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3"/>
  </p:notesMasterIdLst>
  <p:sldIdLst>
    <p:sldId id="1577" r:id="rId2"/>
  </p:sldIdLst>
  <p:sldSz cx="13004800" cy="9753600"/>
  <p:notesSz cx="6858000" cy="1571625"/>
  <p:defaultTextStyle>
    <a:lvl1pPr defTabSz="457200">
      <a:defRPr sz="1200">
        <a:latin typeface="+mn-lt"/>
        <a:ea typeface="+mn-ea"/>
        <a:cs typeface="+mn-cs"/>
        <a:sym typeface="Helvetica"/>
      </a:defRPr>
    </a:lvl1pPr>
    <a:lvl2pPr indent="228600" defTabSz="457200">
      <a:defRPr sz="1200">
        <a:latin typeface="+mn-lt"/>
        <a:ea typeface="+mn-ea"/>
        <a:cs typeface="+mn-cs"/>
        <a:sym typeface="Helvetica"/>
      </a:defRPr>
    </a:lvl2pPr>
    <a:lvl3pPr indent="457200" defTabSz="457200">
      <a:defRPr sz="1200">
        <a:latin typeface="+mn-lt"/>
        <a:ea typeface="+mn-ea"/>
        <a:cs typeface="+mn-cs"/>
        <a:sym typeface="Helvetica"/>
      </a:defRPr>
    </a:lvl3pPr>
    <a:lvl4pPr indent="685800" defTabSz="457200">
      <a:defRPr sz="1200">
        <a:latin typeface="+mn-lt"/>
        <a:ea typeface="+mn-ea"/>
        <a:cs typeface="+mn-cs"/>
        <a:sym typeface="Helvetica"/>
      </a:defRPr>
    </a:lvl4pPr>
    <a:lvl5pPr indent="914400" defTabSz="457200">
      <a:defRPr sz="1200">
        <a:latin typeface="+mn-lt"/>
        <a:ea typeface="+mn-ea"/>
        <a:cs typeface="+mn-cs"/>
        <a:sym typeface="Helvetica"/>
      </a:defRPr>
    </a:lvl5pPr>
    <a:lvl6pPr indent="1143000" defTabSz="457200">
      <a:defRPr sz="1200">
        <a:latin typeface="+mn-lt"/>
        <a:ea typeface="+mn-ea"/>
        <a:cs typeface="+mn-cs"/>
        <a:sym typeface="Helvetica"/>
      </a:defRPr>
    </a:lvl6pPr>
    <a:lvl7pPr indent="1371600" defTabSz="457200">
      <a:defRPr sz="1200">
        <a:latin typeface="+mn-lt"/>
        <a:ea typeface="+mn-ea"/>
        <a:cs typeface="+mn-cs"/>
        <a:sym typeface="Helvetica"/>
      </a:defRPr>
    </a:lvl7pPr>
    <a:lvl8pPr indent="1600200" defTabSz="457200">
      <a:defRPr sz="1200">
        <a:latin typeface="+mn-lt"/>
        <a:ea typeface="+mn-ea"/>
        <a:cs typeface="+mn-cs"/>
        <a:sym typeface="Helvetica"/>
      </a:defRPr>
    </a:lvl8pPr>
    <a:lvl9pPr indent="1828800" defTabSz="457200">
      <a:defRPr sz="1200"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0000"/>
    <a:srgbClr val="00205F"/>
    <a:srgbClr val="016D09"/>
    <a:srgbClr val="D54573"/>
    <a:srgbClr val="8871E1"/>
    <a:srgbClr val="D64574"/>
    <a:srgbClr val="9338FF"/>
    <a:srgbClr val="D0CDCF"/>
    <a:srgbClr val="FE42C4"/>
    <a:srgbClr val="6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D8D8"/>
          </a:solidFill>
        </a:fill>
      </a:tcStyle>
    </a:wholeTbl>
    <a:band2H>
      <a:tcTxStyle/>
      <a:tcStyle>
        <a:tcBdr/>
        <a:fill>
          <a:solidFill>
            <a:srgbClr val="F6ED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9F241A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9F241A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9F241A"/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3EFF8"/>
          </a:solidFill>
        </a:fill>
      </a:tcStyle>
    </a:wholeTbl>
    <a:band2H>
      <a:tcTxStyle/>
      <a:tcStyle>
        <a:tcBdr/>
        <a:fill>
          <a:solidFill>
            <a:srgbClr val="F2F7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CACDD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CACDD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CACDD"/>
          </a:solidFill>
        </a:fill>
      </a:tcStyle>
    </a:firstRow>
  </a:tblStyle>
  <a:tblStyle styleId="{BBFC77FB-9ED0-4EC9-95AA-A1379042E64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85" autoAdjust="0"/>
    <p:restoredTop sz="83061" autoAdjust="0"/>
  </p:normalViewPr>
  <p:slideViewPr>
    <p:cSldViewPr>
      <p:cViewPr>
        <p:scale>
          <a:sx n="73" d="100"/>
          <a:sy n="73" d="100"/>
        </p:scale>
        <p:origin x="2056" y="22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75" d="100"/>
        <a:sy n="17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359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832614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defRPr>
        <a:latin typeface="Lucida Grande"/>
        <a:ea typeface="Lucida Grande"/>
        <a:cs typeface="Lucida Grande"/>
        <a:sym typeface="Lucida Grande"/>
      </a:defRPr>
    </a:lvl1pPr>
    <a:lvl2pPr indent="228600" defTabSz="457200">
      <a:defRPr>
        <a:latin typeface="Lucida Grande"/>
        <a:ea typeface="Lucida Grande"/>
        <a:cs typeface="Lucida Grande"/>
        <a:sym typeface="Lucida Grande"/>
      </a:defRPr>
    </a:lvl2pPr>
    <a:lvl3pPr indent="457200" defTabSz="457200">
      <a:defRPr>
        <a:latin typeface="Lucida Grande"/>
        <a:ea typeface="Lucida Grande"/>
        <a:cs typeface="Lucida Grande"/>
        <a:sym typeface="Lucida Grande"/>
      </a:defRPr>
    </a:lvl3pPr>
    <a:lvl4pPr indent="685800" defTabSz="457200">
      <a:defRPr>
        <a:latin typeface="Lucida Grande"/>
        <a:ea typeface="Lucida Grande"/>
        <a:cs typeface="Lucida Grande"/>
        <a:sym typeface="Lucida Grande"/>
      </a:defRPr>
    </a:lvl4pPr>
    <a:lvl5pPr indent="914400" defTabSz="457200">
      <a:defRPr>
        <a:latin typeface="Lucida Grande"/>
        <a:ea typeface="Lucida Grande"/>
        <a:cs typeface="Lucida Grande"/>
        <a:sym typeface="Lucida Grande"/>
      </a:defRPr>
    </a:lvl5pPr>
    <a:lvl6pPr indent="1143000" defTabSz="457200">
      <a:defRPr>
        <a:latin typeface="Lucida Grande"/>
        <a:ea typeface="Lucida Grande"/>
        <a:cs typeface="Lucida Grande"/>
        <a:sym typeface="Lucida Grande"/>
      </a:defRPr>
    </a:lvl6pPr>
    <a:lvl7pPr indent="1371600" defTabSz="457200">
      <a:defRPr>
        <a:latin typeface="Lucida Grande"/>
        <a:ea typeface="Lucida Grande"/>
        <a:cs typeface="Lucida Grande"/>
        <a:sym typeface="Lucida Grande"/>
      </a:defRPr>
    </a:lvl7pPr>
    <a:lvl8pPr indent="1600200" defTabSz="457200">
      <a:defRPr>
        <a:latin typeface="Lucida Grande"/>
        <a:ea typeface="Lucida Grande"/>
        <a:cs typeface="Lucida Grande"/>
        <a:sym typeface="Lucida Grande"/>
      </a:defRPr>
    </a:lvl8pPr>
    <a:lvl9pPr indent="1828800" defTabSz="457200">
      <a:defRPr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49045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43318" y="1411935"/>
            <a:ext cx="12118187" cy="3892338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7395"/>
            </a:lvl1pPr>
            <a:lvl2pPr lvl="1" algn="ctr">
              <a:spcBef>
                <a:spcPts val="0"/>
              </a:spcBef>
              <a:buSzPct val="100000"/>
              <a:defRPr sz="7395"/>
            </a:lvl2pPr>
            <a:lvl3pPr lvl="2" algn="ctr">
              <a:spcBef>
                <a:spcPts val="0"/>
              </a:spcBef>
              <a:buSzPct val="100000"/>
              <a:defRPr sz="7395"/>
            </a:lvl3pPr>
            <a:lvl4pPr lvl="3" algn="ctr">
              <a:spcBef>
                <a:spcPts val="0"/>
              </a:spcBef>
              <a:buSzPct val="100000"/>
              <a:defRPr sz="7395"/>
            </a:lvl4pPr>
            <a:lvl5pPr lvl="4" algn="ctr">
              <a:spcBef>
                <a:spcPts val="0"/>
              </a:spcBef>
              <a:buSzPct val="100000"/>
              <a:defRPr sz="7395"/>
            </a:lvl5pPr>
            <a:lvl6pPr lvl="5" algn="ctr">
              <a:spcBef>
                <a:spcPts val="0"/>
              </a:spcBef>
              <a:buSzPct val="100000"/>
              <a:defRPr sz="7395"/>
            </a:lvl6pPr>
            <a:lvl7pPr lvl="6" algn="ctr">
              <a:spcBef>
                <a:spcPts val="0"/>
              </a:spcBef>
              <a:buSzPct val="100000"/>
              <a:defRPr sz="7395"/>
            </a:lvl7pPr>
            <a:lvl8pPr lvl="7" algn="ctr">
              <a:spcBef>
                <a:spcPts val="0"/>
              </a:spcBef>
              <a:buSzPct val="100000"/>
              <a:defRPr sz="7395"/>
            </a:lvl8pPr>
            <a:lvl9pPr lvl="8" algn="ctr">
              <a:spcBef>
                <a:spcPts val="0"/>
              </a:spcBef>
              <a:buSzPct val="100000"/>
              <a:defRPr sz="7395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43307" y="5374341"/>
            <a:ext cx="12118187" cy="150300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98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98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98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98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98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98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98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98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982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2049717" y="8842839"/>
            <a:ext cx="780373" cy="74638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372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43307" y="4078649"/>
            <a:ext cx="12118187" cy="1596302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5120"/>
            </a:lvl1pPr>
            <a:lvl2pPr lvl="1" algn="ctr">
              <a:spcBef>
                <a:spcPts val="0"/>
              </a:spcBef>
              <a:buSzPct val="100000"/>
              <a:defRPr sz="5120"/>
            </a:lvl2pPr>
            <a:lvl3pPr lvl="2" algn="ctr">
              <a:spcBef>
                <a:spcPts val="0"/>
              </a:spcBef>
              <a:buSzPct val="100000"/>
              <a:defRPr sz="5120"/>
            </a:lvl3pPr>
            <a:lvl4pPr lvl="3" algn="ctr">
              <a:spcBef>
                <a:spcPts val="0"/>
              </a:spcBef>
              <a:buSzPct val="100000"/>
              <a:defRPr sz="5120"/>
            </a:lvl4pPr>
            <a:lvl5pPr lvl="4" algn="ctr">
              <a:spcBef>
                <a:spcPts val="0"/>
              </a:spcBef>
              <a:buSzPct val="100000"/>
              <a:defRPr sz="5120"/>
            </a:lvl5pPr>
            <a:lvl6pPr lvl="5" algn="ctr">
              <a:spcBef>
                <a:spcPts val="0"/>
              </a:spcBef>
              <a:buSzPct val="100000"/>
              <a:defRPr sz="5120"/>
            </a:lvl6pPr>
            <a:lvl7pPr lvl="6" algn="ctr">
              <a:spcBef>
                <a:spcPts val="0"/>
              </a:spcBef>
              <a:buSzPct val="100000"/>
              <a:defRPr sz="5120"/>
            </a:lvl7pPr>
            <a:lvl8pPr lvl="7" algn="ctr">
              <a:spcBef>
                <a:spcPts val="0"/>
              </a:spcBef>
              <a:buSzPct val="100000"/>
              <a:defRPr sz="5120"/>
            </a:lvl8pPr>
            <a:lvl9pPr lvl="8" algn="ctr">
              <a:spcBef>
                <a:spcPts val="0"/>
              </a:spcBef>
              <a:buSzPct val="100000"/>
              <a:defRPr sz="512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2049717" y="8842839"/>
            <a:ext cx="780373" cy="74638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961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43307" y="1053582"/>
            <a:ext cx="3993600" cy="1433031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413"/>
            </a:lvl1pPr>
            <a:lvl2pPr lvl="1">
              <a:spcBef>
                <a:spcPts val="0"/>
              </a:spcBef>
              <a:buSzPct val="100000"/>
              <a:defRPr sz="3413"/>
            </a:lvl2pPr>
            <a:lvl3pPr lvl="2">
              <a:spcBef>
                <a:spcPts val="0"/>
              </a:spcBef>
              <a:buSzPct val="100000"/>
              <a:defRPr sz="3413"/>
            </a:lvl3pPr>
            <a:lvl4pPr lvl="3">
              <a:spcBef>
                <a:spcPts val="0"/>
              </a:spcBef>
              <a:buSzPct val="100000"/>
              <a:defRPr sz="3413"/>
            </a:lvl4pPr>
            <a:lvl5pPr lvl="4">
              <a:spcBef>
                <a:spcPts val="0"/>
              </a:spcBef>
              <a:buSzPct val="100000"/>
              <a:defRPr sz="3413"/>
            </a:lvl5pPr>
            <a:lvl6pPr lvl="5">
              <a:spcBef>
                <a:spcPts val="0"/>
              </a:spcBef>
              <a:buSzPct val="100000"/>
              <a:defRPr sz="3413"/>
            </a:lvl6pPr>
            <a:lvl7pPr lvl="6">
              <a:spcBef>
                <a:spcPts val="0"/>
              </a:spcBef>
              <a:buSzPct val="100000"/>
              <a:defRPr sz="3413"/>
            </a:lvl7pPr>
            <a:lvl8pPr lvl="7">
              <a:spcBef>
                <a:spcPts val="0"/>
              </a:spcBef>
              <a:buSzPct val="100000"/>
              <a:defRPr sz="3413"/>
            </a:lvl8pPr>
            <a:lvl9pPr lvl="8">
              <a:spcBef>
                <a:spcPts val="0"/>
              </a:spcBef>
              <a:buSzPct val="100000"/>
              <a:defRPr sz="3413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43307" y="2635094"/>
            <a:ext cx="3993600" cy="602908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707"/>
            </a:lvl1pPr>
            <a:lvl2pPr lvl="1">
              <a:spcBef>
                <a:spcPts val="0"/>
              </a:spcBef>
              <a:buSzPct val="100000"/>
              <a:defRPr sz="1707"/>
            </a:lvl2pPr>
            <a:lvl3pPr lvl="2">
              <a:spcBef>
                <a:spcPts val="0"/>
              </a:spcBef>
              <a:buSzPct val="100000"/>
              <a:defRPr sz="1707"/>
            </a:lvl3pPr>
            <a:lvl4pPr lvl="3">
              <a:spcBef>
                <a:spcPts val="0"/>
              </a:spcBef>
              <a:buSzPct val="100000"/>
              <a:defRPr sz="1707"/>
            </a:lvl4pPr>
            <a:lvl5pPr lvl="4">
              <a:spcBef>
                <a:spcPts val="0"/>
              </a:spcBef>
              <a:buSzPct val="100000"/>
              <a:defRPr sz="1707"/>
            </a:lvl5pPr>
            <a:lvl6pPr lvl="5">
              <a:spcBef>
                <a:spcPts val="0"/>
              </a:spcBef>
              <a:buSzPct val="100000"/>
              <a:defRPr sz="1707"/>
            </a:lvl6pPr>
            <a:lvl7pPr lvl="6">
              <a:spcBef>
                <a:spcPts val="0"/>
              </a:spcBef>
              <a:buSzPct val="100000"/>
              <a:defRPr sz="1707"/>
            </a:lvl7pPr>
            <a:lvl8pPr lvl="7">
              <a:spcBef>
                <a:spcPts val="0"/>
              </a:spcBef>
              <a:buSzPct val="100000"/>
              <a:defRPr sz="1707"/>
            </a:lvl8pPr>
            <a:lvl9pPr lvl="8">
              <a:spcBef>
                <a:spcPts val="0"/>
              </a:spcBef>
              <a:buSzPct val="100000"/>
              <a:defRPr sz="1707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2049717" y="8842839"/>
            <a:ext cx="780373" cy="74638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309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97244" y="853618"/>
            <a:ext cx="9056427" cy="775736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827"/>
            </a:lvl1pPr>
            <a:lvl2pPr lvl="1">
              <a:spcBef>
                <a:spcPts val="0"/>
              </a:spcBef>
              <a:buSzPct val="100000"/>
              <a:defRPr sz="6827"/>
            </a:lvl2pPr>
            <a:lvl3pPr lvl="2">
              <a:spcBef>
                <a:spcPts val="0"/>
              </a:spcBef>
              <a:buSzPct val="100000"/>
              <a:defRPr sz="6827"/>
            </a:lvl3pPr>
            <a:lvl4pPr lvl="3">
              <a:spcBef>
                <a:spcPts val="0"/>
              </a:spcBef>
              <a:buSzPct val="100000"/>
              <a:defRPr sz="6827"/>
            </a:lvl4pPr>
            <a:lvl5pPr lvl="4">
              <a:spcBef>
                <a:spcPts val="0"/>
              </a:spcBef>
              <a:buSzPct val="100000"/>
              <a:defRPr sz="6827"/>
            </a:lvl5pPr>
            <a:lvl6pPr lvl="5">
              <a:spcBef>
                <a:spcPts val="0"/>
              </a:spcBef>
              <a:buSzPct val="100000"/>
              <a:defRPr sz="6827"/>
            </a:lvl6pPr>
            <a:lvl7pPr lvl="6">
              <a:spcBef>
                <a:spcPts val="0"/>
              </a:spcBef>
              <a:buSzPct val="100000"/>
              <a:defRPr sz="6827"/>
            </a:lvl7pPr>
            <a:lvl8pPr lvl="7">
              <a:spcBef>
                <a:spcPts val="0"/>
              </a:spcBef>
              <a:buSzPct val="100000"/>
              <a:defRPr sz="6827"/>
            </a:lvl8pPr>
            <a:lvl9pPr lvl="8">
              <a:spcBef>
                <a:spcPts val="0"/>
              </a:spcBef>
              <a:buSzPct val="100000"/>
              <a:defRPr sz="6827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2049717" y="8842839"/>
            <a:ext cx="780373" cy="74638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06623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502400" y="-237"/>
            <a:ext cx="6502400" cy="97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30027" tIns="130027" rIns="130027" bIns="13002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707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77600" y="2338465"/>
            <a:ext cx="5753173" cy="281088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973"/>
            </a:lvl1pPr>
            <a:lvl2pPr lvl="1" algn="ctr">
              <a:spcBef>
                <a:spcPts val="0"/>
              </a:spcBef>
              <a:buSzPct val="100000"/>
              <a:defRPr sz="5973"/>
            </a:lvl2pPr>
            <a:lvl3pPr lvl="2" algn="ctr">
              <a:spcBef>
                <a:spcPts val="0"/>
              </a:spcBef>
              <a:buSzPct val="100000"/>
              <a:defRPr sz="5973"/>
            </a:lvl3pPr>
            <a:lvl4pPr lvl="3" algn="ctr">
              <a:spcBef>
                <a:spcPts val="0"/>
              </a:spcBef>
              <a:buSzPct val="100000"/>
              <a:defRPr sz="5973"/>
            </a:lvl4pPr>
            <a:lvl5pPr lvl="4" algn="ctr">
              <a:spcBef>
                <a:spcPts val="0"/>
              </a:spcBef>
              <a:buSzPct val="100000"/>
              <a:defRPr sz="5973"/>
            </a:lvl5pPr>
            <a:lvl6pPr lvl="5" algn="ctr">
              <a:spcBef>
                <a:spcPts val="0"/>
              </a:spcBef>
              <a:buSzPct val="100000"/>
              <a:defRPr sz="5973"/>
            </a:lvl6pPr>
            <a:lvl7pPr lvl="6" algn="ctr">
              <a:spcBef>
                <a:spcPts val="0"/>
              </a:spcBef>
              <a:buSzPct val="100000"/>
              <a:defRPr sz="5973"/>
            </a:lvl7pPr>
            <a:lvl8pPr lvl="7" algn="ctr">
              <a:spcBef>
                <a:spcPts val="0"/>
              </a:spcBef>
              <a:buSzPct val="100000"/>
              <a:defRPr sz="5973"/>
            </a:lvl8pPr>
            <a:lvl9pPr lvl="8" algn="ctr">
              <a:spcBef>
                <a:spcPts val="0"/>
              </a:spcBef>
              <a:buSzPct val="100000"/>
              <a:defRPr sz="5973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77600" y="5315461"/>
            <a:ext cx="5753173" cy="2342116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98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98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98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98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98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98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98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98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987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7025067" y="1373061"/>
            <a:ext cx="5457067" cy="7007004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2049717" y="8842839"/>
            <a:ext cx="780373" cy="74638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1492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43307" y="8022424"/>
            <a:ext cx="8531627" cy="114744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2049717" y="8842839"/>
            <a:ext cx="780373" cy="74638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51357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43307" y="2097541"/>
            <a:ext cx="12118187" cy="3723378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7066"/>
            </a:lvl1pPr>
            <a:lvl2pPr lvl="1" algn="ctr">
              <a:spcBef>
                <a:spcPts val="0"/>
              </a:spcBef>
              <a:buSzPct val="100000"/>
              <a:defRPr sz="17066"/>
            </a:lvl2pPr>
            <a:lvl3pPr lvl="2" algn="ctr">
              <a:spcBef>
                <a:spcPts val="0"/>
              </a:spcBef>
              <a:buSzPct val="100000"/>
              <a:defRPr sz="17066"/>
            </a:lvl3pPr>
            <a:lvl4pPr lvl="3" algn="ctr">
              <a:spcBef>
                <a:spcPts val="0"/>
              </a:spcBef>
              <a:buSzPct val="100000"/>
              <a:defRPr sz="17066"/>
            </a:lvl4pPr>
            <a:lvl5pPr lvl="4" algn="ctr">
              <a:spcBef>
                <a:spcPts val="0"/>
              </a:spcBef>
              <a:buSzPct val="100000"/>
              <a:defRPr sz="17066"/>
            </a:lvl5pPr>
            <a:lvl6pPr lvl="5" algn="ctr">
              <a:spcBef>
                <a:spcPts val="0"/>
              </a:spcBef>
              <a:buSzPct val="100000"/>
              <a:defRPr sz="17066"/>
            </a:lvl6pPr>
            <a:lvl7pPr lvl="6" algn="ctr">
              <a:spcBef>
                <a:spcPts val="0"/>
              </a:spcBef>
              <a:buSzPct val="100000"/>
              <a:defRPr sz="17066"/>
            </a:lvl7pPr>
            <a:lvl8pPr lvl="7" algn="ctr">
              <a:spcBef>
                <a:spcPts val="0"/>
              </a:spcBef>
              <a:buSzPct val="100000"/>
              <a:defRPr sz="17066"/>
            </a:lvl8pPr>
            <a:lvl9pPr lvl="8" algn="ctr">
              <a:spcBef>
                <a:spcPts val="0"/>
              </a:spcBef>
              <a:buSzPct val="100000"/>
              <a:defRPr sz="17066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43307" y="5977553"/>
            <a:ext cx="12118187" cy="2466702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2049717" y="8842839"/>
            <a:ext cx="780373" cy="74638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8115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975360" y="866988"/>
            <a:ext cx="11054080" cy="78028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25115" marR="0" lvl="0" indent="-72248" algn="l" rtl="0">
              <a:lnSpc>
                <a:spcPct val="90000"/>
              </a:lnSpc>
              <a:spcBef>
                <a:spcPts val="1422"/>
              </a:spcBef>
              <a:buClr>
                <a:schemeClr val="dk1"/>
              </a:buClr>
              <a:buSzPct val="100000"/>
              <a:buFont typeface="Arial"/>
              <a:buChar char="•"/>
              <a:defRPr sz="39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75345" marR="0" lvl="1" indent="-108372" algn="l" rtl="0">
              <a:lnSpc>
                <a:spcPct val="90000"/>
              </a:lnSpc>
              <a:spcBef>
                <a:spcPts val="711"/>
              </a:spcBef>
              <a:buClr>
                <a:schemeClr val="dk1"/>
              </a:buClr>
              <a:buSzPct val="100000"/>
              <a:buFont typeface="Arial"/>
              <a:buChar char="•"/>
              <a:defRPr sz="34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25575" marR="0" lvl="2" indent="-144496" algn="l" rtl="0">
              <a:lnSpc>
                <a:spcPct val="90000"/>
              </a:lnSpc>
              <a:spcBef>
                <a:spcPts val="711"/>
              </a:spcBef>
              <a:buClr>
                <a:schemeClr val="dk1"/>
              </a:buClr>
              <a:buSzPct val="100000"/>
              <a:buFont typeface="Arial"/>
              <a:buChar char="•"/>
              <a:defRPr sz="28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75804" marR="0" lvl="3" indent="-162557" algn="l" rtl="0">
              <a:lnSpc>
                <a:spcPct val="90000"/>
              </a:lnSpc>
              <a:spcBef>
                <a:spcPts val="711"/>
              </a:spcBef>
              <a:buClr>
                <a:schemeClr val="dk1"/>
              </a:buClr>
              <a:buSzPct val="10000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926034" marR="0" lvl="4" indent="-162557" algn="l" rtl="0">
              <a:lnSpc>
                <a:spcPct val="90000"/>
              </a:lnSpc>
              <a:spcBef>
                <a:spcPts val="711"/>
              </a:spcBef>
              <a:buClr>
                <a:schemeClr val="dk1"/>
              </a:buClr>
              <a:buSzPct val="10000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576264" marR="0" lvl="5" indent="-162557" algn="l" rtl="0">
              <a:lnSpc>
                <a:spcPct val="90000"/>
              </a:lnSpc>
              <a:spcBef>
                <a:spcPts val="711"/>
              </a:spcBef>
              <a:buClr>
                <a:schemeClr val="dk1"/>
              </a:buClr>
              <a:buSzPct val="10000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26494" marR="0" lvl="6" indent="-162557" algn="l" rtl="0">
              <a:lnSpc>
                <a:spcPct val="90000"/>
              </a:lnSpc>
              <a:spcBef>
                <a:spcPts val="711"/>
              </a:spcBef>
              <a:buClr>
                <a:schemeClr val="dk1"/>
              </a:buClr>
              <a:buSzPct val="10000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724" marR="0" lvl="7" indent="-162557" algn="l" rtl="0">
              <a:lnSpc>
                <a:spcPct val="90000"/>
              </a:lnSpc>
              <a:spcBef>
                <a:spcPts val="711"/>
              </a:spcBef>
              <a:buClr>
                <a:schemeClr val="dk1"/>
              </a:buClr>
              <a:buSzPct val="10000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526954" marR="0" lvl="8" indent="-162557" algn="l" rtl="0">
              <a:lnSpc>
                <a:spcPct val="90000"/>
              </a:lnSpc>
              <a:spcBef>
                <a:spcPts val="711"/>
              </a:spcBef>
              <a:buClr>
                <a:schemeClr val="dk1"/>
              </a:buClr>
              <a:buSzPct val="10000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975361" y="8778240"/>
            <a:ext cx="2709332" cy="650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70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50230" marR="0" lvl="1" indent="0" algn="l" rtl="0">
              <a:spcBef>
                <a:spcPts val="0"/>
              </a:spcBef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00460" marR="0" lvl="2" indent="0" algn="l" rtl="0">
              <a:spcBef>
                <a:spcPts val="0"/>
              </a:spcBef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50690" marR="0" lvl="3" indent="0" algn="l" rtl="0">
              <a:spcBef>
                <a:spcPts val="0"/>
              </a:spcBef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600919" marR="0" lvl="4" indent="0" algn="l" rtl="0">
              <a:spcBef>
                <a:spcPts val="0"/>
              </a:spcBef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51149" marR="0" lvl="5" indent="0" algn="l" rtl="0">
              <a:spcBef>
                <a:spcPts val="0"/>
              </a:spcBef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01379" marR="0" lvl="6" indent="0" algn="l" rtl="0">
              <a:spcBef>
                <a:spcPts val="0"/>
              </a:spcBef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51609" marR="0" lvl="7" indent="0" algn="l" rtl="0">
              <a:spcBef>
                <a:spcPts val="0"/>
              </a:spcBef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201839" marR="0" lvl="8" indent="0" algn="l" rtl="0">
              <a:spcBef>
                <a:spcPts val="0"/>
              </a:spcBef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4443307" y="8778240"/>
            <a:ext cx="4118187" cy="650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70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50230" marR="0" lvl="1" indent="0" algn="l" rtl="0">
              <a:spcBef>
                <a:spcPts val="0"/>
              </a:spcBef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00460" marR="0" lvl="2" indent="0" algn="l" rtl="0">
              <a:spcBef>
                <a:spcPts val="0"/>
              </a:spcBef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50690" marR="0" lvl="3" indent="0" algn="l" rtl="0">
              <a:spcBef>
                <a:spcPts val="0"/>
              </a:spcBef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600919" marR="0" lvl="4" indent="0" algn="l" rtl="0">
              <a:spcBef>
                <a:spcPts val="0"/>
              </a:spcBef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51149" marR="0" lvl="5" indent="0" algn="l" rtl="0">
              <a:spcBef>
                <a:spcPts val="0"/>
              </a:spcBef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01379" marR="0" lvl="6" indent="0" algn="l" rtl="0">
              <a:spcBef>
                <a:spcPts val="0"/>
              </a:spcBef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51609" marR="0" lvl="7" indent="0" algn="l" rtl="0">
              <a:spcBef>
                <a:spcPts val="0"/>
              </a:spcBef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201839" marR="0" lvl="8" indent="0" algn="l" rtl="0">
              <a:spcBef>
                <a:spcPts val="0"/>
              </a:spcBef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9320107" y="8778240"/>
            <a:ext cx="2709332" cy="6502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 rtl="0">
              <a:buSzPct val="25000"/>
            </a:pPr>
            <a:fld id="{00000000-1234-1234-1234-123412341234}" type="slidenum">
              <a:rPr lang="en" sz="1707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 rtl="0">
                <a:buSzPct val="25000"/>
              </a:pPr>
              <a:t>‹#›</a:t>
            </a:fld>
            <a:endParaRPr lang="en" sz="1707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25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2049717" y="8842839"/>
            <a:ext cx="780373" cy="7463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422" smtClean="0">
                <a:solidFill>
                  <a:schemeClr val="dk2"/>
                </a:solidFill>
              </a:rPr>
              <a:pPr algn="r"/>
              <a:t>‹#›</a:t>
            </a:fld>
            <a:endParaRPr lang="en" sz="1422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26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hyperlink" Target="http://med.stanford.edu/cannabispreventiontoolkit.html" TargetMode="External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11" Type="http://schemas.openxmlformats.org/officeDocument/2006/relationships/image" Target="../media/image8.tiff"/><Relationship Id="rId5" Type="http://schemas.openxmlformats.org/officeDocument/2006/relationships/image" Target="../media/image2.tiff"/><Relationship Id="rId10" Type="http://schemas.openxmlformats.org/officeDocument/2006/relationships/image" Target="../media/image7.tiff"/><Relationship Id="rId4" Type="http://schemas.openxmlformats.org/officeDocument/2006/relationships/hyperlink" Target="http://med.stanford.edu/tobaccopreventiontoolkit.html" TargetMode="External"/><Relationship Id="rId9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58E588B-41F2-6847-BCAF-4D91980E6842}"/>
              </a:ext>
            </a:extLst>
          </p:cNvPr>
          <p:cNvSpPr txBox="1"/>
          <p:nvPr/>
        </p:nvSpPr>
        <p:spPr>
          <a:xfrm>
            <a:off x="3411533" y="9044226"/>
            <a:ext cx="6181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3" tooltip="http://med.stanford.edu/cannabispreventiontoolkit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http://med.stanford.edu/cannabispreventiontoolkit.html</a:t>
            </a:r>
            <a:endParaRPr lang="en-US" sz="14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1400" u="sng" dirty="0">
                <a:solidFill>
                  <a:schemeClr val="tx1">
                    <a:lumMod val="65000"/>
                    <a:lumOff val="35000"/>
                  </a:schemeClr>
                </a:solidFill>
                <a:hlinkClick r:id="rId4" tooltip="http://med.stanford.edu/tobaccopreventiontoolkit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http://med.stanford.edu/tobaccopreventiontoolkit.html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33F42A-5730-1448-B25E-6AD98495E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113124"/>
              </p:ext>
            </p:extLst>
          </p:nvPr>
        </p:nvGraphicFramePr>
        <p:xfrm>
          <a:off x="330200" y="304800"/>
          <a:ext cx="12344400" cy="8534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val="3189988115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1496029856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3717178087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2068956902"/>
                    </a:ext>
                  </a:extLst>
                </a:gridCol>
              </a:tblGrid>
              <a:tr h="2101692">
                <a:tc gridSpan="4">
                  <a:txBody>
                    <a:bodyPr/>
                    <a:lstStyle/>
                    <a:p>
                      <a:r>
                        <a:rPr lang="en-US" sz="5400" b="1" cap="none" spc="0" dirty="0">
                          <a:ln w="6600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dist="38100" dir="2700000" algn="tl" rotWithShape="0">
                              <a:schemeClr val="accent2"/>
                            </a:outerShdw>
                          </a:effectLst>
                        </a:rPr>
                        <a:t>Is this source credible? </a:t>
                      </a:r>
                    </a:p>
                    <a:p>
                      <a:pPr lvl="1"/>
                      <a:endParaRPr lang="en-US" sz="2400" i="1" dirty="0"/>
                    </a:p>
                    <a:p>
                      <a:pPr lvl="1"/>
                      <a:r>
                        <a:rPr lang="en-US" sz="2200" i="1" dirty="0"/>
                        <a:t>The internet is full of some amazing resources and some not so amazing resources. Use this chart to figure out if you can trust your source.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679389"/>
                  </a:ext>
                </a:extLst>
              </a:tr>
              <a:tr h="1191243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</a:rPr>
                        <a:t>Website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Author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Sourcing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49344182"/>
                  </a:ext>
                </a:extLst>
              </a:tr>
              <a:tr h="2620732">
                <a:tc>
                  <a:txBody>
                    <a:bodyPr/>
                    <a:lstStyle/>
                    <a:p>
                      <a:endParaRPr lang="en-US" sz="4000" dirty="0"/>
                    </a:p>
                    <a:p>
                      <a:r>
                        <a:rPr lang="en-US" sz="40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CREDIBLE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lvl="2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200" i="1" u="sng" dirty="0"/>
                        <a:t>.org</a:t>
                      </a:r>
                      <a:r>
                        <a:rPr lang="en-US" sz="2200" i="1" dirty="0"/>
                        <a:t>, </a:t>
                      </a:r>
                      <a:r>
                        <a:rPr lang="en-US" sz="2200" i="1" u="sng" dirty="0"/>
                        <a:t>.edu</a:t>
                      </a:r>
                      <a:r>
                        <a:rPr lang="en-US" sz="2200" i="1" dirty="0"/>
                        <a:t>, or </a:t>
                      </a:r>
                      <a:r>
                        <a:rPr lang="en-US" sz="2200" i="1" u="sng" dirty="0"/>
                        <a:t>.gov</a:t>
                      </a:r>
                    </a:p>
                    <a:p>
                      <a:pPr marL="457200" lvl="2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200" i="1" dirty="0"/>
                        <a:t>Contains articles, critiques, and studies</a:t>
                      </a:r>
                    </a:p>
                    <a:p>
                      <a:pPr marL="457200" lvl="2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200" i="1" dirty="0"/>
                        <a:t>Hosted by a library or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i="1" dirty="0"/>
                        <a:t>Has published similar papers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i="1" dirty="0"/>
                        <a:t>Well educated in the field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i="1" dirty="0"/>
                        <a:t>Affiliated with credible organizations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i="1" dirty="0"/>
                        <a:t>Cites articles, critiques, and studies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i="1" dirty="0"/>
                        <a:t>Cites sources correctly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i="1" dirty="0"/>
                        <a:t>Includes references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0104111"/>
                  </a:ext>
                </a:extLst>
              </a:tr>
              <a:tr h="2620732">
                <a:tc>
                  <a:txBody>
                    <a:bodyPr/>
                    <a:lstStyle/>
                    <a:p>
                      <a:endParaRPr lang="en-US" sz="4000" dirty="0"/>
                    </a:p>
                    <a:p>
                      <a:r>
                        <a:rPr lang="en-US" sz="4000" b="1" cap="none" spc="0" dirty="0">
                          <a:ln w="12700">
                            <a:solidFill>
                              <a:schemeClr val="tx2">
                                <a:lumMod val="25000"/>
                              </a:schemeClr>
                            </a:solidFill>
                            <a:prstDash val="solid"/>
                          </a:ln>
                          <a:pattFill prst="dkUpDiag">
                            <a:fgClr>
                              <a:schemeClr val="tx2"/>
                            </a:fgClr>
                            <a:bgClr>
                              <a:schemeClr val="tx2">
                                <a:lumMod val="20000"/>
                                <a:lumOff val="80000"/>
                              </a:schemeClr>
                            </a:bgClr>
                          </a:patt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</a:rPr>
                        <a:t>NOT CREDIBLE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2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200" u="sng" dirty="0"/>
                        <a:t>.com</a:t>
                      </a:r>
                      <a:r>
                        <a:rPr lang="en-US" sz="2200" dirty="0"/>
                        <a:t> or </a:t>
                      </a:r>
                      <a:r>
                        <a:rPr lang="en-US" sz="2200" u="sng" dirty="0"/>
                        <a:t>.co</a:t>
                      </a:r>
                    </a:p>
                    <a:p>
                      <a:pPr marL="457200" lvl="2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Social media</a:t>
                      </a:r>
                    </a:p>
                    <a:p>
                      <a:pPr marL="457200" lvl="2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Hosted by a company</a:t>
                      </a:r>
                    </a:p>
                    <a:p>
                      <a:endParaRPr lang="en-US" sz="22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First publication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No formal education on the topic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No affiliation with credible organizations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Cites word of mouth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Cites unreliable articles, websites, and papers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References not included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72010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251D6C6-9F18-0147-B425-5B67FF242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867" y="5166575"/>
            <a:ext cx="1059248" cy="1059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BB10DB-9058-7E42-A4DB-BF7EF23B2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582" y="7972447"/>
            <a:ext cx="919817" cy="919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FA1253-33E0-1E41-B9A9-E25854FAAA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2870200"/>
            <a:ext cx="635000" cy="635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5B6552-F4CF-7B4B-AEFC-C5A41A5277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200" y="2861733"/>
            <a:ext cx="635000" cy="63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FAFF70-B154-874D-986C-E93A1F4674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8133" y="2734733"/>
            <a:ext cx="770467" cy="7704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417CFD-120A-1E4F-85C3-A284FBE03B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41000" y="349957"/>
            <a:ext cx="1905000" cy="1018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C8AF0A-24DD-E640-AA65-B0DD508D793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1485" b="33086"/>
          <a:stretch/>
        </p:blipFill>
        <p:spPr>
          <a:xfrm>
            <a:off x="8500859" y="303501"/>
            <a:ext cx="2234547" cy="102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7079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Helvetica"/>
        <a:ea typeface="Helvetica"/>
        <a:cs typeface="Helvetica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j-lt"/>
            <a:ea typeface="+mj-ea"/>
            <a:cs typeface="+mj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43033</TotalTime>
  <Words>150</Words>
  <Application>Microsoft Macintosh PowerPoint</Application>
  <PresentationFormat>Custom</PresentationFormat>
  <Paragraphs>30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Lucida Grande</vt:lpstr>
      <vt:lpstr>simple-light-2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peersira</dc:creator>
  <cp:keywords/>
  <dc:description/>
  <cp:lastModifiedBy>Richard Daniel Ceballos III</cp:lastModifiedBy>
  <cp:revision>2128</cp:revision>
  <cp:lastPrinted>2019-08-30T19:09:58Z</cp:lastPrinted>
  <dcterms:modified xsi:type="dcterms:W3CDTF">2019-12-05T22:20:02Z</dcterms:modified>
  <cp:category/>
</cp:coreProperties>
</file>