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s, Matthew Mogulescu (Matt)" initials="RMM(" lastIdx="1" clrIdx="0">
    <p:extLst>
      <p:ext uri="{19B8F6BF-5375-455C-9EA6-DF929625EA0E}">
        <p15:presenceInfo xmlns:p15="http://schemas.microsoft.com/office/powerpoint/2012/main" userId="S::mmross@middlebury.edu::0f639c5e-2c04-48b2-9365-956838d546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97"/>
    <p:restoredTop sz="94585"/>
  </p:normalViewPr>
  <p:slideViewPr>
    <p:cSldViewPr snapToGrid="0" snapToObjects="1">
      <p:cViewPr varScale="1">
        <p:scale>
          <a:sx n="128" d="100"/>
          <a:sy n="128" d="100"/>
        </p:scale>
        <p:origin x="7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E02B2-D132-FA44-AA13-19029D5ACA07}" type="doc">
      <dgm:prSet loTypeId="urn:microsoft.com/office/officeart/2005/8/layout/pList2" loCatId="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298DCA-9DB9-F847-ACB4-921B2D5DF128}">
      <dgm:prSet phldrT="[Text]" custT="1"/>
      <dgm:spPr/>
      <dgm:t>
        <a:bodyPr/>
        <a:lstStyle/>
        <a:p>
          <a:pPr algn="ctr"/>
          <a:r>
            <a:rPr lang="zh-CN" sz="2000" b="1" u="sng" dirty="0">
              <a:ln w="3175"/>
            </a:rPr>
            <a:t>电池</a:t>
          </a:r>
        </a:p>
        <a:p>
          <a:pPr algn="l"/>
          <a:r>
            <a:rPr lang="zh-CN" sz="1800" b="0" dirty="0"/>
            <a:t>电池为装置提供能源，并为雾化器供电</a:t>
          </a:r>
          <a:r>
            <a:rPr lang="zh-CN" sz="1800" b="0" baseline="0" dirty="0"/>
            <a:t> </a:t>
          </a:r>
        </a:p>
      </dgm:t>
    </dgm:pt>
    <dgm:pt modelId="{241A0C48-DAD5-254E-B331-4D335E0B4305}" type="parTrans" cxnId="{BCD8C3AE-2289-BF4F-B5B1-9CADBD0C526F}">
      <dgm:prSet/>
      <dgm:spPr/>
      <dgm:t>
        <a:bodyPr/>
        <a:lstStyle/>
        <a:p>
          <a:endParaRPr lang="en-US"/>
        </a:p>
      </dgm:t>
    </dgm:pt>
    <dgm:pt modelId="{EC10075A-F7A9-844F-8666-24ED8C96CFE1}" type="sibTrans" cxnId="{BCD8C3AE-2289-BF4F-B5B1-9CADBD0C526F}">
      <dgm:prSet/>
      <dgm:spPr/>
      <dgm:t>
        <a:bodyPr/>
        <a:lstStyle/>
        <a:p>
          <a:endParaRPr lang="en-US"/>
        </a:p>
      </dgm:t>
    </dgm:pt>
    <dgm:pt modelId="{4290E57B-3860-B64C-90FB-251858680C38}">
      <dgm:prSet phldrT="[Text]" custT="1"/>
      <dgm:spPr/>
      <dgm:t>
        <a:bodyPr/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u="sng" dirty="0"/>
            <a:t>雾化器</a:t>
          </a:r>
          <a:r>
            <a:rPr lang="zh-CN" sz="2000" u="sng" dirty="0"/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dirty="0"/>
            <a:t>雾化器是加热电子烟液的加热元件，通常呈线圈状</a:t>
          </a:r>
        </a:p>
      </dgm:t>
    </dgm:pt>
    <dgm:pt modelId="{8D61FC6C-CAE5-8A41-AD75-D3CFC8A8DC89}" type="parTrans" cxnId="{3AD6745F-85B7-9343-869A-291749207C87}">
      <dgm:prSet/>
      <dgm:spPr/>
      <dgm:t>
        <a:bodyPr/>
        <a:lstStyle/>
        <a:p>
          <a:endParaRPr lang="en-US"/>
        </a:p>
      </dgm:t>
    </dgm:pt>
    <dgm:pt modelId="{C1F18548-678B-9B44-BD7B-00A8EAF21A6A}" type="sibTrans" cxnId="{3AD6745F-85B7-9343-869A-291749207C87}">
      <dgm:prSet/>
      <dgm:spPr/>
      <dgm:t>
        <a:bodyPr/>
        <a:lstStyle/>
        <a:p>
          <a:endParaRPr lang="en-US"/>
        </a:p>
      </dgm:t>
    </dgm:pt>
    <dgm:pt modelId="{B34EA23F-4D1F-684C-A73D-10F612B1E8E5}">
      <dgm:prSet phldrT="[Text]" custT="1"/>
      <dgm:spPr/>
      <dgm:t>
        <a:bodyPr/>
        <a:lstStyle/>
        <a:p>
          <a:pPr algn="ctr"/>
          <a:r>
            <a:rPr lang="zh-CN" sz="2000" b="1" u="sng" dirty="0"/>
            <a:t>电子烟液</a:t>
          </a:r>
        </a:p>
        <a:p>
          <a:pPr algn="l"/>
          <a:r>
            <a:rPr lang="zh-CN" sz="1800" b="0" i="0" baseline="0" dirty="0">
              <a:latin typeface="+mn-lt"/>
              <a:ea typeface="SimSun" charset="0"/>
              <a:cs typeface="Arial" charset="0"/>
            </a:rPr>
            <a:t>有时也称为电子烟汁，将电子烟汁放入装置中，其中通常含有香料和尼古丁</a:t>
          </a:r>
        </a:p>
      </dgm:t>
    </dgm:pt>
    <dgm:pt modelId="{BC76F58F-36E3-2A4C-A821-5B373E36EE92}" type="parTrans" cxnId="{5815FA48-F7C5-2D4C-9FB3-084DDC0D7AEC}">
      <dgm:prSet/>
      <dgm:spPr/>
      <dgm:t>
        <a:bodyPr/>
        <a:lstStyle/>
        <a:p>
          <a:endParaRPr lang="en-US"/>
        </a:p>
      </dgm:t>
    </dgm:pt>
    <dgm:pt modelId="{ED5C9C85-A5EC-CB4D-AEC7-D5E6F378216E}" type="sibTrans" cxnId="{5815FA48-F7C5-2D4C-9FB3-084DDC0D7AEC}">
      <dgm:prSet/>
      <dgm:spPr/>
      <dgm:t>
        <a:bodyPr/>
        <a:lstStyle/>
        <a:p>
          <a:endParaRPr lang="en-US"/>
        </a:p>
      </dgm:t>
    </dgm:pt>
    <dgm:pt modelId="{90E89560-92D6-F847-BE6F-6C718CCF0FF6}">
      <dgm:prSet phldrT="[Text]" custT="1"/>
      <dgm:spPr/>
      <dgm:t>
        <a:bodyPr/>
        <a:lstStyle/>
        <a:p>
          <a:pPr algn="ctr"/>
          <a:r>
            <a:rPr lang="zh-CN" sz="2000" b="1" u="sng" dirty="0"/>
            <a:t>烟液筒 </a:t>
          </a:r>
        </a:p>
        <a:p>
          <a:pPr algn="l"/>
          <a:r>
            <a:rPr lang="zh-CN" sz="1800" b="0" dirty="0"/>
            <a:t>烟液筒（套筒）内装有电子烟液，还可以容纳雾化器</a:t>
          </a:r>
        </a:p>
      </dgm:t>
    </dgm:pt>
    <dgm:pt modelId="{DD520C6C-0297-6D47-B4FE-60EB9AAA049F}" type="parTrans" cxnId="{7453EFB9-F80F-214D-B37B-C8366A950287}">
      <dgm:prSet/>
      <dgm:spPr/>
      <dgm:t>
        <a:bodyPr/>
        <a:lstStyle/>
        <a:p>
          <a:endParaRPr lang="en-US"/>
        </a:p>
      </dgm:t>
    </dgm:pt>
    <dgm:pt modelId="{C8B6906E-5739-6743-B758-ED4053900F5D}" type="sibTrans" cxnId="{7453EFB9-F80F-214D-B37B-C8366A950287}">
      <dgm:prSet/>
      <dgm:spPr/>
      <dgm:t>
        <a:bodyPr/>
        <a:lstStyle/>
        <a:p>
          <a:endParaRPr lang="en-US"/>
        </a:p>
      </dgm:t>
    </dgm:pt>
    <dgm:pt modelId="{9CA8E24C-CC48-1F40-97AF-279283AFF04A}">
      <dgm:prSet phldrT="[Text]" custT="1"/>
      <dgm:spPr/>
      <dgm:t>
        <a:bodyPr/>
        <a:lstStyle/>
        <a:p>
          <a:pPr algn="ctr"/>
          <a:r>
            <a:rPr lang="zh-CN" sz="2000" b="1" u="sng" dirty="0"/>
            <a:t>气溶胶</a:t>
          </a:r>
        </a:p>
        <a:p>
          <a:pPr algn="l"/>
          <a:r>
            <a:rPr lang="zh-CN" sz="1800" b="0" i="0" baseline="0" dirty="0">
              <a:latin typeface="+mn-lt"/>
              <a:ea typeface="SimSun" charset="0"/>
              <a:cs typeface="Arial" charset="0"/>
            </a:rPr>
            <a:t>加热装置内的电子烟液时会产生气溶胶，该气溶胶会被吸入体内，然后呼出并排入空气中</a:t>
          </a:r>
        </a:p>
        <a:p>
          <a:pPr algn="l"/>
          <a:endParaRPr lang="en-US" sz="2200" b="0" dirty="0"/>
        </a:p>
      </dgm:t>
    </dgm:pt>
    <dgm:pt modelId="{12A91EEA-05FA-F046-B37C-AD9C9597810B}" type="parTrans" cxnId="{DD0B9AE7-B791-7346-BB2D-5F2529CEB53B}">
      <dgm:prSet/>
      <dgm:spPr/>
      <dgm:t>
        <a:bodyPr/>
        <a:lstStyle/>
        <a:p>
          <a:endParaRPr lang="en-US"/>
        </a:p>
      </dgm:t>
    </dgm:pt>
    <dgm:pt modelId="{90EE42F4-F3B1-C146-B440-26F1E7B7E99C}" type="sibTrans" cxnId="{DD0B9AE7-B791-7346-BB2D-5F2529CEB53B}">
      <dgm:prSet/>
      <dgm:spPr/>
      <dgm:t>
        <a:bodyPr/>
        <a:lstStyle/>
        <a:p>
          <a:endParaRPr lang="en-US"/>
        </a:p>
      </dgm:t>
    </dgm:pt>
    <dgm:pt modelId="{7B27CF20-43E4-1B40-BB7B-A9248550E02F}" type="pres">
      <dgm:prSet presAssocID="{638E02B2-D132-FA44-AA13-19029D5ACA07}" presName="Name0" presStyleCnt="0">
        <dgm:presLayoutVars>
          <dgm:dir/>
          <dgm:resizeHandles val="exact"/>
        </dgm:presLayoutVars>
      </dgm:prSet>
      <dgm:spPr/>
    </dgm:pt>
    <dgm:pt modelId="{C52C568C-4B0A-F946-A455-B38E9459DE50}" type="pres">
      <dgm:prSet presAssocID="{638E02B2-D132-FA44-AA13-19029D5ACA07}" presName="bkgdShp" presStyleLbl="alignAccFollowNode1" presStyleIdx="0" presStyleCnt="1" custScaleX="96072" custScaleY="73514"/>
      <dgm:spPr/>
    </dgm:pt>
    <dgm:pt modelId="{4EF0F3A5-4ABD-B843-9D4D-6888A14C7921}" type="pres">
      <dgm:prSet presAssocID="{638E02B2-D132-FA44-AA13-19029D5ACA07}" presName="linComp" presStyleCnt="0"/>
      <dgm:spPr/>
    </dgm:pt>
    <dgm:pt modelId="{5B7336DD-72B1-A44F-AE4D-47767A100E89}" type="pres">
      <dgm:prSet presAssocID="{72298DCA-9DB9-F847-ACB4-921B2D5DF128}" presName="compNode" presStyleCnt="0"/>
      <dgm:spPr/>
    </dgm:pt>
    <dgm:pt modelId="{6CBB6E25-BC7A-5B41-82E9-694FFBFBD1BC}" type="pres">
      <dgm:prSet presAssocID="{72298DCA-9DB9-F847-ACB4-921B2D5DF128}" presName="node" presStyleLbl="node1" presStyleIdx="0" presStyleCnt="5" custScaleX="111195">
        <dgm:presLayoutVars>
          <dgm:bulletEnabled val="1"/>
        </dgm:presLayoutVars>
      </dgm:prSet>
      <dgm:spPr/>
    </dgm:pt>
    <dgm:pt modelId="{7EC6E56D-9988-7548-B0FD-E7ED8E55A7F2}" type="pres">
      <dgm:prSet presAssocID="{72298DCA-9DB9-F847-ACB4-921B2D5DF128}" presName="invisiNode" presStyleLbl="node1" presStyleIdx="0" presStyleCnt="5"/>
      <dgm:spPr/>
    </dgm:pt>
    <dgm:pt modelId="{D085FE25-6045-134D-9E8C-174CC7A9F1BB}" type="pres">
      <dgm:prSet presAssocID="{72298DCA-9DB9-F847-ACB4-921B2D5DF128}" presName="imagNode" presStyleLbl="fgImgPlace1" presStyleIdx="0" presStyleCnt="5" custScaleX="114085" custScaleY="75714"/>
      <dgm:spPr/>
    </dgm:pt>
    <dgm:pt modelId="{E1A04EED-DCBC-B649-B25E-181DD83D8509}" type="pres">
      <dgm:prSet presAssocID="{EC10075A-F7A9-844F-8666-24ED8C96CFE1}" presName="sibTrans" presStyleLbl="sibTrans2D1" presStyleIdx="0" presStyleCnt="0"/>
      <dgm:spPr/>
    </dgm:pt>
    <dgm:pt modelId="{0A3EFA1B-A775-294A-9A6A-AF22C9BC3C28}" type="pres">
      <dgm:prSet presAssocID="{4290E57B-3860-B64C-90FB-251858680C38}" presName="compNode" presStyleCnt="0"/>
      <dgm:spPr/>
    </dgm:pt>
    <dgm:pt modelId="{7F3CBE57-B94C-8F45-AC84-8A5E953EBE83}" type="pres">
      <dgm:prSet presAssocID="{4290E57B-3860-B64C-90FB-251858680C38}" presName="node" presStyleLbl="node1" presStyleIdx="1" presStyleCnt="5" custScaleX="111195">
        <dgm:presLayoutVars>
          <dgm:bulletEnabled val="1"/>
        </dgm:presLayoutVars>
      </dgm:prSet>
      <dgm:spPr/>
    </dgm:pt>
    <dgm:pt modelId="{3414D7BC-DA9F-2D40-966C-D7F7ACA916FF}" type="pres">
      <dgm:prSet presAssocID="{4290E57B-3860-B64C-90FB-251858680C38}" presName="invisiNode" presStyleLbl="node1" presStyleIdx="1" presStyleCnt="5"/>
      <dgm:spPr/>
    </dgm:pt>
    <dgm:pt modelId="{33D44AC4-C9BD-E649-8727-E009DADFF077}" type="pres">
      <dgm:prSet presAssocID="{4290E57B-3860-B64C-90FB-251858680C38}" presName="imagNode" presStyleLbl="fgImgPlace1" presStyleIdx="1" presStyleCnt="5" custScaleX="114085" custScaleY="75714"/>
      <dgm:spPr/>
    </dgm:pt>
    <dgm:pt modelId="{5B3EFB20-7549-0748-AA18-593AF313BF98}" type="pres">
      <dgm:prSet presAssocID="{C1F18548-678B-9B44-BD7B-00A8EAF21A6A}" presName="sibTrans" presStyleLbl="sibTrans2D1" presStyleIdx="0" presStyleCnt="0"/>
      <dgm:spPr/>
    </dgm:pt>
    <dgm:pt modelId="{0FFBF6EF-65C1-3D4E-826D-5D9FECA0E30F}" type="pres">
      <dgm:prSet presAssocID="{B34EA23F-4D1F-684C-A73D-10F612B1E8E5}" presName="compNode" presStyleCnt="0"/>
      <dgm:spPr/>
    </dgm:pt>
    <dgm:pt modelId="{F311E35C-552D-054D-B208-85F5ED4B99E3}" type="pres">
      <dgm:prSet presAssocID="{B34EA23F-4D1F-684C-A73D-10F612B1E8E5}" presName="node" presStyleLbl="node1" presStyleIdx="2" presStyleCnt="5" custScaleX="111195">
        <dgm:presLayoutVars>
          <dgm:bulletEnabled val="1"/>
        </dgm:presLayoutVars>
      </dgm:prSet>
      <dgm:spPr/>
    </dgm:pt>
    <dgm:pt modelId="{8994A3F0-96F9-EE4B-A286-75CC98C69031}" type="pres">
      <dgm:prSet presAssocID="{B34EA23F-4D1F-684C-A73D-10F612B1E8E5}" presName="invisiNode" presStyleLbl="node1" presStyleIdx="2" presStyleCnt="5"/>
      <dgm:spPr/>
    </dgm:pt>
    <dgm:pt modelId="{198745C2-9F50-F24B-9BD5-D8450848F3A4}" type="pres">
      <dgm:prSet presAssocID="{B34EA23F-4D1F-684C-A73D-10F612B1E8E5}" presName="imagNode" presStyleLbl="fgImgPlace1" presStyleIdx="2" presStyleCnt="5" custScaleX="114085" custScaleY="75714"/>
      <dgm:spPr/>
    </dgm:pt>
    <dgm:pt modelId="{778E013B-978A-9540-8944-8194185843BE}" type="pres">
      <dgm:prSet presAssocID="{ED5C9C85-A5EC-CB4D-AEC7-D5E6F378216E}" presName="sibTrans" presStyleLbl="sibTrans2D1" presStyleIdx="0" presStyleCnt="0"/>
      <dgm:spPr/>
    </dgm:pt>
    <dgm:pt modelId="{FBD7B641-B55A-0A45-A095-8C3895FB9714}" type="pres">
      <dgm:prSet presAssocID="{90E89560-92D6-F847-BE6F-6C718CCF0FF6}" presName="compNode" presStyleCnt="0"/>
      <dgm:spPr/>
    </dgm:pt>
    <dgm:pt modelId="{36CE7A36-C29E-7546-B7DD-5C6D01737138}" type="pres">
      <dgm:prSet presAssocID="{90E89560-92D6-F847-BE6F-6C718CCF0FF6}" presName="node" presStyleLbl="node1" presStyleIdx="3" presStyleCnt="5" custScaleX="111195">
        <dgm:presLayoutVars>
          <dgm:bulletEnabled val="1"/>
        </dgm:presLayoutVars>
      </dgm:prSet>
      <dgm:spPr/>
    </dgm:pt>
    <dgm:pt modelId="{F59505DB-5592-944F-BAE3-FA6F3A883CA6}" type="pres">
      <dgm:prSet presAssocID="{90E89560-92D6-F847-BE6F-6C718CCF0FF6}" presName="invisiNode" presStyleLbl="node1" presStyleIdx="3" presStyleCnt="5"/>
      <dgm:spPr/>
    </dgm:pt>
    <dgm:pt modelId="{8D2D087D-8FC2-7B4E-B0CE-336BA9F6F2BE}" type="pres">
      <dgm:prSet presAssocID="{90E89560-92D6-F847-BE6F-6C718CCF0FF6}" presName="imagNode" presStyleLbl="fgImgPlace1" presStyleIdx="3" presStyleCnt="5" custScaleX="119852" custScaleY="78048"/>
      <dgm:spPr/>
    </dgm:pt>
    <dgm:pt modelId="{BFC3AFD3-E477-C140-A5F3-EBE31CE59C9C}" type="pres">
      <dgm:prSet presAssocID="{C8B6906E-5739-6743-B758-ED4053900F5D}" presName="sibTrans" presStyleLbl="sibTrans2D1" presStyleIdx="0" presStyleCnt="0"/>
      <dgm:spPr/>
    </dgm:pt>
    <dgm:pt modelId="{9351E6ED-D2D4-4543-B7DC-6215CBB22DF5}" type="pres">
      <dgm:prSet presAssocID="{9CA8E24C-CC48-1F40-97AF-279283AFF04A}" presName="compNode" presStyleCnt="0"/>
      <dgm:spPr/>
    </dgm:pt>
    <dgm:pt modelId="{E0D1E366-3535-1543-9781-4F0884011BC7}" type="pres">
      <dgm:prSet presAssocID="{9CA8E24C-CC48-1F40-97AF-279283AFF04A}" presName="node" presStyleLbl="node1" presStyleIdx="4" presStyleCnt="5" custScaleX="118715">
        <dgm:presLayoutVars>
          <dgm:bulletEnabled val="1"/>
        </dgm:presLayoutVars>
      </dgm:prSet>
      <dgm:spPr/>
    </dgm:pt>
    <dgm:pt modelId="{1FBABF63-B026-7C41-8A43-0039C9937442}" type="pres">
      <dgm:prSet presAssocID="{9CA8E24C-CC48-1F40-97AF-279283AFF04A}" presName="invisiNode" presStyleLbl="node1" presStyleIdx="4" presStyleCnt="5"/>
      <dgm:spPr/>
    </dgm:pt>
    <dgm:pt modelId="{D7CBD08A-5BB7-494E-9288-D6F36DF92D91}" type="pres">
      <dgm:prSet presAssocID="{9CA8E24C-CC48-1F40-97AF-279283AFF04A}" presName="imagNode" presStyleLbl="fgImgPlace1" presStyleIdx="4" presStyleCnt="5" custScaleX="121285" custScaleY="78048"/>
      <dgm:spPr/>
    </dgm:pt>
  </dgm:ptLst>
  <dgm:cxnLst>
    <dgm:cxn modelId="{827ADC22-1621-104F-88FF-8B1FAAC7C9B3}" type="presOf" srcId="{9CA8E24C-CC48-1F40-97AF-279283AFF04A}" destId="{E0D1E366-3535-1543-9781-4F0884011BC7}" srcOrd="0" destOrd="0" presId="urn:microsoft.com/office/officeart/2005/8/layout/pList2"/>
    <dgm:cxn modelId="{9026DC36-37D9-2C41-B474-97944EFBC5F0}" type="presOf" srcId="{90E89560-92D6-F847-BE6F-6C718CCF0FF6}" destId="{36CE7A36-C29E-7546-B7DD-5C6D01737138}" srcOrd="0" destOrd="0" presId="urn:microsoft.com/office/officeart/2005/8/layout/pList2"/>
    <dgm:cxn modelId="{33030848-2ED0-2E48-B88E-EFA28C5D8185}" type="presOf" srcId="{B34EA23F-4D1F-684C-A73D-10F612B1E8E5}" destId="{F311E35C-552D-054D-B208-85F5ED4B99E3}" srcOrd="0" destOrd="0" presId="urn:microsoft.com/office/officeart/2005/8/layout/pList2"/>
    <dgm:cxn modelId="{5815FA48-F7C5-2D4C-9FB3-084DDC0D7AEC}" srcId="{638E02B2-D132-FA44-AA13-19029D5ACA07}" destId="{B34EA23F-4D1F-684C-A73D-10F612B1E8E5}" srcOrd="2" destOrd="0" parTransId="{BC76F58F-36E3-2A4C-A821-5B373E36EE92}" sibTransId="{ED5C9C85-A5EC-CB4D-AEC7-D5E6F378216E}"/>
    <dgm:cxn modelId="{3AD6745F-85B7-9343-869A-291749207C87}" srcId="{638E02B2-D132-FA44-AA13-19029D5ACA07}" destId="{4290E57B-3860-B64C-90FB-251858680C38}" srcOrd="1" destOrd="0" parTransId="{8D61FC6C-CAE5-8A41-AD75-D3CFC8A8DC89}" sibTransId="{C1F18548-678B-9B44-BD7B-00A8EAF21A6A}"/>
    <dgm:cxn modelId="{71C2797C-80D3-784B-AFA1-8EF3151BC4B4}" type="presOf" srcId="{C1F18548-678B-9B44-BD7B-00A8EAF21A6A}" destId="{5B3EFB20-7549-0748-AA18-593AF313BF98}" srcOrd="0" destOrd="0" presId="urn:microsoft.com/office/officeart/2005/8/layout/pList2"/>
    <dgm:cxn modelId="{B6B93784-F509-6A44-B568-79336365C12A}" type="presOf" srcId="{638E02B2-D132-FA44-AA13-19029D5ACA07}" destId="{7B27CF20-43E4-1B40-BB7B-A9248550E02F}" srcOrd="0" destOrd="0" presId="urn:microsoft.com/office/officeart/2005/8/layout/pList2"/>
    <dgm:cxn modelId="{2A50E989-D2BC-1A47-A352-04E0C45A4D1F}" type="presOf" srcId="{EC10075A-F7A9-844F-8666-24ED8C96CFE1}" destId="{E1A04EED-DCBC-B649-B25E-181DD83D8509}" srcOrd="0" destOrd="0" presId="urn:microsoft.com/office/officeart/2005/8/layout/pList2"/>
    <dgm:cxn modelId="{BCD8C3AE-2289-BF4F-B5B1-9CADBD0C526F}" srcId="{638E02B2-D132-FA44-AA13-19029D5ACA07}" destId="{72298DCA-9DB9-F847-ACB4-921B2D5DF128}" srcOrd="0" destOrd="0" parTransId="{241A0C48-DAD5-254E-B331-4D335E0B4305}" sibTransId="{EC10075A-F7A9-844F-8666-24ED8C96CFE1}"/>
    <dgm:cxn modelId="{0D3EFCB0-DE86-6846-AD05-D0D2EFCD4034}" type="presOf" srcId="{C8B6906E-5739-6743-B758-ED4053900F5D}" destId="{BFC3AFD3-E477-C140-A5F3-EBE31CE59C9C}" srcOrd="0" destOrd="0" presId="urn:microsoft.com/office/officeart/2005/8/layout/pList2"/>
    <dgm:cxn modelId="{7453EFB9-F80F-214D-B37B-C8366A950287}" srcId="{638E02B2-D132-FA44-AA13-19029D5ACA07}" destId="{90E89560-92D6-F847-BE6F-6C718CCF0FF6}" srcOrd="3" destOrd="0" parTransId="{DD520C6C-0297-6D47-B4FE-60EB9AAA049F}" sibTransId="{C8B6906E-5739-6743-B758-ED4053900F5D}"/>
    <dgm:cxn modelId="{43F6A9C9-519B-3646-ABF2-C629C03725A8}" type="presOf" srcId="{ED5C9C85-A5EC-CB4D-AEC7-D5E6F378216E}" destId="{778E013B-978A-9540-8944-8194185843BE}" srcOrd="0" destOrd="0" presId="urn:microsoft.com/office/officeart/2005/8/layout/pList2"/>
    <dgm:cxn modelId="{F12827DE-3842-9E4E-BFC1-41D8DE9E250E}" type="presOf" srcId="{72298DCA-9DB9-F847-ACB4-921B2D5DF128}" destId="{6CBB6E25-BC7A-5B41-82E9-694FFBFBD1BC}" srcOrd="0" destOrd="0" presId="urn:microsoft.com/office/officeart/2005/8/layout/pList2"/>
    <dgm:cxn modelId="{DD0B9AE7-B791-7346-BB2D-5F2529CEB53B}" srcId="{638E02B2-D132-FA44-AA13-19029D5ACA07}" destId="{9CA8E24C-CC48-1F40-97AF-279283AFF04A}" srcOrd="4" destOrd="0" parTransId="{12A91EEA-05FA-F046-B37C-AD9C9597810B}" sibTransId="{90EE42F4-F3B1-C146-B440-26F1E7B7E99C}"/>
    <dgm:cxn modelId="{AED687F7-F137-4C46-8947-8659DF83C3AD}" type="presOf" srcId="{4290E57B-3860-B64C-90FB-251858680C38}" destId="{7F3CBE57-B94C-8F45-AC84-8A5E953EBE83}" srcOrd="0" destOrd="0" presId="urn:microsoft.com/office/officeart/2005/8/layout/pList2"/>
    <dgm:cxn modelId="{7A01D919-8A5E-CB47-AE08-58E48CEEE631}" type="presParOf" srcId="{7B27CF20-43E4-1B40-BB7B-A9248550E02F}" destId="{C52C568C-4B0A-F946-A455-B38E9459DE50}" srcOrd="0" destOrd="0" presId="urn:microsoft.com/office/officeart/2005/8/layout/pList2"/>
    <dgm:cxn modelId="{EC4733E5-CFE9-EC4E-9992-FC9BB3516BC0}" type="presParOf" srcId="{7B27CF20-43E4-1B40-BB7B-A9248550E02F}" destId="{4EF0F3A5-4ABD-B843-9D4D-6888A14C7921}" srcOrd="1" destOrd="0" presId="urn:microsoft.com/office/officeart/2005/8/layout/pList2"/>
    <dgm:cxn modelId="{E2E942CA-D73C-6D40-ADC2-652D8566533F}" type="presParOf" srcId="{4EF0F3A5-4ABD-B843-9D4D-6888A14C7921}" destId="{5B7336DD-72B1-A44F-AE4D-47767A100E89}" srcOrd="0" destOrd="0" presId="urn:microsoft.com/office/officeart/2005/8/layout/pList2"/>
    <dgm:cxn modelId="{48860EDD-FA77-7146-A85B-CC71DC9D6A3A}" type="presParOf" srcId="{5B7336DD-72B1-A44F-AE4D-47767A100E89}" destId="{6CBB6E25-BC7A-5B41-82E9-694FFBFBD1BC}" srcOrd="0" destOrd="0" presId="urn:microsoft.com/office/officeart/2005/8/layout/pList2"/>
    <dgm:cxn modelId="{AB38B463-8B4C-7548-9260-07A09DEEEA8C}" type="presParOf" srcId="{5B7336DD-72B1-A44F-AE4D-47767A100E89}" destId="{7EC6E56D-9988-7548-B0FD-E7ED8E55A7F2}" srcOrd="1" destOrd="0" presId="urn:microsoft.com/office/officeart/2005/8/layout/pList2"/>
    <dgm:cxn modelId="{4F3E40C3-7041-B74C-B7B1-2F53D59EAEBA}" type="presParOf" srcId="{5B7336DD-72B1-A44F-AE4D-47767A100E89}" destId="{D085FE25-6045-134D-9E8C-174CC7A9F1BB}" srcOrd="2" destOrd="0" presId="urn:microsoft.com/office/officeart/2005/8/layout/pList2"/>
    <dgm:cxn modelId="{688E5910-6137-1A48-8DE7-DB64375903D2}" type="presParOf" srcId="{4EF0F3A5-4ABD-B843-9D4D-6888A14C7921}" destId="{E1A04EED-DCBC-B649-B25E-181DD83D8509}" srcOrd="1" destOrd="0" presId="urn:microsoft.com/office/officeart/2005/8/layout/pList2"/>
    <dgm:cxn modelId="{E594EA40-4239-0C44-98CE-E5F521A82CB2}" type="presParOf" srcId="{4EF0F3A5-4ABD-B843-9D4D-6888A14C7921}" destId="{0A3EFA1B-A775-294A-9A6A-AF22C9BC3C28}" srcOrd="2" destOrd="0" presId="urn:microsoft.com/office/officeart/2005/8/layout/pList2"/>
    <dgm:cxn modelId="{19722A81-D1D7-0F4F-BA1F-074464CC168F}" type="presParOf" srcId="{0A3EFA1B-A775-294A-9A6A-AF22C9BC3C28}" destId="{7F3CBE57-B94C-8F45-AC84-8A5E953EBE83}" srcOrd="0" destOrd="0" presId="urn:microsoft.com/office/officeart/2005/8/layout/pList2"/>
    <dgm:cxn modelId="{33E3AFB6-3067-EB40-951C-07B7FA9C3746}" type="presParOf" srcId="{0A3EFA1B-A775-294A-9A6A-AF22C9BC3C28}" destId="{3414D7BC-DA9F-2D40-966C-D7F7ACA916FF}" srcOrd="1" destOrd="0" presId="urn:microsoft.com/office/officeart/2005/8/layout/pList2"/>
    <dgm:cxn modelId="{A9319418-FFCD-4B49-AB48-C7B486BE5144}" type="presParOf" srcId="{0A3EFA1B-A775-294A-9A6A-AF22C9BC3C28}" destId="{33D44AC4-C9BD-E649-8727-E009DADFF077}" srcOrd="2" destOrd="0" presId="urn:microsoft.com/office/officeart/2005/8/layout/pList2"/>
    <dgm:cxn modelId="{42ECAC52-0FDA-E140-A282-1139E291AC62}" type="presParOf" srcId="{4EF0F3A5-4ABD-B843-9D4D-6888A14C7921}" destId="{5B3EFB20-7549-0748-AA18-593AF313BF98}" srcOrd="3" destOrd="0" presId="urn:microsoft.com/office/officeart/2005/8/layout/pList2"/>
    <dgm:cxn modelId="{49275F99-8F1A-274B-A72A-D018BFCE82EA}" type="presParOf" srcId="{4EF0F3A5-4ABD-B843-9D4D-6888A14C7921}" destId="{0FFBF6EF-65C1-3D4E-826D-5D9FECA0E30F}" srcOrd="4" destOrd="0" presId="urn:microsoft.com/office/officeart/2005/8/layout/pList2"/>
    <dgm:cxn modelId="{A1FA0394-6D5A-964A-B751-87D868C267B0}" type="presParOf" srcId="{0FFBF6EF-65C1-3D4E-826D-5D9FECA0E30F}" destId="{F311E35C-552D-054D-B208-85F5ED4B99E3}" srcOrd="0" destOrd="0" presId="urn:microsoft.com/office/officeart/2005/8/layout/pList2"/>
    <dgm:cxn modelId="{81BBBD3A-387C-764F-A016-49F1BCF7F85D}" type="presParOf" srcId="{0FFBF6EF-65C1-3D4E-826D-5D9FECA0E30F}" destId="{8994A3F0-96F9-EE4B-A286-75CC98C69031}" srcOrd="1" destOrd="0" presId="urn:microsoft.com/office/officeart/2005/8/layout/pList2"/>
    <dgm:cxn modelId="{966F81DB-8507-3745-9A48-46E3F712D47D}" type="presParOf" srcId="{0FFBF6EF-65C1-3D4E-826D-5D9FECA0E30F}" destId="{198745C2-9F50-F24B-9BD5-D8450848F3A4}" srcOrd="2" destOrd="0" presId="urn:microsoft.com/office/officeart/2005/8/layout/pList2"/>
    <dgm:cxn modelId="{A9CFA8FF-D38B-6E44-A19A-6A5FA01F7E2B}" type="presParOf" srcId="{4EF0F3A5-4ABD-B843-9D4D-6888A14C7921}" destId="{778E013B-978A-9540-8944-8194185843BE}" srcOrd="5" destOrd="0" presId="urn:microsoft.com/office/officeart/2005/8/layout/pList2"/>
    <dgm:cxn modelId="{BC4F8B8E-527B-D04D-9BF1-1B497D2F3663}" type="presParOf" srcId="{4EF0F3A5-4ABD-B843-9D4D-6888A14C7921}" destId="{FBD7B641-B55A-0A45-A095-8C3895FB9714}" srcOrd="6" destOrd="0" presId="urn:microsoft.com/office/officeart/2005/8/layout/pList2"/>
    <dgm:cxn modelId="{696C6DE3-FD49-234D-A79C-96A7C9A2C537}" type="presParOf" srcId="{FBD7B641-B55A-0A45-A095-8C3895FB9714}" destId="{36CE7A36-C29E-7546-B7DD-5C6D01737138}" srcOrd="0" destOrd="0" presId="urn:microsoft.com/office/officeart/2005/8/layout/pList2"/>
    <dgm:cxn modelId="{F8E71D60-B11C-4C46-AF85-44B2C477D1A8}" type="presParOf" srcId="{FBD7B641-B55A-0A45-A095-8C3895FB9714}" destId="{F59505DB-5592-944F-BAE3-FA6F3A883CA6}" srcOrd="1" destOrd="0" presId="urn:microsoft.com/office/officeart/2005/8/layout/pList2"/>
    <dgm:cxn modelId="{65DFFCA5-12B5-3C4A-B19F-6B8605584C8C}" type="presParOf" srcId="{FBD7B641-B55A-0A45-A095-8C3895FB9714}" destId="{8D2D087D-8FC2-7B4E-B0CE-336BA9F6F2BE}" srcOrd="2" destOrd="0" presId="urn:microsoft.com/office/officeart/2005/8/layout/pList2"/>
    <dgm:cxn modelId="{F88D7A29-981F-2441-8FDE-D007D41CC281}" type="presParOf" srcId="{4EF0F3A5-4ABD-B843-9D4D-6888A14C7921}" destId="{BFC3AFD3-E477-C140-A5F3-EBE31CE59C9C}" srcOrd="7" destOrd="0" presId="urn:microsoft.com/office/officeart/2005/8/layout/pList2"/>
    <dgm:cxn modelId="{7EDF14D2-84F4-D044-B1E7-09F8DA29F0CA}" type="presParOf" srcId="{4EF0F3A5-4ABD-B843-9D4D-6888A14C7921}" destId="{9351E6ED-D2D4-4543-B7DC-6215CBB22DF5}" srcOrd="8" destOrd="0" presId="urn:microsoft.com/office/officeart/2005/8/layout/pList2"/>
    <dgm:cxn modelId="{7C100BE8-0951-AF46-AA59-1C488109224E}" type="presParOf" srcId="{9351E6ED-D2D4-4543-B7DC-6215CBB22DF5}" destId="{E0D1E366-3535-1543-9781-4F0884011BC7}" srcOrd="0" destOrd="0" presId="urn:microsoft.com/office/officeart/2005/8/layout/pList2"/>
    <dgm:cxn modelId="{34344ED2-33E7-8F43-AAA9-1DDAA8805F31}" type="presParOf" srcId="{9351E6ED-D2D4-4543-B7DC-6215CBB22DF5}" destId="{1FBABF63-B026-7C41-8A43-0039C9937442}" srcOrd="1" destOrd="0" presId="urn:microsoft.com/office/officeart/2005/8/layout/pList2"/>
    <dgm:cxn modelId="{9E6336AD-4AB9-194D-AA33-E0AF5654B45D}" type="presParOf" srcId="{9351E6ED-D2D4-4543-B7DC-6215CBB22DF5}" destId="{D7CBD08A-5BB7-494E-9288-D6F36DF92D9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594056-8FFB-464D-B7AE-E8848F2450F0}" type="doc">
      <dgm:prSet loTypeId="urn:microsoft.com/office/officeart/2005/8/layout/process4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5DD60CD-A94E-8642-9CC8-5A0CA135FBCC}">
      <dgm:prSet phldrT="[Text]" custT="1"/>
      <dgm:spPr/>
      <dgm:t>
        <a:bodyPr/>
        <a:lstStyle/>
        <a:p>
          <a:r>
            <a:rPr lang="zh-CN" altLang="en-US" sz="3300" dirty="0"/>
            <a:t>电子烟和蒸汽烟笔组件</a:t>
          </a:r>
        </a:p>
      </dgm:t>
    </dgm:pt>
    <dgm:pt modelId="{55DC3920-45D3-604B-9842-EB74414277AA}" type="parTrans" cxnId="{8428FBA7-AB2F-1549-BB04-57E545AE88A2}">
      <dgm:prSet/>
      <dgm:spPr/>
      <dgm:t>
        <a:bodyPr/>
        <a:lstStyle/>
        <a:p>
          <a:endParaRPr lang="en-US"/>
        </a:p>
      </dgm:t>
    </dgm:pt>
    <dgm:pt modelId="{B7875C91-57BD-D145-AAA8-584F882B1BF0}" type="sibTrans" cxnId="{8428FBA7-AB2F-1549-BB04-57E545AE88A2}">
      <dgm:prSet/>
      <dgm:spPr/>
      <dgm:t>
        <a:bodyPr/>
        <a:lstStyle/>
        <a:p>
          <a:endParaRPr lang="en-US"/>
        </a:p>
      </dgm:t>
    </dgm:pt>
    <dgm:pt modelId="{E820AAB7-274E-B44C-A817-8A4DFB1BC6D9}" type="pres">
      <dgm:prSet presAssocID="{6C594056-8FFB-464D-B7AE-E8848F2450F0}" presName="Name0" presStyleCnt="0">
        <dgm:presLayoutVars>
          <dgm:dir/>
          <dgm:animLvl val="lvl"/>
          <dgm:resizeHandles val="exact"/>
        </dgm:presLayoutVars>
      </dgm:prSet>
      <dgm:spPr/>
    </dgm:pt>
    <dgm:pt modelId="{63982B2B-876D-4441-B859-B3E1E0E772A8}" type="pres">
      <dgm:prSet presAssocID="{E5DD60CD-A94E-8642-9CC8-5A0CA135FBCC}" presName="boxAndChildren" presStyleCnt="0"/>
      <dgm:spPr/>
    </dgm:pt>
    <dgm:pt modelId="{DB38F363-FBB5-8E41-AD8B-9D5A2458A864}" type="pres">
      <dgm:prSet presAssocID="{E5DD60CD-A94E-8642-9CC8-5A0CA135FBCC}" presName="parentTextBox" presStyleLbl="node1" presStyleIdx="0" presStyleCnt="1" custLinFactY="41290" custLinFactNeighborX="303" custLinFactNeighborY="100000"/>
      <dgm:spPr/>
    </dgm:pt>
  </dgm:ptLst>
  <dgm:cxnLst>
    <dgm:cxn modelId="{D4346F02-9E08-B644-B5B7-3DCB18A4F7E4}" type="presOf" srcId="{E5DD60CD-A94E-8642-9CC8-5A0CA135FBCC}" destId="{DB38F363-FBB5-8E41-AD8B-9D5A2458A864}" srcOrd="0" destOrd="0" presId="urn:microsoft.com/office/officeart/2005/8/layout/process4"/>
    <dgm:cxn modelId="{25F3087A-EB1A-DC45-86FB-C79D6FCAA1CF}" type="presOf" srcId="{6C594056-8FFB-464D-B7AE-E8848F2450F0}" destId="{E820AAB7-274E-B44C-A817-8A4DFB1BC6D9}" srcOrd="0" destOrd="0" presId="urn:microsoft.com/office/officeart/2005/8/layout/process4"/>
    <dgm:cxn modelId="{8428FBA7-AB2F-1549-BB04-57E545AE88A2}" srcId="{6C594056-8FFB-464D-B7AE-E8848F2450F0}" destId="{E5DD60CD-A94E-8642-9CC8-5A0CA135FBCC}" srcOrd="0" destOrd="0" parTransId="{55DC3920-45D3-604B-9842-EB74414277AA}" sibTransId="{B7875C91-57BD-D145-AAA8-584F882B1BF0}"/>
    <dgm:cxn modelId="{1BA722A1-C03E-D44E-9441-9D84AB3D0906}" type="presParOf" srcId="{E820AAB7-274E-B44C-A817-8A4DFB1BC6D9}" destId="{63982B2B-876D-4441-B859-B3E1E0E772A8}" srcOrd="0" destOrd="0" presId="urn:microsoft.com/office/officeart/2005/8/layout/process4"/>
    <dgm:cxn modelId="{EB8C6F2B-4F7C-1144-AD22-BCBCA0EE61F8}" type="presParOf" srcId="{63982B2B-876D-4441-B859-B3E1E0E772A8}" destId="{DB38F363-FBB5-8E41-AD8B-9D5A2458A864}" srcOrd="0" destOrd="0" presId="urn:microsoft.com/office/officeart/2005/8/layout/process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C568C-4B0A-F946-A455-B38E9459DE50}">
      <dsp:nvSpPr>
        <dsp:cNvPr id="0" name=""/>
        <dsp:cNvSpPr/>
      </dsp:nvSpPr>
      <dsp:spPr>
        <a:xfrm>
          <a:off x="171450" y="325440"/>
          <a:ext cx="8386760" cy="180656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85FE25-6045-134D-9E8C-174CC7A9F1BB}">
      <dsp:nvSpPr>
        <dsp:cNvPr id="0" name=""/>
        <dsp:cNvSpPr/>
      </dsp:nvSpPr>
      <dsp:spPr>
        <a:xfrm>
          <a:off x="262204" y="546492"/>
          <a:ext cx="1501617" cy="136446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CBB6E25-BC7A-5B41-82E9-694FFBFBD1BC}">
      <dsp:nvSpPr>
        <dsp:cNvPr id="0" name=""/>
        <dsp:cNvSpPr/>
      </dsp:nvSpPr>
      <dsp:spPr>
        <a:xfrm rot="10800000">
          <a:off x="281224" y="2457450"/>
          <a:ext cx="1463578" cy="30035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b="1" u="sng" kern="1200" dirty="0">
              <a:ln w="3175"/>
            </a:rPr>
            <a:t>电池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0" kern="1200" dirty="0"/>
            <a:t>电池为装置提供能源，并为雾化器供电</a:t>
          </a:r>
          <a:r>
            <a:rPr lang="zh-CN" sz="1800" b="0" kern="1200" baseline="0" dirty="0"/>
            <a:t> </a:t>
          </a:r>
        </a:p>
      </dsp:txBody>
      <dsp:txXfrm rot="10800000">
        <a:off x="326234" y="2457450"/>
        <a:ext cx="1373558" cy="2958540"/>
      </dsp:txXfrm>
    </dsp:sp>
    <dsp:sp modelId="{33D44AC4-C9BD-E649-8727-E009DADFF077}">
      <dsp:nvSpPr>
        <dsp:cNvPr id="0" name=""/>
        <dsp:cNvSpPr/>
      </dsp:nvSpPr>
      <dsp:spPr>
        <a:xfrm>
          <a:off x="1895444" y="546492"/>
          <a:ext cx="1501617" cy="136446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3CBE57-B94C-8F45-AC84-8A5E953EBE83}">
      <dsp:nvSpPr>
        <dsp:cNvPr id="0" name=""/>
        <dsp:cNvSpPr/>
      </dsp:nvSpPr>
      <dsp:spPr>
        <a:xfrm rot="10800000">
          <a:off x="1914464" y="2457450"/>
          <a:ext cx="1463578" cy="30035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b="1" u="sng" kern="1200" dirty="0"/>
            <a:t>雾化器</a:t>
          </a:r>
          <a:r>
            <a:rPr lang="zh-CN" sz="2000" u="sng" kern="1200" dirty="0"/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/>
            <a:t>雾化器是加热电子烟液的加热元件，通常呈线圈状</a:t>
          </a:r>
        </a:p>
      </dsp:txBody>
      <dsp:txXfrm rot="10800000">
        <a:off x="1959474" y="2457450"/>
        <a:ext cx="1373558" cy="2958540"/>
      </dsp:txXfrm>
    </dsp:sp>
    <dsp:sp modelId="{198745C2-9F50-F24B-9BD5-D8450848F3A4}">
      <dsp:nvSpPr>
        <dsp:cNvPr id="0" name=""/>
        <dsp:cNvSpPr/>
      </dsp:nvSpPr>
      <dsp:spPr>
        <a:xfrm>
          <a:off x="3528684" y="546492"/>
          <a:ext cx="1501617" cy="136446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11E35C-552D-054D-B208-85F5ED4B99E3}">
      <dsp:nvSpPr>
        <dsp:cNvPr id="0" name=""/>
        <dsp:cNvSpPr/>
      </dsp:nvSpPr>
      <dsp:spPr>
        <a:xfrm rot="10800000">
          <a:off x="3547704" y="2457450"/>
          <a:ext cx="1463578" cy="30035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b="1" u="sng" kern="1200" dirty="0"/>
            <a:t>电子烟液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0" i="0" kern="1200" baseline="0" dirty="0">
              <a:latin typeface="+mn-lt"/>
              <a:ea typeface="SimSun" charset="0"/>
              <a:cs typeface="Arial" charset="0"/>
            </a:rPr>
            <a:t>有时也称为电子烟汁，将电子烟汁放入装置中，其中通常含有香料和尼古丁</a:t>
          </a:r>
        </a:p>
      </dsp:txBody>
      <dsp:txXfrm rot="10800000">
        <a:off x="3592714" y="2457450"/>
        <a:ext cx="1373558" cy="2958540"/>
      </dsp:txXfrm>
    </dsp:sp>
    <dsp:sp modelId="{8D2D087D-8FC2-7B4E-B0CE-336BA9F6F2BE}">
      <dsp:nvSpPr>
        <dsp:cNvPr id="0" name=""/>
        <dsp:cNvSpPr/>
      </dsp:nvSpPr>
      <dsp:spPr>
        <a:xfrm>
          <a:off x="5161924" y="525461"/>
          <a:ext cx="1577524" cy="1406526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6CE7A36-C29E-7546-B7DD-5C6D01737138}">
      <dsp:nvSpPr>
        <dsp:cNvPr id="0" name=""/>
        <dsp:cNvSpPr/>
      </dsp:nvSpPr>
      <dsp:spPr>
        <a:xfrm rot="10800000">
          <a:off x="5218897" y="2457450"/>
          <a:ext cx="1463578" cy="30035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b="1" u="sng" kern="1200" dirty="0"/>
            <a:t>烟液筒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0" kern="1200" dirty="0"/>
            <a:t>烟液筒（套筒）内装有电子烟液，还可以容纳雾化器</a:t>
          </a:r>
        </a:p>
      </dsp:txBody>
      <dsp:txXfrm rot="10800000">
        <a:off x="5263907" y="2457450"/>
        <a:ext cx="1373558" cy="2958540"/>
      </dsp:txXfrm>
    </dsp:sp>
    <dsp:sp modelId="{D7CBD08A-5BB7-494E-9288-D6F36DF92D91}">
      <dsp:nvSpPr>
        <dsp:cNvPr id="0" name=""/>
        <dsp:cNvSpPr/>
      </dsp:nvSpPr>
      <dsp:spPr>
        <a:xfrm>
          <a:off x="6871071" y="525461"/>
          <a:ext cx="1596385" cy="1406526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0D1E366-3535-1543-9781-4F0884011BC7}">
      <dsp:nvSpPr>
        <dsp:cNvPr id="0" name=""/>
        <dsp:cNvSpPr/>
      </dsp:nvSpPr>
      <dsp:spPr>
        <a:xfrm rot="10800000">
          <a:off x="6887984" y="2457450"/>
          <a:ext cx="1562558" cy="30035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b="1" u="sng" kern="1200" dirty="0"/>
            <a:t>气溶胶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0" i="0" kern="1200" baseline="0" dirty="0">
              <a:latin typeface="+mn-lt"/>
              <a:ea typeface="SimSun" charset="0"/>
              <a:cs typeface="Arial" charset="0"/>
            </a:rPr>
            <a:t>加热装置内的电子烟液时会产生气溶胶，该气溶胶会被吸入体内，然后呼出并排入空气中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0" kern="1200" dirty="0"/>
        </a:p>
      </dsp:txBody>
      <dsp:txXfrm rot="10800000">
        <a:off x="6936038" y="2457450"/>
        <a:ext cx="1466450" cy="2955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8F363-FBB5-8E41-AD8B-9D5A2458A864}">
      <dsp:nvSpPr>
        <dsp:cNvPr id="0" name=""/>
        <dsp:cNvSpPr/>
      </dsp:nvSpPr>
      <dsp:spPr>
        <a:xfrm>
          <a:off x="0" y="910"/>
          <a:ext cx="7848600" cy="9309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电子烟和蒸汽烟笔组件</a:t>
          </a:r>
        </a:p>
      </dsp:txBody>
      <dsp:txXfrm>
        <a:off x="0" y="910"/>
        <a:ext cx="7848600" cy="930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1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8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4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0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1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8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D1D2-D130-424F-88BE-82EF514CE3B6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7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2.xml"/><Relationship Id="rId1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diagramColors" Target="../diagrams/colors2.xml"/><Relationship Id="rId17" Type="http://schemas.openxmlformats.org/officeDocument/2006/relationships/image" Target="../media/image5.tiff"/><Relationship Id="rId2" Type="http://schemas.openxmlformats.org/officeDocument/2006/relationships/diagramData" Target="../diagrams/data1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3.tiff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9380142"/>
              </p:ext>
            </p:extLst>
          </p:nvPr>
        </p:nvGraphicFramePr>
        <p:xfrm>
          <a:off x="197644" y="896937"/>
          <a:ext cx="872966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2CF0108-985C-7842-B76E-D712124E81E8}"/>
              </a:ext>
            </a:extLst>
          </p:cNvPr>
          <p:cNvSpPr/>
          <p:nvPr/>
        </p:nvSpPr>
        <p:spPr>
          <a:xfrm>
            <a:off x="4384114" y="2012576"/>
            <a:ext cx="349164" cy="262731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963" y="1211263"/>
            <a:ext cx="712947" cy="178236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23617953"/>
              </p:ext>
            </p:extLst>
          </p:nvPr>
        </p:nvGraphicFramePr>
        <p:xfrm>
          <a:off x="638175" y="168275"/>
          <a:ext cx="7848600" cy="93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3949802" y="1336305"/>
            <a:ext cx="1085318" cy="1532282"/>
            <a:chOff x="2736850" y="222250"/>
            <a:chExt cx="3670300" cy="6413500"/>
          </a:xfrm>
        </p:grpSpPr>
        <p:sp>
          <p:nvSpPr>
            <p:cNvPr id="38" name="Freeform 37"/>
            <p:cNvSpPr/>
            <p:nvPr/>
          </p:nvSpPr>
          <p:spPr>
            <a:xfrm>
              <a:off x="4029075" y="800100"/>
              <a:ext cx="1357313" cy="2000250"/>
            </a:xfrm>
            <a:custGeom>
              <a:avLst/>
              <a:gdLst>
                <a:gd name="connsiteX0" fmla="*/ 0 w 1357313"/>
                <a:gd name="connsiteY0" fmla="*/ 1757363 h 2000250"/>
                <a:gd name="connsiteX1" fmla="*/ 0 w 1357313"/>
                <a:gd name="connsiteY1" fmla="*/ 2000250 h 2000250"/>
                <a:gd name="connsiteX2" fmla="*/ 28575 w 1357313"/>
                <a:gd name="connsiteY2" fmla="*/ 1143000 h 2000250"/>
                <a:gd name="connsiteX3" fmla="*/ 242888 w 1357313"/>
                <a:gd name="connsiteY3" fmla="*/ 1128713 h 2000250"/>
                <a:gd name="connsiteX4" fmla="*/ 271463 w 1357313"/>
                <a:gd name="connsiteY4" fmla="*/ 257175 h 2000250"/>
                <a:gd name="connsiteX5" fmla="*/ 457200 w 1357313"/>
                <a:gd name="connsiteY5" fmla="*/ 28575 h 2000250"/>
                <a:gd name="connsiteX6" fmla="*/ 742950 w 1357313"/>
                <a:gd name="connsiteY6" fmla="*/ 0 h 2000250"/>
                <a:gd name="connsiteX7" fmla="*/ 914400 w 1357313"/>
                <a:gd name="connsiteY7" fmla="*/ 100013 h 2000250"/>
                <a:gd name="connsiteX8" fmla="*/ 1085850 w 1357313"/>
                <a:gd name="connsiteY8" fmla="*/ 314325 h 2000250"/>
                <a:gd name="connsiteX9" fmla="*/ 1114425 w 1357313"/>
                <a:gd name="connsiteY9" fmla="*/ 1114425 h 2000250"/>
                <a:gd name="connsiteX10" fmla="*/ 1314450 w 1357313"/>
                <a:gd name="connsiteY10" fmla="*/ 1100138 h 2000250"/>
                <a:gd name="connsiteX11" fmla="*/ 1357313 w 1357313"/>
                <a:gd name="connsiteY11" fmla="*/ 1785938 h 2000250"/>
                <a:gd name="connsiteX12" fmla="*/ 0 w 1357313"/>
                <a:gd name="connsiteY12" fmla="*/ 1843088 h 2000250"/>
                <a:gd name="connsiteX13" fmla="*/ 0 w 1357313"/>
                <a:gd name="connsiteY13" fmla="*/ 175736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13" h="2000250">
                  <a:moveTo>
                    <a:pt x="0" y="1757363"/>
                  </a:moveTo>
                  <a:lnTo>
                    <a:pt x="0" y="2000250"/>
                  </a:lnTo>
                  <a:lnTo>
                    <a:pt x="28575" y="1143000"/>
                  </a:lnTo>
                  <a:lnTo>
                    <a:pt x="242888" y="1128713"/>
                  </a:lnTo>
                  <a:lnTo>
                    <a:pt x="271463" y="257175"/>
                  </a:lnTo>
                  <a:lnTo>
                    <a:pt x="457200" y="28575"/>
                  </a:lnTo>
                  <a:lnTo>
                    <a:pt x="742950" y="0"/>
                  </a:lnTo>
                  <a:lnTo>
                    <a:pt x="914400" y="100013"/>
                  </a:lnTo>
                  <a:lnTo>
                    <a:pt x="1085850" y="314325"/>
                  </a:lnTo>
                  <a:lnTo>
                    <a:pt x="1114425" y="1114425"/>
                  </a:lnTo>
                  <a:lnTo>
                    <a:pt x="1314450" y="1100138"/>
                  </a:lnTo>
                  <a:lnTo>
                    <a:pt x="1357313" y="1785938"/>
                  </a:lnTo>
                  <a:lnTo>
                    <a:pt x="0" y="1843088"/>
                  </a:lnTo>
                  <a:lnTo>
                    <a:pt x="0" y="1757363"/>
                  </a:lnTo>
                  <a:close/>
                </a:path>
              </a:pathLst>
            </a:custGeom>
            <a:gradFill>
              <a:gsLst>
                <a:gs pos="4000">
                  <a:schemeClr val="bg1"/>
                </a:gs>
                <a:gs pos="51000">
                  <a:schemeClr val="accent4"/>
                </a:gs>
                <a:gs pos="82000">
                  <a:schemeClr val="accent4"/>
                </a:gs>
                <a:gs pos="100000">
                  <a:schemeClr val="accent4"/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736850" y="222250"/>
              <a:ext cx="3670300" cy="6413500"/>
              <a:chOff x="2736850" y="222250"/>
              <a:chExt cx="3670300" cy="64135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757613" y="3729038"/>
                <a:ext cx="1871662" cy="2228850"/>
              </a:xfrm>
              <a:prstGeom prst="rect">
                <a:avLst/>
              </a:prstGeom>
              <a:gradFill flip="none" rotWithShape="1">
                <a:gsLst>
                  <a:gs pos="4000">
                    <a:schemeClr val="accent2">
                      <a:alpha val="0"/>
                      <a:lumMod val="97000"/>
                      <a:lumOff val="3000"/>
                    </a:schemeClr>
                  </a:gs>
                  <a:gs pos="51000">
                    <a:schemeClr val="accent2">
                      <a:lumMod val="45000"/>
                      <a:lumOff val="55000"/>
                    </a:schemeClr>
                  </a:gs>
                  <a:gs pos="7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4">
                <a:grayscl/>
              </a:blip>
              <a:stretch>
                <a:fillRect/>
              </a:stretch>
            </p:blipFill>
            <p:spPr>
              <a:xfrm>
                <a:off x="2736850" y="222250"/>
                <a:ext cx="3670300" cy="6413500"/>
              </a:xfrm>
              <a:prstGeom prst="rect">
                <a:avLst/>
              </a:prstGeom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5784668" y="1461348"/>
            <a:ext cx="810649" cy="1334361"/>
            <a:chOff x="2563215" y="1381096"/>
            <a:chExt cx="2368628" cy="3327614"/>
          </a:xfrm>
        </p:grpSpPr>
        <p:sp>
          <p:nvSpPr>
            <p:cNvPr id="41" name="Rounded Rectangle 40"/>
            <p:cNvSpPr/>
            <p:nvPr/>
          </p:nvSpPr>
          <p:spPr>
            <a:xfrm rot="16200000">
              <a:off x="3591119" y="4133300"/>
              <a:ext cx="303058" cy="84776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300525">
                <a:defRPr/>
              </a:pPr>
              <a:endParaRPr lang="en-US" sz="256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Can 41"/>
            <p:cNvSpPr/>
            <p:nvPr/>
          </p:nvSpPr>
          <p:spPr>
            <a:xfrm>
              <a:off x="2563215" y="3819481"/>
              <a:ext cx="2358868" cy="683980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an 42"/>
            <p:cNvSpPr/>
            <p:nvPr/>
          </p:nvSpPr>
          <p:spPr>
            <a:xfrm>
              <a:off x="2641757" y="1800302"/>
              <a:ext cx="2221305" cy="2295817"/>
            </a:xfrm>
            <a:prstGeom prst="can">
              <a:avLst>
                <a:gd name="adj" fmla="val 17282"/>
              </a:avLst>
            </a:prstGeom>
            <a:gradFill>
              <a:gsLst>
                <a:gs pos="0">
                  <a:schemeClr val="accent2">
                    <a:alpha val="0"/>
                    <a:lumMod val="97000"/>
                    <a:lumOff val="3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an 44"/>
            <p:cNvSpPr/>
            <p:nvPr/>
          </p:nvSpPr>
          <p:spPr>
            <a:xfrm>
              <a:off x="2572975" y="1490769"/>
              <a:ext cx="2358868" cy="683980"/>
            </a:xfrm>
            <a:prstGeom prst="can">
              <a:avLst>
                <a:gd name="adj" fmla="val 41711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5400000">
              <a:off x="3654692" y="1066564"/>
              <a:ext cx="218699" cy="84776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00525">
                <a:defRPr/>
              </a:pPr>
              <a:endParaRPr lang="en-US" sz="2561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0205" y="1544661"/>
            <a:ext cx="1037978" cy="119856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09325" y="1795178"/>
            <a:ext cx="407379" cy="800198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7228424" y="1452147"/>
            <a:ext cx="1419180" cy="1343562"/>
            <a:chOff x="1549400" y="1206500"/>
            <a:chExt cx="6045200" cy="44450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49400" y="1206500"/>
              <a:ext cx="6045200" cy="44450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2343342" y="2089752"/>
              <a:ext cx="1101493" cy="99784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3662362" y="2260186"/>
              <a:ext cx="887352" cy="80385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2533646" y="3159437"/>
              <a:ext cx="1101493" cy="99784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4202012" y="3614755"/>
              <a:ext cx="941573" cy="85296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4752758" y="1976993"/>
              <a:ext cx="1101493" cy="99784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5267600" y="3288020"/>
              <a:ext cx="1101493" cy="997847"/>
            </a:xfrm>
            <a:prstGeom prst="rect">
              <a:avLst/>
            </a:prstGeom>
          </p:spPr>
        </p:pic>
      </p:grpSp>
      <p:sp>
        <p:nvSpPr>
          <p:cNvPr id="2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51662" y="6496347"/>
            <a:ext cx="4397461" cy="365125"/>
          </a:xfrm>
        </p:spPr>
        <p:txBody>
          <a:bodyPr/>
          <a:lstStyle/>
          <a:p>
            <a:r>
              <a:rPr lang="zh-CN" sz="1050" dirty="0"/>
              <a:t>烟草防范套件</a:t>
            </a:r>
            <a:br>
              <a:rPr lang="zh-CN" sz="1050" dirty="0"/>
            </a:br>
            <a:r>
              <a:rPr lang="zh-CN" sz="1050" dirty="0"/>
              <a:t>斯坦福大学青少年医学部 </a:t>
            </a:r>
          </a:p>
          <a:p>
            <a:r>
              <a:rPr lang="zh-CN" sz="1050" dirty="0"/>
              <a:t>有关更多信息，请访问：www.tobaccopreventiontoolkit.stanford.edu</a:t>
            </a:r>
          </a:p>
          <a:p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" y="6357937"/>
            <a:ext cx="894340" cy="5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23232"/>
      </a:dk2>
      <a:lt2>
        <a:srgbClr val="7F2622"/>
      </a:lt2>
      <a:accent1>
        <a:srgbClr val="4098B7"/>
      </a:accent1>
      <a:accent2>
        <a:srgbClr val="4C2E4F"/>
      </a:accent2>
      <a:accent3>
        <a:srgbClr val="194259"/>
      </a:accent3>
      <a:accent4>
        <a:srgbClr val="656565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SimSun"/>
        <a:cs typeface=""/>
      </a:majorFont>
      <a:minorFont>
        <a:latin typeface="Calibri" panose="020F0502020204030204"/>
        <a:ea typeface="SimSun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229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Richard Daniel Ceballos III</cp:lastModifiedBy>
  <cp:revision>30</cp:revision>
  <dcterms:created xsi:type="dcterms:W3CDTF">2016-10-26T16:12:18Z</dcterms:created>
  <dcterms:modified xsi:type="dcterms:W3CDTF">2020-05-15T17:44:49Z</dcterms:modified>
</cp:coreProperties>
</file>