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, Matthew Mogulescu (Matt)" initials="RMM(" lastIdx="3" clrIdx="0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9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3"/>
    <p:restoredTop sz="94681"/>
  </p:normalViewPr>
  <p:slideViewPr>
    <p:cSldViewPr snapToGrid="0" snapToObjects="1">
      <p:cViewPr varScale="1">
        <p:scale>
          <a:sx n="105" d="100"/>
          <a:sy n="105" d="100"/>
        </p:scale>
        <p:origin x="906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3DE52-C284-B244-AB9E-56696E09B7A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3B05-D8D2-DD4C-990A-3B41D430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0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3B05-D8D2-DD4C-990A-3B41D4309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5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7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5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0FD2-41A3-7B42-A74E-D2F1AE65A1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3F23-1027-FD4D-A3A5-C7DDB3C9D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tobaccopreventiontoolkit.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839" y="1278911"/>
            <a:ext cx="2601954" cy="3705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0" name="Rectangle 69"/>
          <p:cNvSpPr/>
          <p:nvPr/>
        </p:nvSpPr>
        <p:spPr>
          <a:xfrm>
            <a:off x="2669682" y="259828"/>
            <a:ext cx="4436533" cy="75353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5400" b="1" dirty="0"/>
              <a:t>水烟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43025" y="4555147"/>
            <a:ext cx="3389845" cy="2877368"/>
            <a:chOff x="-176529" y="4308139"/>
            <a:chExt cx="3796720" cy="3000475"/>
          </a:xfrm>
        </p:grpSpPr>
        <p:grpSp>
          <p:nvGrpSpPr>
            <p:cNvPr id="22" name="Group 21"/>
            <p:cNvGrpSpPr/>
            <p:nvPr/>
          </p:nvGrpSpPr>
          <p:grpSpPr>
            <a:xfrm>
              <a:off x="23619" y="4658169"/>
              <a:ext cx="3596572" cy="2650445"/>
              <a:chOff x="2245242" y="3044545"/>
              <a:chExt cx="2751038" cy="2361449"/>
            </a:xfrm>
            <a:solidFill>
              <a:schemeClr val="bg2"/>
            </a:solidFill>
          </p:grpSpPr>
          <p:sp>
            <p:nvSpPr>
              <p:cNvPr id="23" name="Hexagon 22"/>
              <p:cNvSpPr/>
              <p:nvPr/>
            </p:nvSpPr>
            <p:spPr>
              <a:xfrm>
                <a:off x="2245242" y="3044545"/>
                <a:ext cx="2751038" cy="2361449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</p:spPr>
            <p:style>
              <a:lnRef idx="1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Hexagon 4"/>
              <p:cNvSpPr/>
              <p:nvPr/>
            </p:nvSpPr>
            <p:spPr>
              <a:xfrm>
                <a:off x="2671283" y="3233063"/>
                <a:ext cx="1898956" cy="209528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15240" rIns="0" bIns="15240" numCol="1" spcCol="1270" anchor="ctr" anchorCtr="0">
                <a:noAutofit/>
              </a:bodyPr>
              <a:lstStyle/>
              <a:p>
                <a:pPr marL="120650" lvl="0" algn="ctr"/>
                <a:r>
                  <a:rPr lang="zh-CN" sz="1600" dirty="0"/>
                  <a:t>*使用水烟的吸烟者仍然会吸入尼古丁，而且会成瘾。</a:t>
                </a:r>
              </a:p>
              <a:p>
                <a:pPr marL="120650" lvl="0" algn="ctr"/>
                <a:r>
                  <a:rPr lang="zh-CN" sz="1600" dirty="0"/>
                  <a:t>*木炭烟雾中含有与烟草中相同的有毒化学物质，这些化学物质会导致白血病、癌症和其他健康效应。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-176529" y="4308139"/>
              <a:ext cx="2515278" cy="61254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/>
                <a:t>我们为什么对此很关注？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770" y="802605"/>
            <a:ext cx="3199559" cy="2797382"/>
            <a:chOff x="3063206" y="1210283"/>
            <a:chExt cx="3670950" cy="2824828"/>
          </a:xfrm>
        </p:grpSpPr>
        <p:grpSp>
          <p:nvGrpSpPr>
            <p:cNvPr id="16" name="Group 15"/>
            <p:cNvGrpSpPr/>
            <p:nvPr/>
          </p:nvGrpSpPr>
          <p:grpSpPr>
            <a:xfrm>
              <a:off x="3063206" y="1384666"/>
              <a:ext cx="3596572" cy="2650445"/>
              <a:chOff x="2245242" y="3019117"/>
              <a:chExt cx="2751038" cy="2361449"/>
            </a:xfrm>
            <a:solidFill>
              <a:schemeClr val="bg2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245242" y="3019117"/>
                <a:ext cx="2751038" cy="2361449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</p:spPr>
            <p:style>
              <a:lnRef idx="1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Hexagon 4"/>
              <p:cNvSpPr/>
              <p:nvPr/>
            </p:nvSpPr>
            <p:spPr>
              <a:xfrm>
                <a:off x="2671283" y="3123798"/>
                <a:ext cx="1898956" cy="22055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15240" rIns="0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sz="1600" dirty="0"/>
                  <a:t>水烟是大型台式烟斗，其烟嘴连接在一根软管上。烟斗底部充满水。使用者通过水吸入蒸汽。 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4183874" y="1210283"/>
              <a:ext cx="2550282" cy="58374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/>
                <a:t>水烟是什么？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6783" y="4071426"/>
            <a:ext cx="3820934" cy="3532328"/>
            <a:chOff x="3107801" y="3975100"/>
            <a:chExt cx="3820934" cy="3532328"/>
          </a:xfrm>
        </p:grpSpPr>
        <p:grpSp>
          <p:nvGrpSpPr>
            <p:cNvPr id="29" name="Group 28"/>
            <p:cNvGrpSpPr/>
            <p:nvPr/>
          </p:nvGrpSpPr>
          <p:grpSpPr>
            <a:xfrm>
              <a:off x="3107801" y="3975100"/>
              <a:ext cx="3820934" cy="3532328"/>
              <a:chOff x="-2571064" y="4567428"/>
              <a:chExt cx="4087302" cy="277818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-2571064" y="4785299"/>
                <a:ext cx="4087302" cy="2560311"/>
                <a:chOff x="260554" y="3157815"/>
                <a:chExt cx="3126400" cy="2281141"/>
              </a:xfrm>
              <a:solidFill>
                <a:schemeClr val="bg2"/>
              </a:solidFill>
            </p:grpSpPr>
            <p:sp>
              <p:nvSpPr>
                <p:cNvPr id="32" name="Hexagon 31"/>
                <p:cNvSpPr/>
                <p:nvPr/>
              </p:nvSpPr>
              <p:spPr>
                <a:xfrm>
                  <a:off x="260554" y="3157815"/>
                  <a:ext cx="3126400" cy="228114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gradFill flip="none" rotWithShape="1">
                  <a:gsLst>
                    <a:gs pos="0">
                      <a:schemeClr val="bg2">
                        <a:shade val="30000"/>
                        <a:satMod val="115000"/>
                      </a:schemeClr>
                    </a:gs>
                    <a:gs pos="50000">
                      <a:schemeClr val="bg2">
                        <a:shade val="67500"/>
                        <a:satMod val="115000"/>
                      </a:schemeClr>
                    </a:gs>
                    <a:gs pos="100000">
                      <a:schemeClr val="bg2">
                        <a:shade val="100000"/>
                        <a:satMod val="115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p:spPr>
              <p:style>
                <a:lnRef idx="1">
                  <a:schemeClr val="accent5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3" name="Hexagon 4"/>
                <p:cNvSpPr/>
                <p:nvPr/>
              </p:nvSpPr>
              <p:spPr>
                <a:xfrm>
                  <a:off x="682566" y="4389141"/>
                  <a:ext cx="2320146" cy="1049815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15240" rIns="0" bIns="15240" numCol="1" spcCol="1270" anchor="ctr" anchorCtr="0">
                  <a:noAutofit/>
                </a:bodyPr>
                <a:lstStyle/>
                <a:p>
                  <a:pPr marL="61913" lvl="0" algn="ctr"/>
                  <a:r>
                    <a:rPr lang="zh-CN" sz="1600" dirty="0"/>
                    <a:t>*水烟产品含有的化学物质各有不同，因此很难说水烟是否比香烟更安全。但事实是，没有任何一种类型的烟草是安全的。</a:t>
                  </a:r>
                </a:p>
                <a:p>
                  <a:pPr marL="120650" lvl="0"/>
                  <a:endParaRPr lang="en-US" sz="1600" dirty="0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-1346319" y="4567428"/>
                <a:ext cx="2563181" cy="51707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b="1" dirty="0"/>
                  <a:t>水烟比香烟健康吗？</a:t>
                </a:r>
              </a:p>
            </p:txBody>
          </p:sp>
        </p:grpSp>
        <p:sp>
          <p:nvSpPr>
            <p:cNvPr id="34" name="Hexagon 4"/>
            <p:cNvSpPr/>
            <p:nvPr/>
          </p:nvSpPr>
          <p:spPr>
            <a:xfrm>
              <a:off x="3442205" y="5260832"/>
              <a:ext cx="3328260" cy="100607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61913" lvl="0"/>
              <a:r>
                <a:rPr lang="zh-CN" sz="1600" dirty="0"/>
                <a:t>*烟雾会深入肺部并停留更长的时间。与香烟相比，每次抽吸水烟都会有更多的焦油和毒物进入体内。</a:t>
              </a:r>
            </a:p>
            <a:p>
              <a:pPr marL="120650" lvl="0"/>
              <a:endParaRPr lang="en-US" sz="1600" dirty="0"/>
            </a:p>
          </p:txBody>
        </p:sp>
        <p:sp>
          <p:nvSpPr>
            <p:cNvPr id="35" name="Hexagon 4"/>
            <p:cNvSpPr/>
            <p:nvPr/>
          </p:nvSpPr>
          <p:spPr>
            <a:xfrm>
              <a:off x="3623563" y="4398749"/>
              <a:ext cx="2693185" cy="10533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61913" lvl="0"/>
              <a:r>
                <a:rPr lang="zh-CN" sz="1600" dirty="0"/>
                <a:t>*水</a:t>
              </a:r>
              <a:r>
                <a:rPr lang="zh-CN" sz="1600" b="1" dirty="0"/>
                <a:t>无法</a:t>
              </a:r>
              <a:r>
                <a:rPr lang="zh-CN" sz="1600" dirty="0"/>
                <a:t>清除烟雾中的毒素。只会冷却烟雾。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86555" y="1143195"/>
            <a:ext cx="3820934" cy="3255313"/>
            <a:chOff x="9283059" y="963347"/>
            <a:chExt cx="3820934" cy="3255313"/>
          </a:xfrm>
        </p:grpSpPr>
        <p:sp>
          <p:nvSpPr>
            <p:cNvPr id="39" name="Hexagon 38"/>
            <p:cNvSpPr/>
            <p:nvPr/>
          </p:nvSpPr>
          <p:spPr>
            <a:xfrm>
              <a:off x="9283059" y="963347"/>
              <a:ext cx="3820934" cy="3255313"/>
            </a:xfrm>
            <a:prstGeom prst="hexagon">
              <a:avLst>
                <a:gd name="adj" fmla="val 25000"/>
                <a:gd name="vf" fmla="val 115470"/>
              </a:avLst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9550406" y="1996364"/>
              <a:ext cx="3286241" cy="10428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CN" sz="1600" dirty="0"/>
                <a:t>*吸烟者使用烟嘴通过烟草上方的木炭抽吸热量和烟雾。这会雾化尼古丁、香料和毒素</a:t>
              </a:r>
            </a:p>
          </p:txBody>
        </p:sp>
        <p:sp>
          <p:nvSpPr>
            <p:cNvPr id="41" name="Hexagon 4"/>
            <p:cNvSpPr/>
            <p:nvPr/>
          </p:nvSpPr>
          <p:spPr>
            <a:xfrm>
              <a:off x="9787863" y="1228493"/>
              <a:ext cx="2826620" cy="101157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CN" sz="1600" dirty="0"/>
                <a:t>*碗中装满烟草和香料。碗的上方放一小块木炭。</a:t>
              </a:r>
            </a:p>
          </p:txBody>
        </p:sp>
        <p:sp>
          <p:nvSpPr>
            <p:cNvPr id="42" name="Hexagon 4"/>
            <p:cNvSpPr/>
            <p:nvPr/>
          </p:nvSpPr>
          <p:spPr>
            <a:xfrm>
              <a:off x="9902569" y="3017227"/>
              <a:ext cx="2426805" cy="10615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15240" rIns="0" bIns="15240" numCol="1" spcCol="1270" anchor="ctr" anchorCtr="0">
              <a:noAutofit/>
            </a:bodyPr>
            <a:lstStyle/>
            <a:p>
              <a:pPr marL="12700" lvl="0" algn="ctr"/>
              <a:r>
                <a:rPr lang="zh-CN" sz="1600" dirty="0"/>
                <a:t>*然后，将雾化的尼古丁、香料和毒素抽入水中并冷却。这可以使尼古丁、香料和毒素深入肺部。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7537948" y="654009"/>
            <a:ext cx="2460399" cy="66271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b="1" dirty="0"/>
              <a:t>水烟如何工作？</a:t>
            </a:r>
          </a:p>
        </p:txBody>
      </p:sp>
      <p:sp>
        <p:nvSpPr>
          <p:cNvPr id="4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5259" y="7284795"/>
            <a:ext cx="3449856" cy="597781"/>
          </a:xfrm>
        </p:spPr>
        <p:txBody>
          <a:bodyPr/>
          <a:lstStyle/>
          <a:p>
            <a:r>
              <a:rPr lang="zh-CN" sz="800" dirty="0"/>
              <a:t>烟草防范套件</a:t>
            </a:r>
          </a:p>
          <a:p>
            <a:r>
              <a:rPr lang="zh-CN" sz="800" dirty="0"/>
              <a:t>斯坦福大学青少年医学部 </a:t>
            </a:r>
          </a:p>
          <a:p>
            <a:r>
              <a:rPr lang="zh-CN" sz="800" dirty="0"/>
              <a:t>有关更多信息，请访问：</a:t>
            </a:r>
            <a:r>
              <a:rPr lang="zh-CN" sz="800" dirty="0">
                <a:hlinkClick r:id="rId4"/>
              </a:rPr>
              <a:t>www.tobaccopreventiontoolkit.stanford.edu</a:t>
            </a:r>
            <a:r>
              <a:rPr lang="zh-CN" sz="800" dirty="0"/>
              <a:t> </a:t>
            </a:r>
          </a:p>
          <a:p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349" y="6779260"/>
            <a:ext cx="887332" cy="56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8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Office Theme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4351</TotalTime>
  <Words>437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Suzanne Lazaro</dc:creator>
  <cp:lastModifiedBy>Rui Zheng</cp:lastModifiedBy>
  <cp:revision>37</cp:revision>
  <cp:lastPrinted>2016-11-05T04:46:18Z</cp:lastPrinted>
  <dcterms:created xsi:type="dcterms:W3CDTF">2016-11-05T02:06:08Z</dcterms:created>
  <dcterms:modified xsi:type="dcterms:W3CDTF">2020-05-06T17:21:36Z</dcterms:modified>
</cp:coreProperties>
</file>