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3"/>
    <p:restoredTop sz="94585"/>
  </p:normalViewPr>
  <p:slideViewPr>
    <p:cSldViewPr snapToGrid="0" snapToObjects="1">
      <p:cViewPr varScale="1">
        <p:scale>
          <a:sx n="99" d="100"/>
          <a:sy n="99" d="100"/>
        </p:scale>
        <p:origin x="7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0EAC2-1FC9-0E45-B8E8-E210AF48300C}" type="doc">
      <dgm:prSet loTypeId="urn:microsoft.com/office/officeart/2008/layout/CaptionedPictures" loCatId="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40DC8B2-5CFB-4843-88F2-A84036A56180}">
      <dgm:prSet phldrT="[Text]" custT="1"/>
      <dgm:spPr/>
      <dgm:t>
        <a:bodyPr/>
        <a:lstStyle/>
        <a:p>
          <a:r>
            <a:rPr lang="zh-TW" sz="4400" b="1">
              <a:latin typeface="Cambria" charset="0"/>
              <a:ea typeface="PMingLiU" charset="0"/>
              <a:cs typeface="Cambria" charset="0"/>
            </a:rPr>
            <a:t>煙草</a:t>
          </a:r>
        </a:p>
      </dgm:t>
    </dgm:pt>
    <dgm:pt modelId="{94D5631E-67E9-A442-8094-2CCFA2A22F12}" type="parTrans" cxnId="{B4F1DFE7-71BC-A448-ABBB-5038B5CA6E67}">
      <dgm:prSet/>
      <dgm:spPr/>
      <dgm:t>
        <a:bodyPr/>
        <a:lstStyle/>
        <a:p>
          <a:endParaRPr lang="en-US"/>
        </a:p>
      </dgm:t>
    </dgm:pt>
    <dgm:pt modelId="{B0D69AAC-4C8D-CD47-8224-91460EBAE738}" type="sibTrans" cxnId="{B4F1DFE7-71BC-A448-ABBB-5038B5CA6E67}">
      <dgm:prSet/>
      <dgm:spPr/>
      <dgm:t>
        <a:bodyPr/>
        <a:lstStyle/>
        <a:p>
          <a:endParaRPr lang="en-US"/>
        </a:p>
      </dgm:t>
    </dgm:pt>
    <dgm:pt modelId="{2602E997-79C6-AE40-8214-EC9D709A09E2}">
      <dgm:prSet phldrT="[Text]"/>
      <dgm:spPr/>
      <dgm:t>
        <a:bodyPr/>
        <a:lstStyle/>
        <a:p>
          <a:endParaRPr lang="en-US" dirty="0"/>
        </a:p>
      </dgm:t>
    </dgm:pt>
    <dgm:pt modelId="{6531AC2E-7895-804B-9F69-375C1AD99FED}" type="sibTrans" cxnId="{3A8CF687-AFDE-7444-86DE-ACFEAC7D3CB8}">
      <dgm:prSet/>
      <dgm:spPr/>
      <dgm:t>
        <a:bodyPr/>
        <a:lstStyle/>
        <a:p>
          <a:endParaRPr lang="en-US"/>
        </a:p>
      </dgm:t>
    </dgm:pt>
    <dgm:pt modelId="{60693ED0-0F29-9A40-B853-5E00944872FE}" type="parTrans" cxnId="{3A8CF687-AFDE-7444-86DE-ACFEAC7D3CB8}">
      <dgm:prSet/>
      <dgm:spPr/>
      <dgm:t>
        <a:bodyPr/>
        <a:lstStyle/>
        <a:p>
          <a:endParaRPr lang="en-US"/>
        </a:p>
      </dgm:t>
    </dgm:pt>
    <dgm:pt modelId="{39B1744A-97AD-1743-B3AE-21C4C079CCB5}" type="pres">
      <dgm:prSet presAssocID="{E670EAC2-1FC9-0E45-B8E8-E210AF48300C}" presName="Name0" presStyleCnt="0">
        <dgm:presLayoutVars>
          <dgm:chMax/>
          <dgm:chPref/>
          <dgm:dir/>
        </dgm:presLayoutVars>
      </dgm:prSet>
      <dgm:spPr/>
    </dgm:pt>
    <dgm:pt modelId="{538BCF55-6BB7-D94F-B6A1-4603DBFC00AA}" type="pres">
      <dgm:prSet presAssocID="{2602E997-79C6-AE40-8214-EC9D709A09E2}" presName="composite" presStyleCnt="0">
        <dgm:presLayoutVars>
          <dgm:chMax val="1"/>
          <dgm:chPref val="1"/>
        </dgm:presLayoutVars>
      </dgm:prSet>
      <dgm:spPr/>
    </dgm:pt>
    <dgm:pt modelId="{6FEE2908-D8F6-A04D-8F29-F250E409DF70}" type="pres">
      <dgm:prSet presAssocID="{2602E997-79C6-AE40-8214-EC9D709A09E2}" presName="Accent" presStyleLbl="trAlignAcc1" presStyleIdx="0" presStyleCnt="1" custScaleX="74551" custScaleY="100787" custLinFactNeighborY="1949">
        <dgm:presLayoutVars>
          <dgm:chMax val="0"/>
          <dgm:chPref val="0"/>
        </dgm:presLayoutVars>
      </dgm:prSet>
      <dgm:spPr/>
    </dgm:pt>
    <dgm:pt modelId="{24E81FDF-02F7-B64C-8E35-598200D5050B}" type="pres">
      <dgm:prSet presAssocID="{2602E997-79C6-AE40-8214-EC9D709A09E2}" presName="Image" presStyleLbl="alignImgPlace1" presStyleIdx="0" presStyleCnt="1" custScaleX="82043" custScaleY="113730" custLinFactNeighborX="-187" custLinFactNeighborY="3523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F2A3D1-B9A5-D144-A518-0CBFF4C759F5}" type="pres">
      <dgm:prSet presAssocID="{2602E997-79C6-AE40-8214-EC9D709A09E2}" presName="ChildComposite" presStyleCnt="0"/>
      <dgm:spPr/>
    </dgm:pt>
    <dgm:pt modelId="{7EAA5652-6FA4-1D4B-9FD4-B5EBB86FFAA9}" type="pres">
      <dgm:prSet presAssocID="{2602E997-79C6-AE40-8214-EC9D709A09E2}" presName="Child" presStyleLbl="node1" presStyleIdx="0" presStyleCnt="1" custScaleX="72090" custLinFactY="-200000" custLinFactNeighborX="-463" custLinFactNeighborY="-251498">
        <dgm:presLayoutVars>
          <dgm:chMax val="0"/>
          <dgm:chPref val="0"/>
          <dgm:bulletEnabled val="1"/>
        </dgm:presLayoutVars>
      </dgm:prSet>
      <dgm:spPr/>
    </dgm:pt>
    <dgm:pt modelId="{1EC31601-3330-304E-9692-6367DE998DA9}" type="pres">
      <dgm:prSet presAssocID="{2602E997-79C6-AE40-8214-EC9D709A09E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</dgm:pt>
  </dgm:ptLst>
  <dgm:cxnLst>
    <dgm:cxn modelId="{DEE55587-B66F-6748-A863-61BF234D0F5A}" type="presOf" srcId="{C40DC8B2-5CFB-4843-88F2-A84036A56180}" destId="{7EAA5652-6FA4-1D4B-9FD4-B5EBB86FFAA9}" srcOrd="0" destOrd="0" presId="urn:microsoft.com/office/officeart/2008/layout/CaptionedPictures"/>
    <dgm:cxn modelId="{3A8CF687-AFDE-7444-86DE-ACFEAC7D3CB8}" srcId="{E670EAC2-1FC9-0E45-B8E8-E210AF48300C}" destId="{2602E997-79C6-AE40-8214-EC9D709A09E2}" srcOrd="0" destOrd="0" parTransId="{60693ED0-0F29-9A40-B853-5E00944872FE}" sibTransId="{6531AC2E-7895-804B-9F69-375C1AD99FED}"/>
    <dgm:cxn modelId="{82407597-EDA5-8F43-AC8A-A4232AF22BCC}" type="presOf" srcId="{E670EAC2-1FC9-0E45-B8E8-E210AF48300C}" destId="{39B1744A-97AD-1743-B3AE-21C4C079CCB5}" srcOrd="0" destOrd="0" presId="urn:microsoft.com/office/officeart/2008/layout/CaptionedPictures"/>
    <dgm:cxn modelId="{7064C8A4-AA7B-1948-973D-39378F85167A}" type="presOf" srcId="{2602E997-79C6-AE40-8214-EC9D709A09E2}" destId="{1EC31601-3330-304E-9692-6367DE998DA9}" srcOrd="0" destOrd="0" presId="urn:microsoft.com/office/officeart/2008/layout/CaptionedPictures"/>
    <dgm:cxn modelId="{B4F1DFE7-71BC-A448-ABBB-5038B5CA6E67}" srcId="{2602E997-79C6-AE40-8214-EC9D709A09E2}" destId="{C40DC8B2-5CFB-4843-88F2-A84036A56180}" srcOrd="0" destOrd="0" parTransId="{94D5631E-67E9-A442-8094-2CCFA2A22F12}" sibTransId="{B0D69AAC-4C8D-CD47-8224-91460EBAE738}"/>
    <dgm:cxn modelId="{EECC183F-34A8-0249-835D-C1B802E3A823}" type="presParOf" srcId="{39B1744A-97AD-1743-B3AE-21C4C079CCB5}" destId="{538BCF55-6BB7-D94F-B6A1-4603DBFC00AA}" srcOrd="0" destOrd="0" presId="urn:microsoft.com/office/officeart/2008/layout/CaptionedPictures"/>
    <dgm:cxn modelId="{CDACBDDA-4F55-554B-8A98-39B5D9EBB69A}" type="presParOf" srcId="{538BCF55-6BB7-D94F-B6A1-4603DBFC00AA}" destId="{6FEE2908-D8F6-A04D-8F29-F250E409DF70}" srcOrd="0" destOrd="0" presId="urn:microsoft.com/office/officeart/2008/layout/CaptionedPictures"/>
    <dgm:cxn modelId="{0F30C279-B939-234F-B09C-89024DC0D0E6}" type="presParOf" srcId="{538BCF55-6BB7-D94F-B6A1-4603DBFC00AA}" destId="{24E81FDF-02F7-B64C-8E35-598200D5050B}" srcOrd="1" destOrd="0" presId="urn:microsoft.com/office/officeart/2008/layout/CaptionedPictures"/>
    <dgm:cxn modelId="{B45FD78C-A6FE-D141-95EB-87B6B7CA12B9}" type="presParOf" srcId="{538BCF55-6BB7-D94F-B6A1-4603DBFC00AA}" destId="{F7F2A3D1-B9A5-D144-A518-0CBFF4C759F5}" srcOrd="2" destOrd="0" presId="urn:microsoft.com/office/officeart/2008/layout/CaptionedPictures"/>
    <dgm:cxn modelId="{78D01B52-23A0-B04F-83B8-9B6E1ACF56F5}" type="presParOf" srcId="{F7F2A3D1-B9A5-D144-A518-0CBFF4C759F5}" destId="{7EAA5652-6FA4-1D4B-9FD4-B5EBB86FFAA9}" srcOrd="0" destOrd="0" presId="urn:microsoft.com/office/officeart/2008/layout/CaptionedPictures"/>
    <dgm:cxn modelId="{85BB9153-B07B-C341-BD91-48E21F4170D1}" type="presParOf" srcId="{F7F2A3D1-B9A5-D144-A518-0CBFF4C759F5}" destId="{1EC31601-3330-304E-9692-6367DE998DA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AAF7A-6BCD-3D4A-A43F-88B3EDEBE0EA}" type="doc">
      <dgm:prSet loTypeId="urn:microsoft.com/office/officeart/2005/8/layout/vList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4A107B8-B094-FD48-AABA-DE07A60A7ED8}">
      <dgm:prSet phldrT="[Text]" custT="1"/>
      <dgm:spPr/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800" b="1"/>
            <a:t>生產</a:t>
          </a:r>
        </a:p>
      </dgm:t>
    </dgm:pt>
    <dgm:pt modelId="{B52E9A70-3DCF-B345-8DC8-EE20AC68CBFC}" type="parTrans" cxnId="{234DD6BE-B5B1-DE4F-AED6-A21AF255144B}">
      <dgm:prSet/>
      <dgm:spPr/>
      <dgm:t>
        <a:bodyPr/>
        <a:lstStyle/>
        <a:p>
          <a:endParaRPr lang="en-US"/>
        </a:p>
      </dgm:t>
    </dgm:pt>
    <dgm:pt modelId="{10D830D2-231B-D642-9412-647D3514FC46}" type="sibTrans" cxnId="{234DD6BE-B5B1-DE4F-AED6-A21AF255144B}">
      <dgm:prSet/>
      <dgm:spPr/>
      <dgm:t>
        <a:bodyPr/>
        <a:lstStyle/>
        <a:p>
          <a:endParaRPr lang="en-US"/>
        </a:p>
      </dgm:t>
    </dgm:pt>
    <dgm:pt modelId="{F035ED49-49B4-4F43-A169-E8D264624C43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sz="1600" baseline="0"/>
            <a:t>煙草的大規模生產始於19世紀</a:t>
          </a:r>
        </a:p>
      </dgm:t>
    </dgm:pt>
    <dgm:pt modelId="{1785A5DA-431E-824C-BDB4-EBD3CB8C5EDD}" type="parTrans" cxnId="{97FE2FE4-BA9E-5241-8650-4DFD9068FB0B}">
      <dgm:prSet/>
      <dgm:spPr/>
      <dgm:t>
        <a:bodyPr/>
        <a:lstStyle/>
        <a:p>
          <a:endParaRPr lang="en-US"/>
        </a:p>
      </dgm:t>
    </dgm:pt>
    <dgm:pt modelId="{EDEBE9D7-AFAF-994B-B42D-A5AC7B71B678}" type="sibTrans" cxnId="{97FE2FE4-BA9E-5241-8650-4DFD9068FB0B}">
      <dgm:prSet/>
      <dgm:spPr/>
      <dgm:t>
        <a:bodyPr/>
        <a:lstStyle/>
        <a:p>
          <a:endParaRPr lang="en-US"/>
        </a:p>
      </dgm:t>
    </dgm:pt>
    <dgm:pt modelId="{6C85AF11-1399-3643-BF35-B1D6198CA88D}">
      <dgm:prSet phldrT="[Text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baseline="0" dirty="0"/>
        </a:p>
      </dgm:t>
    </dgm:pt>
    <dgm:pt modelId="{047D96EB-E087-BE40-9DE2-63FE81ACFC9D}" type="parTrans" cxnId="{AE036BC7-EA7D-AF40-B3AD-CF76860C2AFB}">
      <dgm:prSet/>
      <dgm:spPr/>
      <dgm:t>
        <a:bodyPr/>
        <a:lstStyle/>
        <a:p>
          <a:endParaRPr lang="en-US"/>
        </a:p>
      </dgm:t>
    </dgm:pt>
    <dgm:pt modelId="{1B3663A1-0A93-9D4D-A8D7-41CE5A20F252}" type="sibTrans" cxnId="{AE036BC7-EA7D-AF40-B3AD-CF76860C2AFB}">
      <dgm:prSet/>
      <dgm:spPr/>
      <dgm:t>
        <a:bodyPr/>
        <a:lstStyle/>
        <a:p>
          <a:endParaRPr lang="en-US"/>
        </a:p>
      </dgm:t>
    </dgm:pt>
    <dgm:pt modelId="{76016023-E83B-6445-A5AC-1787689443C3}">
      <dgm:prSet phldrT="[Text]" custT="1"/>
      <dgm:spPr/>
      <dgm:t>
        <a:bodyPr/>
        <a:lstStyle/>
        <a:p>
          <a:r>
            <a:rPr lang="zh-TW" sz="1800" b="1"/>
            <a:t>對健康的影響</a:t>
          </a:r>
        </a:p>
      </dgm:t>
    </dgm:pt>
    <dgm:pt modelId="{BBC9ACF9-91C4-F54A-9BAE-5219BA25CAB1}" type="parTrans" cxnId="{F8A1C300-7649-0847-B601-05698A77B083}">
      <dgm:prSet/>
      <dgm:spPr/>
      <dgm:t>
        <a:bodyPr/>
        <a:lstStyle/>
        <a:p>
          <a:endParaRPr lang="en-US"/>
        </a:p>
      </dgm:t>
    </dgm:pt>
    <dgm:pt modelId="{81CA5347-785F-D641-BB6D-26398EAEFB9D}" type="sibTrans" cxnId="{F8A1C300-7649-0847-B601-05698A77B083}">
      <dgm:prSet/>
      <dgm:spPr/>
      <dgm:t>
        <a:bodyPr/>
        <a:lstStyle/>
        <a:p>
          <a:endParaRPr lang="en-US"/>
        </a:p>
      </dgm:t>
    </dgm:pt>
    <dgm:pt modelId="{80271C66-C96A-0546-92DA-D781C25CD966}">
      <dgm:prSet phldrT="[Text]" custT="1"/>
      <dgm:spPr/>
      <dgm:t>
        <a:bodyPr/>
        <a:lstStyle/>
        <a:p>
          <a:r>
            <a:rPr lang="zh-TW" sz="1600"/>
            <a:t>煙草天然含有具有高度成癮性的刺激性尼古丁。</a:t>
          </a:r>
        </a:p>
      </dgm:t>
    </dgm:pt>
    <dgm:pt modelId="{72F837E0-184E-E647-AAE9-BC477177C71B}" type="parTrans" cxnId="{807FA041-CBA0-0C45-BEDE-8FC5CDA552A9}">
      <dgm:prSet/>
      <dgm:spPr/>
      <dgm:t>
        <a:bodyPr/>
        <a:lstStyle/>
        <a:p>
          <a:endParaRPr lang="en-US"/>
        </a:p>
      </dgm:t>
    </dgm:pt>
    <dgm:pt modelId="{4A818019-7428-184F-9DF3-F161FB93B79A}" type="sibTrans" cxnId="{807FA041-CBA0-0C45-BEDE-8FC5CDA552A9}">
      <dgm:prSet/>
      <dgm:spPr/>
      <dgm:t>
        <a:bodyPr/>
        <a:lstStyle/>
        <a:p>
          <a:endParaRPr lang="en-US"/>
        </a:p>
      </dgm:t>
    </dgm:pt>
    <dgm:pt modelId="{99CF02BC-D3EC-4542-AEF2-DE3A31665FCB}">
      <dgm:prSet phldrT="[Text]" custT="1"/>
      <dgm:spPr/>
      <dgm:t>
        <a:bodyPr/>
        <a:lstStyle/>
        <a:p>
          <a:r>
            <a:rPr lang="zh-TW" sz="1600"/>
            <a:t>吸煙時會吸入一氧化碳、氰化物和致癌物，這些物質已被證明會導致心臟和肺部疾病以及各種癌症。</a:t>
          </a:r>
          <a:r>
            <a:rPr lang="zh-TW" sz="1600" baseline="0"/>
            <a:t> </a:t>
          </a:r>
        </a:p>
      </dgm:t>
    </dgm:pt>
    <dgm:pt modelId="{FF153E14-476B-6642-8F5D-1AD97A7B0B75}" type="parTrans" cxnId="{EEE9975E-38D5-6443-A001-2721F783BA8C}">
      <dgm:prSet/>
      <dgm:spPr/>
      <dgm:t>
        <a:bodyPr/>
        <a:lstStyle/>
        <a:p>
          <a:endParaRPr lang="en-US"/>
        </a:p>
      </dgm:t>
    </dgm:pt>
    <dgm:pt modelId="{E0EF8146-DD96-BC40-B46B-659761BAE70C}" type="sibTrans" cxnId="{EEE9975E-38D5-6443-A001-2721F783BA8C}">
      <dgm:prSet/>
      <dgm:spPr/>
      <dgm:t>
        <a:bodyPr/>
        <a:lstStyle/>
        <a:p>
          <a:endParaRPr lang="en-US"/>
        </a:p>
      </dgm:t>
    </dgm:pt>
    <dgm:pt modelId="{E24B7F87-37CD-C14D-AAC2-B8361A3AA0E5}">
      <dgm:prSet phldrT="[Text]" custT="1"/>
      <dgm:spPr/>
      <dgm:t>
        <a:bodyPr/>
        <a:lstStyle/>
        <a:p>
          <a:r>
            <a:rPr lang="zh-TW" sz="1800" b="1"/>
            <a:t>環境影響</a:t>
          </a:r>
        </a:p>
      </dgm:t>
    </dgm:pt>
    <dgm:pt modelId="{03AD489A-9220-844E-90D0-D5244B114819}" type="parTrans" cxnId="{69A698D6-DC93-134D-B58A-80BB92FF70EE}">
      <dgm:prSet/>
      <dgm:spPr/>
      <dgm:t>
        <a:bodyPr/>
        <a:lstStyle/>
        <a:p>
          <a:endParaRPr lang="en-US"/>
        </a:p>
      </dgm:t>
    </dgm:pt>
    <dgm:pt modelId="{74F97F25-7258-AE47-A1A7-CEB060D6259A}" type="sibTrans" cxnId="{69A698D6-DC93-134D-B58A-80BB92FF70EE}">
      <dgm:prSet/>
      <dgm:spPr/>
      <dgm:t>
        <a:bodyPr/>
        <a:lstStyle/>
        <a:p>
          <a:endParaRPr lang="en-US"/>
        </a:p>
      </dgm:t>
    </dgm:pt>
    <dgm:pt modelId="{80A1A870-B5A5-B045-9152-68D9780189FF}">
      <dgm:prSet phldrT="[Text]" custT="1"/>
      <dgm:spPr/>
      <dgm:t>
        <a:bodyPr/>
        <a:lstStyle/>
        <a:p>
          <a:r>
            <a:rPr lang="zh-TW" sz="1600"/>
            <a:t>煙草生產過程中需要使用大量殺蟲劑以及肥料，這些物質最終會進入土壤和水道。</a:t>
          </a:r>
          <a:r>
            <a:rPr lang="zh-TW" sz="1600" baseline="0"/>
            <a:t> </a:t>
          </a:r>
        </a:p>
      </dgm:t>
    </dgm:pt>
    <dgm:pt modelId="{2FA60D32-8282-C144-9A6C-E3EDCE477D80}" type="parTrans" cxnId="{4CAC9FF0-1EC6-5A4F-B095-F2D2977112AC}">
      <dgm:prSet/>
      <dgm:spPr/>
      <dgm:t>
        <a:bodyPr/>
        <a:lstStyle/>
        <a:p>
          <a:endParaRPr lang="en-US"/>
        </a:p>
      </dgm:t>
    </dgm:pt>
    <dgm:pt modelId="{D4576A83-5FFB-5A48-83FC-584F574DD390}" type="sibTrans" cxnId="{4CAC9FF0-1EC6-5A4F-B095-F2D2977112AC}">
      <dgm:prSet/>
      <dgm:spPr/>
      <dgm:t>
        <a:bodyPr/>
        <a:lstStyle/>
        <a:p>
          <a:endParaRPr lang="en-US"/>
        </a:p>
      </dgm:t>
    </dgm:pt>
    <dgm:pt modelId="{D42E8D29-122A-164E-B024-DCAF5C41DCC1}">
      <dgm:prSet phldrT="[Text]" custT="1"/>
      <dgm:spPr/>
      <dgm:t>
        <a:bodyPr/>
        <a:lstStyle/>
        <a:p>
          <a:r>
            <a:rPr lang="zh-TW" sz="1600"/>
            <a:t>在某些地區，為了採集燻製、包裝和捲製煙草植物所需的木材，會砍伐大量的森林。</a:t>
          </a:r>
          <a:r>
            <a:rPr lang="zh-TW" sz="1600" baseline="0"/>
            <a:t> </a:t>
          </a:r>
        </a:p>
      </dgm:t>
    </dgm:pt>
    <dgm:pt modelId="{AAE0011E-5A76-9A46-91D2-2BA4FE6F147F}" type="parTrans" cxnId="{A51FC5B5-AEE3-C740-8981-A4C2CFD51F35}">
      <dgm:prSet/>
      <dgm:spPr/>
      <dgm:t>
        <a:bodyPr/>
        <a:lstStyle/>
        <a:p>
          <a:endParaRPr lang="en-US"/>
        </a:p>
      </dgm:t>
    </dgm:pt>
    <dgm:pt modelId="{27A461DD-D0C6-274F-9D3B-1F3E6100053F}" type="sibTrans" cxnId="{A51FC5B5-AEE3-C740-8981-A4C2CFD51F35}">
      <dgm:prSet/>
      <dgm:spPr/>
      <dgm:t>
        <a:bodyPr/>
        <a:lstStyle/>
        <a:p>
          <a:endParaRPr lang="en-US"/>
        </a:p>
      </dgm:t>
    </dgm:pt>
    <dgm:pt modelId="{5F288CBD-7C7D-9340-8023-0850D04EEDEA}">
      <dgm:prSet phldrT="[Text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baseline="0" dirty="0"/>
        </a:p>
      </dgm:t>
    </dgm:pt>
    <dgm:pt modelId="{92E7B1AC-D604-084C-B334-CF45F6BF1CAA}" type="parTrans" cxnId="{704CEC34-5B4A-5F44-82A1-F6933A971EA5}">
      <dgm:prSet/>
      <dgm:spPr/>
      <dgm:t>
        <a:bodyPr/>
        <a:lstStyle/>
        <a:p>
          <a:endParaRPr lang="en-US"/>
        </a:p>
      </dgm:t>
    </dgm:pt>
    <dgm:pt modelId="{B47F8DC6-CF51-0741-9F75-4664559CADA6}" type="sibTrans" cxnId="{704CEC34-5B4A-5F44-82A1-F6933A971EA5}">
      <dgm:prSet/>
      <dgm:spPr/>
      <dgm:t>
        <a:bodyPr/>
        <a:lstStyle/>
        <a:p>
          <a:endParaRPr lang="en-US"/>
        </a:p>
      </dgm:t>
    </dgm:pt>
    <dgm:pt modelId="{C7663038-535B-A944-B310-159DBC2738AD}">
      <dgm:prSet phldrT="[Text]" custT="1"/>
      <dgm:spPr/>
      <dgm:t>
        <a:bodyPr/>
        <a:lstStyle/>
        <a:p>
          <a:r>
            <a:rPr lang="zh-TW" sz="1600" baseline="0"/>
            <a:t>在世界各地隨處亂扔的垃圾中，煙頭是最常見的物品。</a:t>
          </a:r>
        </a:p>
        <a:p>
          <a:endParaRPr lang="en-US" sz="1600" baseline="0" dirty="0"/>
        </a:p>
        <a:p>
          <a:endParaRPr lang="en-US" sz="1400" dirty="0"/>
        </a:p>
      </dgm:t>
    </dgm:pt>
    <dgm:pt modelId="{FCD16E8B-CCEC-EC4F-8434-09E7D1CAE13A}" type="parTrans" cxnId="{0DEB43DA-9288-FB4C-B97F-84975FFC524E}">
      <dgm:prSet/>
      <dgm:spPr/>
      <dgm:t>
        <a:bodyPr/>
        <a:lstStyle/>
        <a:p>
          <a:endParaRPr lang="en-US"/>
        </a:p>
      </dgm:t>
    </dgm:pt>
    <dgm:pt modelId="{2BF99BDC-5853-CB44-9956-5886039573F6}" type="sibTrans" cxnId="{0DEB43DA-9288-FB4C-B97F-84975FFC524E}">
      <dgm:prSet/>
      <dgm:spPr/>
      <dgm:t>
        <a:bodyPr/>
        <a:lstStyle/>
        <a:p>
          <a:endParaRPr lang="en-US"/>
        </a:p>
      </dgm:t>
    </dgm:pt>
    <dgm:pt modelId="{148B65BF-48E2-6D46-8C9F-9893741E360F}">
      <dgm:prSet phldrT="[Text]" custT="1"/>
      <dgm:spPr/>
      <dgm:t>
        <a:bodyPr/>
        <a:lstStyle/>
        <a:p>
          <a:r>
            <a:rPr lang="zh-TW" sz="1600" baseline="0"/>
            <a:t>第一次使用尼古丁時會帶來愉悅感，但隨著時間推移，使用者開始渴求尼古丁，因為只有在使用尼古丁後才能感到正常。</a:t>
          </a:r>
        </a:p>
      </dgm:t>
    </dgm:pt>
    <dgm:pt modelId="{F3B63548-0F1C-824F-B8CC-E65B2D3F044C}" type="parTrans" cxnId="{0FE95D02-F5A4-9B4F-B5FE-6B0F727D6433}">
      <dgm:prSet/>
      <dgm:spPr/>
      <dgm:t>
        <a:bodyPr/>
        <a:lstStyle/>
        <a:p>
          <a:endParaRPr lang="en-US"/>
        </a:p>
      </dgm:t>
    </dgm:pt>
    <dgm:pt modelId="{CCA6EE55-FFBE-114E-B6E2-693C9D8FA95F}" type="sibTrans" cxnId="{0FE95D02-F5A4-9B4F-B5FE-6B0F727D6433}">
      <dgm:prSet/>
      <dgm:spPr/>
      <dgm:t>
        <a:bodyPr/>
        <a:lstStyle/>
        <a:p>
          <a:endParaRPr lang="en-US"/>
        </a:p>
      </dgm:t>
    </dgm:pt>
    <dgm:pt modelId="{1D6D8AEF-07D2-6C48-A086-2D7AFA6615C2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sz="1600" dirty="0"/>
            <a:t>傳統上，煙草在美洲用於貿易和各種儀式。</a:t>
          </a:r>
        </a:p>
      </dgm:t>
    </dgm:pt>
    <dgm:pt modelId="{07B57185-D563-2343-ABD4-AC2C62615867}" type="parTrans" cxnId="{85C38C94-0F3E-D149-B0E1-BBE03D7D75A5}">
      <dgm:prSet/>
      <dgm:spPr/>
      <dgm:t>
        <a:bodyPr/>
        <a:lstStyle/>
        <a:p>
          <a:endParaRPr lang="en-US"/>
        </a:p>
      </dgm:t>
    </dgm:pt>
    <dgm:pt modelId="{C53DC3E5-B886-3840-B870-D8BF91783C2C}" type="sibTrans" cxnId="{85C38C94-0F3E-D149-B0E1-BBE03D7D75A5}">
      <dgm:prSet/>
      <dgm:spPr/>
      <dgm:t>
        <a:bodyPr/>
        <a:lstStyle/>
        <a:p>
          <a:endParaRPr lang="en-US"/>
        </a:p>
      </dgm:t>
    </dgm:pt>
    <dgm:pt modelId="{0BBF9707-3755-0C4B-A8CE-A80B1E1DC286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sz="1600"/>
            <a:t>煙草經過生長和加工，然後添加到其他成分中，製成香煙和咀嚼產品。</a:t>
          </a:r>
        </a:p>
      </dgm:t>
    </dgm:pt>
    <dgm:pt modelId="{0B24EC45-CD40-3C45-822C-D00847EBA5DF}" type="parTrans" cxnId="{6C4B97F8-B479-DA4E-BEEE-A261D5D59CB8}">
      <dgm:prSet/>
      <dgm:spPr/>
      <dgm:t>
        <a:bodyPr/>
        <a:lstStyle/>
        <a:p>
          <a:endParaRPr lang="en-US"/>
        </a:p>
      </dgm:t>
    </dgm:pt>
    <dgm:pt modelId="{EE117674-A769-2645-90CA-959A6999F917}" type="sibTrans" cxnId="{6C4B97F8-B479-DA4E-BEEE-A261D5D59CB8}">
      <dgm:prSet/>
      <dgm:spPr/>
      <dgm:t>
        <a:bodyPr/>
        <a:lstStyle/>
        <a:p>
          <a:endParaRPr lang="en-US"/>
        </a:p>
      </dgm:t>
    </dgm:pt>
    <dgm:pt modelId="{BC761F28-D4F2-0245-96A5-F29F69A1293E}" type="pres">
      <dgm:prSet presAssocID="{476AAF7A-6BCD-3D4A-A43F-88B3EDEBE0EA}" presName="linear" presStyleCnt="0">
        <dgm:presLayoutVars>
          <dgm:dir/>
          <dgm:resizeHandles val="exact"/>
        </dgm:presLayoutVars>
      </dgm:prSet>
      <dgm:spPr/>
    </dgm:pt>
    <dgm:pt modelId="{07C7BACB-0C05-8849-8791-7B271247FFAE}" type="pres">
      <dgm:prSet presAssocID="{24A107B8-B094-FD48-AABA-DE07A60A7ED8}" presName="comp" presStyleCnt="0"/>
      <dgm:spPr/>
    </dgm:pt>
    <dgm:pt modelId="{03238337-0A9F-4448-9C3F-1CAF562A4292}" type="pres">
      <dgm:prSet presAssocID="{24A107B8-B094-FD48-AABA-DE07A60A7ED8}" presName="box" presStyleLbl="node1" presStyleIdx="0" presStyleCnt="3" custScaleY="70267" custLinFactNeighborX="1842" custLinFactNeighborY="-24632"/>
      <dgm:spPr/>
    </dgm:pt>
    <dgm:pt modelId="{6AFE6D51-586D-6D41-84C1-87F9505F8004}" type="pres">
      <dgm:prSet presAssocID="{24A107B8-B094-FD48-AABA-DE07A60A7ED8}" presName="img" presStyleLbl="fgImgPlace1" presStyleIdx="0" presStyleCnt="3" custScaleX="95742" custScaleY="723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DC1057A6-EB12-A149-8617-878B86993A20}" type="pres">
      <dgm:prSet presAssocID="{24A107B8-B094-FD48-AABA-DE07A60A7ED8}" presName="text" presStyleLbl="node1" presStyleIdx="0" presStyleCnt="3">
        <dgm:presLayoutVars>
          <dgm:bulletEnabled val="1"/>
        </dgm:presLayoutVars>
      </dgm:prSet>
      <dgm:spPr/>
    </dgm:pt>
    <dgm:pt modelId="{A92048BC-34DF-B144-AC3C-CA3D43D251FC}" type="pres">
      <dgm:prSet presAssocID="{10D830D2-231B-D642-9412-647D3514FC46}" presName="spacer" presStyleCnt="0"/>
      <dgm:spPr/>
    </dgm:pt>
    <dgm:pt modelId="{93183F13-5857-1242-BF42-EEEC74BD3739}" type="pres">
      <dgm:prSet presAssocID="{76016023-E83B-6445-A5AC-1787689443C3}" presName="comp" presStyleCnt="0"/>
      <dgm:spPr/>
    </dgm:pt>
    <dgm:pt modelId="{DBF0DB56-42E2-4745-AC4B-04EE20E06219}" type="pres">
      <dgm:prSet presAssocID="{76016023-E83B-6445-A5AC-1787689443C3}" presName="box" presStyleLbl="node1" presStyleIdx="1" presStyleCnt="3"/>
      <dgm:spPr/>
    </dgm:pt>
    <dgm:pt modelId="{53CBB8AF-2356-E14E-8C8B-1943440B7DDD}" type="pres">
      <dgm:prSet presAssocID="{76016023-E83B-6445-A5AC-1787689443C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48FCD5B-3DDE-8248-9ADD-E0119110A46A}" type="pres">
      <dgm:prSet presAssocID="{76016023-E83B-6445-A5AC-1787689443C3}" presName="text" presStyleLbl="node1" presStyleIdx="1" presStyleCnt="3">
        <dgm:presLayoutVars>
          <dgm:bulletEnabled val="1"/>
        </dgm:presLayoutVars>
      </dgm:prSet>
      <dgm:spPr/>
    </dgm:pt>
    <dgm:pt modelId="{99DA0BD5-A1B2-C74E-947D-FEF86614ABC8}" type="pres">
      <dgm:prSet presAssocID="{81CA5347-785F-D641-BB6D-26398EAEFB9D}" presName="spacer" presStyleCnt="0"/>
      <dgm:spPr/>
    </dgm:pt>
    <dgm:pt modelId="{B7882345-3A02-0447-B528-B0F75EFF8982}" type="pres">
      <dgm:prSet presAssocID="{E24B7F87-37CD-C14D-AAC2-B8361A3AA0E5}" presName="comp" presStyleCnt="0"/>
      <dgm:spPr/>
    </dgm:pt>
    <dgm:pt modelId="{D16CC25B-AB5C-3E46-BE4C-45E03F58028C}" type="pres">
      <dgm:prSet presAssocID="{E24B7F87-37CD-C14D-AAC2-B8361A3AA0E5}" presName="box" presStyleLbl="node1" presStyleIdx="2" presStyleCnt="3" custScaleY="91329" custLinFactNeighborY="7136"/>
      <dgm:spPr/>
    </dgm:pt>
    <dgm:pt modelId="{D29EB0E9-8BBD-0C47-B00E-49ACEEE89D8E}" type="pres">
      <dgm:prSet presAssocID="{E24B7F87-37CD-C14D-AAC2-B8361A3AA0E5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1ADC44C-5EC7-4A43-9F21-200A04591F7A}" type="pres">
      <dgm:prSet presAssocID="{E24B7F87-37CD-C14D-AAC2-B8361A3AA0E5}" presName="text" presStyleLbl="node1" presStyleIdx="2" presStyleCnt="3">
        <dgm:presLayoutVars>
          <dgm:bulletEnabled val="1"/>
        </dgm:presLayoutVars>
      </dgm:prSet>
      <dgm:spPr/>
    </dgm:pt>
  </dgm:ptLst>
  <dgm:cxnLst>
    <dgm:cxn modelId="{F8A1C300-7649-0847-B601-05698A77B083}" srcId="{476AAF7A-6BCD-3D4A-A43F-88B3EDEBE0EA}" destId="{76016023-E83B-6445-A5AC-1787689443C3}" srcOrd="1" destOrd="0" parTransId="{BBC9ACF9-91C4-F54A-9BAE-5219BA25CAB1}" sibTransId="{81CA5347-785F-D641-BB6D-26398EAEFB9D}"/>
    <dgm:cxn modelId="{96B9E300-8657-4848-9D44-C5E655EA001A}" type="presOf" srcId="{5F288CBD-7C7D-9340-8023-0850D04EEDEA}" destId="{03238337-0A9F-4448-9C3F-1CAF562A4292}" srcOrd="0" destOrd="5" presId="urn:microsoft.com/office/officeart/2005/8/layout/vList4"/>
    <dgm:cxn modelId="{0FE95D02-F5A4-9B4F-B5FE-6B0F727D6433}" srcId="{76016023-E83B-6445-A5AC-1787689443C3}" destId="{148B65BF-48E2-6D46-8C9F-9893741E360F}" srcOrd="1" destOrd="0" parTransId="{F3B63548-0F1C-824F-B8CC-E65B2D3F044C}" sibTransId="{CCA6EE55-FFBE-114E-B6E2-693C9D8FA95F}"/>
    <dgm:cxn modelId="{8AE3DD08-C319-5141-81FB-B909D45FD571}" type="presOf" srcId="{5F288CBD-7C7D-9340-8023-0850D04EEDEA}" destId="{DC1057A6-EB12-A149-8617-878B86993A20}" srcOrd="1" destOrd="5" presId="urn:microsoft.com/office/officeart/2005/8/layout/vList4"/>
    <dgm:cxn modelId="{BEF45C0B-79FD-BD40-8F27-A7D51E3CBA28}" type="presOf" srcId="{6C85AF11-1399-3643-BF35-B1D6198CA88D}" destId="{03238337-0A9F-4448-9C3F-1CAF562A4292}" srcOrd="0" destOrd="4" presId="urn:microsoft.com/office/officeart/2005/8/layout/vList4"/>
    <dgm:cxn modelId="{575BBA15-0F32-C64E-AD60-EC00292D38D5}" type="presOf" srcId="{80271C66-C96A-0546-92DA-D781C25CD966}" destId="{DBF0DB56-42E2-4745-AC4B-04EE20E06219}" srcOrd="0" destOrd="1" presId="urn:microsoft.com/office/officeart/2005/8/layout/vList4"/>
    <dgm:cxn modelId="{5A9CBF2E-6753-E442-BA4D-D9BEF6E44ADF}" type="presOf" srcId="{99CF02BC-D3EC-4542-AEF2-DE3A31665FCB}" destId="{B48FCD5B-3DDE-8248-9ADD-E0119110A46A}" srcOrd="1" destOrd="3" presId="urn:microsoft.com/office/officeart/2005/8/layout/vList4"/>
    <dgm:cxn modelId="{B9FBAB34-2753-8743-BCA0-CF1825D6C866}" type="presOf" srcId="{76016023-E83B-6445-A5AC-1787689443C3}" destId="{DBF0DB56-42E2-4745-AC4B-04EE20E06219}" srcOrd="0" destOrd="0" presId="urn:microsoft.com/office/officeart/2005/8/layout/vList4"/>
    <dgm:cxn modelId="{704CEC34-5B4A-5F44-82A1-F6933A971EA5}" srcId="{24A107B8-B094-FD48-AABA-DE07A60A7ED8}" destId="{5F288CBD-7C7D-9340-8023-0850D04EEDEA}" srcOrd="4" destOrd="0" parTransId="{92E7B1AC-D604-084C-B334-CF45F6BF1CAA}" sibTransId="{B47F8DC6-CF51-0741-9F75-4664559CADA6}"/>
    <dgm:cxn modelId="{F42F3635-9B91-3540-83E4-4F35E75786C8}" type="presOf" srcId="{148B65BF-48E2-6D46-8C9F-9893741E360F}" destId="{B48FCD5B-3DDE-8248-9ADD-E0119110A46A}" srcOrd="1" destOrd="2" presId="urn:microsoft.com/office/officeart/2005/8/layout/vList4"/>
    <dgm:cxn modelId="{E6CC025C-C5F9-7A44-83B1-B7636DA45FAB}" type="presOf" srcId="{24A107B8-B094-FD48-AABA-DE07A60A7ED8}" destId="{03238337-0A9F-4448-9C3F-1CAF562A4292}" srcOrd="0" destOrd="0" presId="urn:microsoft.com/office/officeart/2005/8/layout/vList4"/>
    <dgm:cxn modelId="{B7C95E5C-D2D3-1B46-A9CA-1EE81B5A67AC}" type="presOf" srcId="{80A1A870-B5A5-B045-9152-68D9780189FF}" destId="{11ADC44C-5EC7-4A43-9F21-200A04591F7A}" srcOrd="1" destOrd="1" presId="urn:microsoft.com/office/officeart/2005/8/layout/vList4"/>
    <dgm:cxn modelId="{EEE9975E-38D5-6443-A001-2721F783BA8C}" srcId="{76016023-E83B-6445-A5AC-1787689443C3}" destId="{99CF02BC-D3EC-4542-AEF2-DE3A31665FCB}" srcOrd="2" destOrd="0" parTransId="{FF153E14-476B-6642-8F5D-1AD97A7B0B75}" sibTransId="{E0EF8146-DD96-BC40-B46B-659761BAE70C}"/>
    <dgm:cxn modelId="{807FA041-CBA0-0C45-BEDE-8FC5CDA552A9}" srcId="{76016023-E83B-6445-A5AC-1787689443C3}" destId="{80271C66-C96A-0546-92DA-D781C25CD966}" srcOrd="0" destOrd="0" parTransId="{72F837E0-184E-E647-AAE9-BC477177C71B}" sibTransId="{4A818019-7428-184F-9DF3-F161FB93B79A}"/>
    <dgm:cxn modelId="{0B41EE48-9078-6D4C-AD0C-1EA34805DC53}" type="presOf" srcId="{148B65BF-48E2-6D46-8C9F-9893741E360F}" destId="{DBF0DB56-42E2-4745-AC4B-04EE20E06219}" srcOrd="0" destOrd="2" presId="urn:microsoft.com/office/officeart/2005/8/layout/vList4"/>
    <dgm:cxn modelId="{3AB4F96B-44C4-D14F-9E6E-C6B060879F86}" type="presOf" srcId="{E24B7F87-37CD-C14D-AAC2-B8361A3AA0E5}" destId="{D16CC25B-AB5C-3E46-BE4C-45E03F58028C}" srcOrd="0" destOrd="0" presId="urn:microsoft.com/office/officeart/2005/8/layout/vList4"/>
    <dgm:cxn modelId="{8110266D-CF1B-6A41-92D1-E834C36C2251}" type="presOf" srcId="{1D6D8AEF-07D2-6C48-A086-2D7AFA6615C2}" destId="{03238337-0A9F-4448-9C3F-1CAF562A4292}" srcOrd="0" destOrd="2" presId="urn:microsoft.com/office/officeart/2005/8/layout/vList4"/>
    <dgm:cxn modelId="{A826DB6F-67C3-3946-BFC1-D854838D4A4C}" type="presOf" srcId="{D42E8D29-122A-164E-B024-DCAF5C41DCC1}" destId="{D16CC25B-AB5C-3E46-BE4C-45E03F58028C}" srcOrd="0" destOrd="2" presId="urn:microsoft.com/office/officeart/2005/8/layout/vList4"/>
    <dgm:cxn modelId="{31818473-4C97-0843-A9DA-49FB7D30AE7D}" type="presOf" srcId="{80A1A870-B5A5-B045-9152-68D9780189FF}" destId="{D16CC25B-AB5C-3E46-BE4C-45E03F58028C}" srcOrd="0" destOrd="1" presId="urn:microsoft.com/office/officeart/2005/8/layout/vList4"/>
    <dgm:cxn modelId="{228F5F76-D887-1246-9853-1BC3F36DE428}" type="presOf" srcId="{C7663038-535B-A944-B310-159DBC2738AD}" destId="{11ADC44C-5EC7-4A43-9F21-200A04591F7A}" srcOrd="1" destOrd="3" presId="urn:microsoft.com/office/officeart/2005/8/layout/vList4"/>
    <dgm:cxn modelId="{69BFC379-5117-8141-B6A1-3DC0EA1EC29D}" type="presOf" srcId="{99CF02BC-D3EC-4542-AEF2-DE3A31665FCB}" destId="{DBF0DB56-42E2-4745-AC4B-04EE20E06219}" srcOrd="0" destOrd="3" presId="urn:microsoft.com/office/officeart/2005/8/layout/vList4"/>
    <dgm:cxn modelId="{F7C39E7B-FE8A-D74F-9747-A42B71E5CE81}" type="presOf" srcId="{D42E8D29-122A-164E-B024-DCAF5C41DCC1}" destId="{11ADC44C-5EC7-4A43-9F21-200A04591F7A}" srcOrd="1" destOrd="2" presId="urn:microsoft.com/office/officeart/2005/8/layout/vList4"/>
    <dgm:cxn modelId="{38FA5D91-4F22-AF43-8E4D-8DA4A9A8EBB3}" type="presOf" srcId="{476AAF7A-6BCD-3D4A-A43F-88B3EDEBE0EA}" destId="{BC761F28-D4F2-0245-96A5-F29F69A1293E}" srcOrd="0" destOrd="0" presId="urn:microsoft.com/office/officeart/2005/8/layout/vList4"/>
    <dgm:cxn modelId="{85C38C94-0F3E-D149-B0E1-BBE03D7D75A5}" srcId="{24A107B8-B094-FD48-AABA-DE07A60A7ED8}" destId="{1D6D8AEF-07D2-6C48-A086-2D7AFA6615C2}" srcOrd="1" destOrd="0" parTransId="{07B57185-D563-2343-ABD4-AC2C62615867}" sibTransId="{C53DC3E5-B886-3840-B870-D8BF91783C2C}"/>
    <dgm:cxn modelId="{0CBE649B-8BA2-894C-9805-A71D7EBB157D}" type="presOf" srcId="{C7663038-535B-A944-B310-159DBC2738AD}" destId="{D16CC25B-AB5C-3E46-BE4C-45E03F58028C}" srcOrd="0" destOrd="3" presId="urn:microsoft.com/office/officeart/2005/8/layout/vList4"/>
    <dgm:cxn modelId="{D39CFFB3-DC5F-9249-860C-918BE12FEEA5}" type="presOf" srcId="{1D6D8AEF-07D2-6C48-A086-2D7AFA6615C2}" destId="{DC1057A6-EB12-A149-8617-878B86993A20}" srcOrd="1" destOrd="2" presId="urn:microsoft.com/office/officeart/2005/8/layout/vList4"/>
    <dgm:cxn modelId="{A51FC5B5-AEE3-C740-8981-A4C2CFD51F35}" srcId="{E24B7F87-37CD-C14D-AAC2-B8361A3AA0E5}" destId="{D42E8D29-122A-164E-B024-DCAF5C41DCC1}" srcOrd="1" destOrd="0" parTransId="{AAE0011E-5A76-9A46-91D2-2BA4FE6F147F}" sibTransId="{27A461DD-D0C6-274F-9D3B-1F3E6100053F}"/>
    <dgm:cxn modelId="{980BE4BB-F440-4143-A815-028593137C68}" type="presOf" srcId="{6C85AF11-1399-3643-BF35-B1D6198CA88D}" destId="{DC1057A6-EB12-A149-8617-878B86993A20}" srcOrd="1" destOrd="4" presId="urn:microsoft.com/office/officeart/2005/8/layout/vList4"/>
    <dgm:cxn modelId="{234DD6BE-B5B1-DE4F-AED6-A21AF255144B}" srcId="{476AAF7A-6BCD-3D4A-A43F-88B3EDEBE0EA}" destId="{24A107B8-B094-FD48-AABA-DE07A60A7ED8}" srcOrd="0" destOrd="0" parTransId="{B52E9A70-3DCF-B345-8DC8-EE20AC68CBFC}" sibTransId="{10D830D2-231B-D642-9412-647D3514FC46}"/>
    <dgm:cxn modelId="{CABA98C0-0F69-0643-89D4-3BDBFFEB559E}" type="presOf" srcId="{76016023-E83B-6445-A5AC-1787689443C3}" destId="{B48FCD5B-3DDE-8248-9ADD-E0119110A46A}" srcOrd="1" destOrd="0" presId="urn:microsoft.com/office/officeart/2005/8/layout/vList4"/>
    <dgm:cxn modelId="{6CBB01C4-F910-504A-8CD8-3E1E1C0280E6}" type="presOf" srcId="{E24B7F87-37CD-C14D-AAC2-B8361A3AA0E5}" destId="{11ADC44C-5EC7-4A43-9F21-200A04591F7A}" srcOrd="1" destOrd="0" presId="urn:microsoft.com/office/officeart/2005/8/layout/vList4"/>
    <dgm:cxn modelId="{AE036BC7-EA7D-AF40-B3AD-CF76860C2AFB}" srcId="{24A107B8-B094-FD48-AABA-DE07A60A7ED8}" destId="{6C85AF11-1399-3643-BF35-B1D6198CA88D}" srcOrd="3" destOrd="0" parTransId="{047D96EB-E087-BE40-9DE2-63FE81ACFC9D}" sibTransId="{1B3663A1-0A93-9D4D-A8D7-41CE5A20F252}"/>
    <dgm:cxn modelId="{69A698D6-DC93-134D-B58A-80BB92FF70EE}" srcId="{476AAF7A-6BCD-3D4A-A43F-88B3EDEBE0EA}" destId="{E24B7F87-37CD-C14D-AAC2-B8361A3AA0E5}" srcOrd="2" destOrd="0" parTransId="{03AD489A-9220-844E-90D0-D5244B114819}" sibTransId="{74F97F25-7258-AE47-A1A7-CEB060D6259A}"/>
    <dgm:cxn modelId="{0DEB43DA-9288-FB4C-B97F-84975FFC524E}" srcId="{E24B7F87-37CD-C14D-AAC2-B8361A3AA0E5}" destId="{C7663038-535B-A944-B310-159DBC2738AD}" srcOrd="2" destOrd="0" parTransId="{FCD16E8B-CCEC-EC4F-8434-09E7D1CAE13A}" sibTransId="{2BF99BDC-5853-CB44-9956-5886039573F6}"/>
    <dgm:cxn modelId="{1352C8DB-BC6F-6849-8948-EFEFC44CC291}" type="presOf" srcId="{24A107B8-B094-FD48-AABA-DE07A60A7ED8}" destId="{DC1057A6-EB12-A149-8617-878B86993A20}" srcOrd="1" destOrd="0" presId="urn:microsoft.com/office/officeart/2005/8/layout/vList4"/>
    <dgm:cxn modelId="{97FE2FE4-BA9E-5241-8650-4DFD9068FB0B}" srcId="{24A107B8-B094-FD48-AABA-DE07A60A7ED8}" destId="{F035ED49-49B4-4F43-A169-E8D264624C43}" srcOrd="0" destOrd="0" parTransId="{1785A5DA-431E-824C-BDB4-EBD3CB8C5EDD}" sibTransId="{EDEBE9D7-AFAF-994B-B42D-A5AC7B71B678}"/>
    <dgm:cxn modelId="{5AC102E6-D1D2-2544-9FD1-C4336736EB2A}" type="presOf" srcId="{80271C66-C96A-0546-92DA-D781C25CD966}" destId="{B48FCD5B-3DDE-8248-9ADD-E0119110A46A}" srcOrd="1" destOrd="1" presId="urn:microsoft.com/office/officeart/2005/8/layout/vList4"/>
    <dgm:cxn modelId="{0A2126E9-C653-C441-B293-5225CD3ADB2F}" type="presOf" srcId="{F035ED49-49B4-4F43-A169-E8D264624C43}" destId="{03238337-0A9F-4448-9C3F-1CAF562A4292}" srcOrd="0" destOrd="1" presId="urn:microsoft.com/office/officeart/2005/8/layout/vList4"/>
    <dgm:cxn modelId="{4CAC9FF0-1EC6-5A4F-B095-F2D2977112AC}" srcId="{E24B7F87-37CD-C14D-AAC2-B8361A3AA0E5}" destId="{80A1A870-B5A5-B045-9152-68D9780189FF}" srcOrd="0" destOrd="0" parTransId="{2FA60D32-8282-C144-9A6C-E3EDCE477D80}" sibTransId="{D4576A83-5FFB-5A48-83FC-584F574DD390}"/>
    <dgm:cxn modelId="{92FB69F2-0E1E-6844-BA7B-7E10F10FCE41}" type="presOf" srcId="{0BBF9707-3755-0C4B-A8CE-A80B1E1DC286}" destId="{03238337-0A9F-4448-9C3F-1CAF562A4292}" srcOrd="0" destOrd="3" presId="urn:microsoft.com/office/officeart/2005/8/layout/vList4"/>
    <dgm:cxn modelId="{EA59DCF2-682C-8641-8348-4D5787960AB3}" type="presOf" srcId="{F035ED49-49B4-4F43-A169-E8D264624C43}" destId="{DC1057A6-EB12-A149-8617-878B86993A20}" srcOrd="1" destOrd="1" presId="urn:microsoft.com/office/officeart/2005/8/layout/vList4"/>
    <dgm:cxn modelId="{F63982F4-FD11-AE45-AB05-99257BFB4717}" type="presOf" srcId="{0BBF9707-3755-0C4B-A8CE-A80B1E1DC286}" destId="{DC1057A6-EB12-A149-8617-878B86993A20}" srcOrd="1" destOrd="3" presId="urn:microsoft.com/office/officeart/2005/8/layout/vList4"/>
    <dgm:cxn modelId="{6C4B97F8-B479-DA4E-BEEE-A261D5D59CB8}" srcId="{24A107B8-B094-FD48-AABA-DE07A60A7ED8}" destId="{0BBF9707-3755-0C4B-A8CE-A80B1E1DC286}" srcOrd="2" destOrd="0" parTransId="{0B24EC45-CD40-3C45-822C-D00847EBA5DF}" sibTransId="{EE117674-A769-2645-90CA-959A6999F917}"/>
    <dgm:cxn modelId="{58E84A00-C6BB-704B-B35A-630B050CBA9B}" type="presParOf" srcId="{BC761F28-D4F2-0245-96A5-F29F69A1293E}" destId="{07C7BACB-0C05-8849-8791-7B271247FFAE}" srcOrd="0" destOrd="0" presId="urn:microsoft.com/office/officeart/2005/8/layout/vList4"/>
    <dgm:cxn modelId="{E1BB3B59-50B4-604D-BE84-268DA188FC16}" type="presParOf" srcId="{07C7BACB-0C05-8849-8791-7B271247FFAE}" destId="{03238337-0A9F-4448-9C3F-1CAF562A4292}" srcOrd="0" destOrd="0" presId="urn:microsoft.com/office/officeart/2005/8/layout/vList4"/>
    <dgm:cxn modelId="{7579D654-8D5F-DD41-9EFA-72808F609AB1}" type="presParOf" srcId="{07C7BACB-0C05-8849-8791-7B271247FFAE}" destId="{6AFE6D51-586D-6D41-84C1-87F9505F8004}" srcOrd="1" destOrd="0" presId="urn:microsoft.com/office/officeart/2005/8/layout/vList4"/>
    <dgm:cxn modelId="{EE64C34A-A7E7-964E-979A-DA9857376896}" type="presParOf" srcId="{07C7BACB-0C05-8849-8791-7B271247FFAE}" destId="{DC1057A6-EB12-A149-8617-878B86993A20}" srcOrd="2" destOrd="0" presId="urn:microsoft.com/office/officeart/2005/8/layout/vList4"/>
    <dgm:cxn modelId="{E63CBD57-8307-EB4D-A898-64AA64BDE08A}" type="presParOf" srcId="{BC761F28-D4F2-0245-96A5-F29F69A1293E}" destId="{A92048BC-34DF-B144-AC3C-CA3D43D251FC}" srcOrd="1" destOrd="0" presId="urn:microsoft.com/office/officeart/2005/8/layout/vList4"/>
    <dgm:cxn modelId="{4B1BE43B-736C-CD44-A71C-F1866248279D}" type="presParOf" srcId="{BC761F28-D4F2-0245-96A5-F29F69A1293E}" destId="{93183F13-5857-1242-BF42-EEEC74BD3739}" srcOrd="2" destOrd="0" presId="urn:microsoft.com/office/officeart/2005/8/layout/vList4"/>
    <dgm:cxn modelId="{2DB955C6-C777-A34E-9479-80A00F938D5D}" type="presParOf" srcId="{93183F13-5857-1242-BF42-EEEC74BD3739}" destId="{DBF0DB56-42E2-4745-AC4B-04EE20E06219}" srcOrd="0" destOrd="0" presId="urn:microsoft.com/office/officeart/2005/8/layout/vList4"/>
    <dgm:cxn modelId="{86FDD7F3-B7BB-EF4F-A0D0-8EFBB730D7A0}" type="presParOf" srcId="{93183F13-5857-1242-BF42-EEEC74BD3739}" destId="{53CBB8AF-2356-E14E-8C8B-1943440B7DDD}" srcOrd="1" destOrd="0" presId="urn:microsoft.com/office/officeart/2005/8/layout/vList4"/>
    <dgm:cxn modelId="{0D9AC870-6D4B-7A4B-99F4-70C5B08ABD3D}" type="presParOf" srcId="{93183F13-5857-1242-BF42-EEEC74BD3739}" destId="{B48FCD5B-3DDE-8248-9ADD-E0119110A46A}" srcOrd="2" destOrd="0" presId="urn:microsoft.com/office/officeart/2005/8/layout/vList4"/>
    <dgm:cxn modelId="{564703C4-228D-7446-B9F9-D8E09A364153}" type="presParOf" srcId="{BC761F28-D4F2-0245-96A5-F29F69A1293E}" destId="{99DA0BD5-A1B2-C74E-947D-FEF86614ABC8}" srcOrd="3" destOrd="0" presId="urn:microsoft.com/office/officeart/2005/8/layout/vList4"/>
    <dgm:cxn modelId="{DD3657E3-FE19-AF46-9138-719C450175DD}" type="presParOf" srcId="{BC761F28-D4F2-0245-96A5-F29F69A1293E}" destId="{B7882345-3A02-0447-B528-B0F75EFF8982}" srcOrd="4" destOrd="0" presId="urn:microsoft.com/office/officeart/2005/8/layout/vList4"/>
    <dgm:cxn modelId="{A06450F4-981A-A14C-884B-52934927FB3B}" type="presParOf" srcId="{B7882345-3A02-0447-B528-B0F75EFF8982}" destId="{D16CC25B-AB5C-3E46-BE4C-45E03F58028C}" srcOrd="0" destOrd="0" presId="urn:microsoft.com/office/officeart/2005/8/layout/vList4"/>
    <dgm:cxn modelId="{AF2076E9-4BF1-1144-BD9D-5FA543ED97D7}" type="presParOf" srcId="{B7882345-3A02-0447-B528-B0F75EFF8982}" destId="{D29EB0E9-8BBD-0C47-B00E-49ACEEE89D8E}" srcOrd="1" destOrd="0" presId="urn:microsoft.com/office/officeart/2005/8/layout/vList4"/>
    <dgm:cxn modelId="{CDA1A2D7-8E78-2A45-9D22-FE9C7B696366}" type="presParOf" srcId="{B7882345-3A02-0447-B528-B0F75EFF8982}" destId="{11ADC44C-5EC7-4A43-9F21-200A04591F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E2908-D8F6-A04D-8F29-F250E409DF70}">
      <dsp:nvSpPr>
        <dsp:cNvPr id="0" name=""/>
        <dsp:cNvSpPr/>
      </dsp:nvSpPr>
      <dsp:spPr>
        <a:xfrm>
          <a:off x="573192" y="576505"/>
          <a:ext cx="3345403" cy="5320845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81FDF-02F7-B64C-8E35-598200D5050B}">
      <dsp:nvSpPr>
        <dsp:cNvPr id="0" name=""/>
        <dsp:cNvSpPr/>
      </dsp:nvSpPr>
      <dsp:spPr>
        <a:xfrm>
          <a:off x="581622" y="1679086"/>
          <a:ext cx="3313439" cy="39026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AA5652-6FA4-1D4B-9FD4-B5EBB86FFAA9}">
      <dsp:nvSpPr>
        <dsp:cNvPr id="0" name=""/>
        <dsp:cNvSpPr/>
      </dsp:nvSpPr>
      <dsp:spPr>
        <a:xfrm>
          <a:off x="771459" y="613157"/>
          <a:ext cx="2911471" cy="8974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4400" b="1" kern="1200">
              <a:latin typeface="Cambria" charset="0"/>
              <a:ea typeface="PMingLiU" charset="0"/>
              <a:cs typeface="Cambria" charset="0"/>
            </a:rPr>
            <a:t>煙草</a:t>
          </a:r>
        </a:p>
      </dsp:txBody>
      <dsp:txXfrm>
        <a:off x="771459" y="613157"/>
        <a:ext cx="2911471" cy="897438"/>
      </dsp:txXfrm>
    </dsp:sp>
    <dsp:sp modelId="{1EC31601-3330-304E-9692-6367DE998DA9}">
      <dsp:nvSpPr>
        <dsp:cNvPr id="0" name=""/>
        <dsp:cNvSpPr/>
      </dsp:nvSpPr>
      <dsp:spPr>
        <a:xfrm>
          <a:off x="226563" y="4137101"/>
          <a:ext cx="4038662" cy="527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226563" y="4137101"/>
        <a:ext cx="4038662" cy="527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38337-0A9F-4448-9C3F-1CAF562A4292}">
      <dsp:nvSpPr>
        <dsp:cNvPr id="0" name=""/>
        <dsp:cNvSpPr/>
      </dsp:nvSpPr>
      <dsp:spPr>
        <a:xfrm>
          <a:off x="0" y="0"/>
          <a:ext cx="8267033" cy="148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800" b="1" kern="1200"/>
            <a:t>生產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sz="1600" kern="1200" baseline="0"/>
            <a:t>煙草的大規模生產始於19世紀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sz="1600" kern="1200" dirty="0"/>
            <a:t>傳統上，煙草在美洲用於貿易和各種儀式。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sz="1600" kern="1200"/>
            <a:t>煙草經過生長和加工，然後添加到其他成分中，製成香煙和咀嚼產品。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baseline="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baseline="0" dirty="0"/>
        </a:p>
      </dsp:txBody>
      <dsp:txXfrm>
        <a:off x="1864187" y="0"/>
        <a:ext cx="6402845" cy="1481091"/>
      </dsp:txXfrm>
    </dsp:sp>
    <dsp:sp modelId="{6AFE6D51-586D-6D41-84C1-87F9505F8004}">
      <dsp:nvSpPr>
        <dsp:cNvPr id="0" name=""/>
        <dsp:cNvSpPr/>
      </dsp:nvSpPr>
      <dsp:spPr>
        <a:xfrm>
          <a:off x="245981" y="130563"/>
          <a:ext cx="1583004" cy="12199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0DB56-42E2-4745-AC4B-04EE20E06219}">
      <dsp:nvSpPr>
        <dsp:cNvPr id="0" name=""/>
        <dsp:cNvSpPr/>
      </dsp:nvSpPr>
      <dsp:spPr>
        <a:xfrm>
          <a:off x="0" y="1691872"/>
          <a:ext cx="8267033" cy="2107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6046869"/>
                <a:satOff val="-28071"/>
                <a:lumOff val="86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046869"/>
                <a:satOff val="-28071"/>
                <a:lumOff val="86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046869"/>
                <a:satOff val="-28071"/>
                <a:lumOff val="86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800" b="1" kern="1200"/>
            <a:t>對健康的影響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kern="1200"/>
            <a:t>煙草天然含有具有高度成癮性的刺激性尼古丁。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kern="1200" baseline="0"/>
            <a:t>第一次使用尼古丁時會帶來愉悅感，但隨著時間推移，使用者開始渴求尼古丁，因為只有在使用尼古丁後才能感到正常。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kern="1200"/>
            <a:t>吸煙時會吸入一氧化碳、氰化物和致癌物，這些物質已被證明會導致心臟和肺部疾病以及各種癌症。</a:t>
          </a:r>
          <a:r>
            <a:rPr lang="zh-TW" sz="1600" kern="1200" baseline="0"/>
            <a:t> </a:t>
          </a:r>
        </a:p>
      </dsp:txBody>
      <dsp:txXfrm>
        <a:off x="1864187" y="1691872"/>
        <a:ext cx="6402845" cy="2107805"/>
      </dsp:txXfrm>
    </dsp:sp>
    <dsp:sp modelId="{53CBB8AF-2356-E14E-8C8B-1943440B7DDD}">
      <dsp:nvSpPr>
        <dsp:cNvPr id="0" name=""/>
        <dsp:cNvSpPr/>
      </dsp:nvSpPr>
      <dsp:spPr>
        <a:xfrm>
          <a:off x="210780" y="1902653"/>
          <a:ext cx="1653406" cy="1686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6CC25B-AB5C-3E46-BE4C-45E03F58028C}">
      <dsp:nvSpPr>
        <dsp:cNvPr id="0" name=""/>
        <dsp:cNvSpPr/>
      </dsp:nvSpPr>
      <dsp:spPr>
        <a:xfrm>
          <a:off x="0" y="4012769"/>
          <a:ext cx="8267033" cy="1925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2093738"/>
                <a:satOff val="-56143"/>
                <a:lumOff val="17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2093738"/>
                <a:satOff val="-56143"/>
                <a:lumOff val="17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2093738"/>
                <a:satOff val="-56143"/>
                <a:lumOff val="17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800" b="1" kern="1200"/>
            <a:t>環境影響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kern="1200"/>
            <a:t>煙草生產過程中需要使用大量殺蟲劑以及肥料，這些物質最終會進入土壤和水道。</a:t>
          </a:r>
          <a:r>
            <a:rPr lang="zh-TW" sz="1600" kern="1200" baseline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kern="1200"/>
            <a:t>在某些地區，為了採集燻製、包裝和捲製煙草植物所需的木材，會砍伐大量的森林。</a:t>
          </a:r>
          <a:r>
            <a:rPr lang="zh-TW" sz="1600" kern="1200" baseline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kern="1200" baseline="0"/>
            <a:t>在世界各地隨處亂扔的垃圾中，煙頭是最常見的物品。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baseline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1864187" y="4012769"/>
        <a:ext cx="6402845" cy="1925038"/>
      </dsp:txXfrm>
    </dsp:sp>
    <dsp:sp modelId="{D29EB0E9-8BBD-0C47-B00E-49ACEEE89D8E}">
      <dsp:nvSpPr>
        <dsp:cNvPr id="0" name=""/>
        <dsp:cNvSpPr/>
      </dsp:nvSpPr>
      <dsp:spPr>
        <a:xfrm>
          <a:off x="210780" y="4129855"/>
          <a:ext cx="1653406" cy="1686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9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hyperlink" Target="http://www.tobaccopreventiontoolkit.stanford.edu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150971728"/>
              </p:ext>
            </p:extLst>
          </p:nvPr>
        </p:nvGraphicFramePr>
        <p:xfrm>
          <a:off x="-320842" y="-160421"/>
          <a:ext cx="4491789" cy="626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568103664"/>
              </p:ext>
            </p:extLst>
          </p:nvPr>
        </p:nvGraphicFramePr>
        <p:xfrm>
          <a:off x="3824707" y="458264"/>
          <a:ext cx="8267033" cy="5937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189717"/>
            <a:ext cx="3781781" cy="652977"/>
          </a:xfrm>
        </p:spPr>
        <p:txBody>
          <a:bodyPr/>
          <a:lstStyle/>
          <a:p>
            <a:r>
              <a:rPr lang="zh-TW" sz="900"/>
              <a:t>煙草防範套件</a:t>
            </a:r>
            <a:br>
              <a:rPr lang="zh-TW" sz="900"/>
            </a:br>
            <a:r>
              <a:rPr lang="zh-TW" sz="900"/>
              <a:t>史丹福大學青少年醫學部 </a:t>
            </a:r>
          </a:p>
          <a:p>
            <a:r>
              <a:rPr lang="zh-TW" sz="900" dirty="0"/>
              <a:t>有關更多資訊，請瀏覽：</a:t>
            </a:r>
            <a:r>
              <a:rPr lang="zh-TW" sz="900" dirty="0">
                <a:hlinkClick r:id="rId12"/>
              </a:rPr>
              <a:t>www.tobaccopreventiontoolkit.stanford.edu</a:t>
            </a:r>
            <a:r>
              <a:rPr lang="zh-TW" sz="900" dirty="0"/>
              <a:t> </a:t>
            </a:r>
          </a:p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77" y="5763308"/>
            <a:ext cx="743085" cy="4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20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23232"/>
      </a:dk2>
      <a:lt2>
        <a:srgbClr val="7F2622"/>
      </a:lt2>
      <a:accent1>
        <a:srgbClr val="4098B7"/>
      </a:accent1>
      <a:accent2>
        <a:srgbClr val="4C2E4F"/>
      </a:accent2>
      <a:accent3>
        <a:srgbClr val="194259"/>
      </a:accent3>
      <a:accent4>
        <a:srgbClr val="656565"/>
      </a:accent4>
      <a:accent5>
        <a:srgbClr val="8C211A"/>
      </a:accent5>
      <a:accent6>
        <a:srgbClr val="5D3031"/>
      </a:accent6>
      <a:hlink>
        <a:srgbClr val="7F9729"/>
      </a:hlink>
      <a:folHlink>
        <a:srgbClr val="656565"/>
      </a:folHlink>
    </a:clrScheme>
    <a:fontScheme name="Office">
      <a:majorFont>
        <a:latin typeface="Calibri Light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299</Words>
  <Application>Microsoft Office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Rui Zheng</cp:lastModifiedBy>
  <cp:revision>27</cp:revision>
  <cp:lastPrinted>2016-10-25T00:14:53Z</cp:lastPrinted>
  <dcterms:created xsi:type="dcterms:W3CDTF">2016-10-24T20:30:06Z</dcterms:created>
  <dcterms:modified xsi:type="dcterms:W3CDTF">2020-05-04T18:13:24Z</dcterms:modified>
</cp:coreProperties>
</file>