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64"/>
    <p:restoredTop sz="79252"/>
  </p:normalViewPr>
  <p:slideViewPr>
    <p:cSldViewPr snapToGrid="0" snapToObjects="1">
      <p:cViewPr>
        <p:scale>
          <a:sx n="67" d="100"/>
          <a:sy n="67" d="100"/>
        </p:scale>
        <p:origin x="2496" y="888"/>
      </p:cViewPr>
      <p:guideLst/>
    </p:cSldViewPr>
  </p:slideViewPr>
  <p:notesTextViewPr>
    <p:cViewPr>
      <p:scale>
        <a:sx n="120" d="100"/>
        <a:sy n="12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051182-8454-2346-B2E0-AD84750FFA3B}" type="datetimeFigureOut">
              <a:rPr lang="en-US" smtClean="0"/>
              <a:t>6/2/20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2A336E-1C66-014B-AAD8-3B228D641646}" type="slidenum">
              <a:rPr lang="en-US" smtClean="0"/>
              <a:t>‹#›</a:t>
            </a:fld>
            <a:endParaRPr lang="en-US"/>
          </a:p>
        </p:txBody>
      </p:sp>
    </p:spTree>
    <p:extLst>
      <p:ext uri="{BB962C8B-B14F-4D97-AF65-F5344CB8AC3E}">
        <p14:creationId xmlns:p14="http://schemas.microsoft.com/office/powerpoint/2010/main" val="2047802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stanford.edu/site/terms/"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med.stanford.edu/tobaccopreventiontoolkit/about/contact.htm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sng" kern="1200" dirty="0">
                <a:solidFill>
                  <a:schemeClr val="tx1"/>
                </a:solidFill>
                <a:effectLst/>
                <a:latin typeface="+mn-lt"/>
                <a:ea typeface="+mn-ea"/>
                <a:cs typeface="+mn-cs"/>
              </a:rPr>
              <a:t>PLEASE READ</a:t>
            </a:r>
            <a:r>
              <a:rPr lang="en-US" sz="1200" b="0" i="0" kern="1200" dirty="0">
                <a:solidFill>
                  <a:schemeClr val="tx1"/>
                </a:solidFill>
                <a:effectLst/>
                <a:latin typeface="+mn-lt"/>
                <a:ea typeface="+mn-ea"/>
                <a:cs typeface="+mn-cs"/>
              </a:rPr>
              <a:t>: we ask that you give us credit/follow the </a:t>
            </a:r>
            <a:r>
              <a:rPr lang="en-US" sz="1200" b="0" i="0" u="none" strike="noStrike" kern="1200" dirty="0">
                <a:solidFill>
                  <a:schemeClr val="tx1"/>
                </a:solidFill>
                <a:effectLst/>
                <a:latin typeface="+mn-lt"/>
                <a:ea typeface="+mn-ea"/>
                <a:cs typeface="+mn-cs"/>
                <a:hlinkClick r:id="rId3"/>
              </a:rPr>
              <a:t>Terms of Use</a:t>
            </a:r>
            <a:r>
              <a:rPr lang="en-US" sz="1200" b="0" i="0" kern="1200" dirty="0">
                <a:solidFill>
                  <a:schemeClr val="tx1"/>
                </a:solidFill>
                <a:effectLst/>
                <a:latin typeface="+mn-lt"/>
                <a:ea typeface="+mn-ea"/>
                <a:cs typeface="+mn-cs"/>
              </a:rPr>
              <a:t> by preserving the Toolkit logos or URL on this slide. If you are making modifications that you think would be relevant to others, please let us know as we are always open to feedback. </a:t>
            </a:r>
            <a:r>
              <a:rPr lang="en-US" sz="1200" b="0" i="0" u="none" strike="noStrike" kern="1200" dirty="0">
                <a:solidFill>
                  <a:schemeClr val="tx1"/>
                </a:solidFill>
                <a:effectLst/>
                <a:latin typeface="+mn-lt"/>
                <a:ea typeface="+mn-ea"/>
                <a:cs typeface="+mn-cs"/>
                <a:hlinkClick r:id="rId4"/>
              </a:rPr>
              <a:t>Contact us.</a:t>
            </a:r>
            <a:endParaRPr lang="en-US" dirty="0"/>
          </a:p>
        </p:txBody>
      </p:sp>
      <p:sp>
        <p:nvSpPr>
          <p:cNvPr id="4" name="Slide Number Placeholder 3"/>
          <p:cNvSpPr>
            <a:spLocks noGrp="1"/>
          </p:cNvSpPr>
          <p:nvPr>
            <p:ph type="sldNum" sz="quarter" idx="5"/>
          </p:nvPr>
        </p:nvSpPr>
        <p:spPr/>
        <p:txBody>
          <a:bodyPr/>
          <a:lstStyle/>
          <a:p>
            <a:fld id="{172A336E-1C66-014B-AAD8-3B228D641646}" type="slidenum">
              <a:rPr lang="en-US" smtClean="0"/>
              <a:t>1</a:t>
            </a:fld>
            <a:endParaRPr lang="en-US"/>
          </a:p>
        </p:txBody>
      </p:sp>
    </p:spTree>
    <p:extLst>
      <p:ext uri="{BB962C8B-B14F-4D97-AF65-F5344CB8AC3E}">
        <p14:creationId xmlns:p14="http://schemas.microsoft.com/office/powerpoint/2010/main" val="2404527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E67893-7D45-3241-9EB6-F32055D727D9}" type="datetimeFigureOut">
              <a:rPr lang="en-US" smtClean="0"/>
              <a:t>6/2/20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EE58C-6415-7242-B131-0CB2D6905695}" type="slidenum">
              <a:rPr lang="en-US" smtClean="0"/>
              <a:t>‹#›</a:t>
            </a:fld>
            <a:endParaRPr lang="en-US"/>
          </a:p>
        </p:txBody>
      </p:sp>
    </p:spTree>
    <p:extLst>
      <p:ext uri="{BB962C8B-B14F-4D97-AF65-F5344CB8AC3E}">
        <p14:creationId xmlns:p14="http://schemas.microsoft.com/office/powerpoint/2010/main" val="2683613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E67893-7D45-3241-9EB6-F32055D727D9}" type="datetimeFigureOut">
              <a:rPr lang="en-US" smtClean="0"/>
              <a:t>6/2/20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EE58C-6415-7242-B131-0CB2D6905695}" type="slidenum">
              <a:rPr lang="en-US" smtClean="0"/>
              <a:t>‹#›</a:t>
            </a:fld>
            <a:endParaRPr lang="en-US"/>
          </a:p>
        </p:txBody>
      </p:sp>
    </p:spTree>
    <p:extLst>
      <p:ext uri="{BB962C8B-B14F-4D97-AF65-F5344CB8AC3E}">
        <p14:creationId xmlns:p14="http://schemas.microsoft.com/office/powerpoint/2010/main" val="2624017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E67893-7D45-3241-9EB6-F32055D727D9}" type="datetimeFigureOut">
              <a:rPr lang="en-US" smtClean="0"/>
              <a:t>6/2/20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EE58C-6415-7242-B131-0CB2D6905695}" type="slidenum">
              <a:rPr lang="en-US" smtClean="0"/>
              <a:t>‹#›</a:t>
            </a:fld>
            <a:endParaRPr lang="en-US"/>
          </a:p>
        </p:txBody>
      </p:sp>
    </p:spTree>
    <p:extLst>
      <p:ext uri="{BB962C8B-B14F-4D97-AF65-F5344CB8AC3E}">
        <p14:creationId xmlns:p14="http://schemas.microsoft.com/office/powerpoint/2010/main" val="15303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E67893-7D45-3241-9EB6-F32055D727D9}" type="datetimeFigureOut">
              <a:rPr lang="en-US" smtClean="0"/>
              <a:t>6/2/20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EE58C-6415-7242-B131-0CB2D6905695}" type="slidenum">
              <a:rPr lang="en-US" smtClean="0"/>
              <a:t>‹#›</a:t>
            </a:fld>
            <a:endParaRPr lang="en-US"/>
          </a:p>
        </p:txBody>
      </p:sp>
    </p:spTree>
    <p:extLst>
      <p:ext uri="{BB962C8B-B14F-4D97-AF65-F5344CB8AC3E}">
        <p14:creationId xmlns:p14="http://schemas.microsoft.com/office/powerpoint/2010/main" val="2657700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E67893-7D45-3241-9EB6-F32055D727D9}" type="datetimeFigureOut">
              <a:rPr lang="en-US" smtClean="0"/>
              <a:t>6/2/20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EE58C-6415-7242-B131-0CB2D6905695}" type="slidenum">
              <a:rPr lang="en-US" smtClean="0"/>
              <a:t>‹#›</a:t>
            </a:fld>
            <a:endParaRPr lang="en-US"/>
          </a:p>
        </p:txBody>
      </p:sp>
    </p:spTree>
    <p:extLst>
      <p:ext uri="{BB962C8B-B14F-4D97-AF65-F5344CB8AC3E}">
        <p14:creationId xmlns:p14="http://schemas.microsoft.com/office/powerpoint/2010/main" val="2960190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E67893-7D45-3241-9EB6-F32055D727D9}" type="datetimeFigureOut">
              <a:rPr lang="en-US" smtClean="0"/>
              <a:t>6/2/20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EE58C-6415-7242-B131-0CB2D6905695}" type="slidenum">
              <a:rPr lang="en-US" smtClean="0"/>
              <a:t>‹#›</a:t>
            </a:fld>
            <a:endParaRPr lang="en-US"/>
          </a:p>
        </p:txBody>
      </p:sp>
    </p:spTree>
    <p:extLst>
      <p:ext uri="{BB962C8B-B14F-4D97-AF65-F5344CB8AC3E}">
        <p14:creationId xmlns:p14="http://schemas.microsoft.com/office/powerpoint/2010/main" val="3686381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E67893-7D45-3241-9EB6-F32055D727D9}" type="datetimeFigureOut">
              <a:rPr lang="en-US" smtClean="0"/>
              <a:t>6/2/20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EE58C-6415-7242-B131-0CB2D6905695}" type="slidenum">
              <a:rPr lang="en-US" smtClean="0"/>
              <a:t>‹#›</a:t>
            </a:fld>
            <a:endParaRPr lang="en-US"/>
          </a:p>
        </p:txBody>
      </p:sp>
    </p:spTree>
    <p:extLst>
      <p:ext uri="{BB962C8B-B14F-4D97-AF65-F5344CB8AC3E}">
        <p14:creationId xmlns:p14="http://schemas.microsoft.com/office/powerpoint/2010/main" val="2145156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E67893-7D45-3241-9EB6-F32055D727D9}" type="datetimeFigureOut">
              <a:rPr lang="en-US" smtClean="0"/>
              <a:t>6/2/20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EE58C-6415-7242-B131-0CB2D6905695}" type="slidenum">
              <a:rPr lang="en-US" smtClean="0"/>
              <a:t>‹#›</a:t>
            </a:fld>
            <a:endParaRPr lang="en-US"/>
          </a:p>
        </p:txBody>
      </p:sp>
    </p:spTree>
    <p:extLst>
      <p:ext uri="{BB962C8B-B14F-4D97-AF65-F5344CB8AC3E}">
        <p14:creationId xmlns:p14="http://schemas.microsoft.com/office/powerpoint/2010/main" val="1512796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67893-7D45-3241-9EB6-F32055D727D9}" type="datetimeFigureOut">
              <a:rPr lang="en-US" smtClean="0"/>
              <a:t>6/2/20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EE58C-6415-7242-B131-0CB2D6905695}" type="slidenum">
              <a:rPr lang="en-US" smtClean="0"/>
              <a:t>‹#›</a:t>
            </a:fld>
            <a:endParaRPr lang="en-US"/>
          </a:p>
        </p:txBody>
      </p:sp>
    </p:spTree>
    <p:extLst>
      <p:ext uri="{BB962C8B-B14F-4D97-AF65-F5344CB8AC3E}">
        <p14:creationId xmlns:p14="http://schemas.microsoft.com/office/powerpoint/2010/main" val="1131252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E67893-7D45-3241-9EB6-F32055D727D9}" type="datetimeFigureOut">
              <a:rPr lang="en-US" smtClean="0"/>
              <a:t>6/2/20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EE58C-6415-7242-B131-0CB2D6905695}" type="slidenum">
              <a:rPr lang="en-US" smtClean="0"/>
              <a:t>‹#›</a:t>
            </a:fld>
            <a:endParaRPr lang="en-US"/>
          </a:p>
        </p:txBody>
      </p:sp>
    </p:spTree>
    <p:extLst>
      <p:ext uri="{BB962C8B-B14F-4D97-AF65-F5344CB8AC3E}">
        <p14:creationId xmlns:p14="http://schemas.microsoft.com/office/powerpoint/2010/main" val="3721863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E67893-7D45-3241-9EB6-F32055D727D9}" type="datetimeFigureOut">
              <a:rPr lang="en-US" smtClean="0"/>
              <a:t>6/2/20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EE58C-6415-7242-B131-0CB2D6905695}" type="slidenum">
              <a:rPr lang="en-US" smtClean="0"/>
              <a:t>‹#›</a:t>
            </a:fld>
            <a:endParaRPr lang="en-US"/>
          </a:p>
        </p:txBody>
      </p:sp>
    </p:spTree>
    <p:extLst>
      <p:ext uri="{BB962C8B-B14F-4D97-AF65-F5344CB8AC3E}">
        <p14:creationId xmlns:p14="http://schemas.microsoft.com/office/powerpoint/2010/main" val="2303507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E67893-7D45-3241-9EB6-F32055D727D9}" type="datetimeFigureOut">
              <a:rPr lang="en-US" smtClean="0"/>
              <a:t>6/2/20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EE58C-6415-7242-B131-0CB2D6905695}" type="slidenum">
              <a:rPr lang="en-US" smtClean="0"/>
              <a:t>‹#›</a:t>
            </a:fld>
            <a:endParaRPr lang="en-US"/>
          </a:p>
        </p:txBody>
      </p:sp>
    </p:spTree>
    <p:extLst>
      <p:ext uri="{BB962C8B-B14F-4D97-AF65-F5344CB8AC3E}">
        <p14:creationId xmlns:p14="http://schemas.microsoft.com/office/powerpoint/2010/main" val="8502109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A40EF62-D785-A74F-B17C-BB70A31CE8CA}"/>
              </a:ext>
            </a:extLst>
          </p:cNvPr>
          <p:cNvPicPr>
            <a:picLocks noChangeAspect="1"/>
          </p:cNvPicPr>
          <p:nvPr/>
        </p:nvPicPr>
        <p:blipFill rotWithShape="1">
          <a:blip r:embed="rId3"/>
          <a:srcRect t="2625"/>
          <a:stretch/>
        </p:blipFill>
        <p:spPr>
          <a:xfrm>
            <a:off x="0" y="0"/>
            <a:ext cx="9144000" cy="6880302"/>
          </a:xfrm>
          <a:prstGeom prst="rect">
            <a:avLst/>
          </a:prstGeom>
        </p:spPr>
      </p:pic>
      <p:sp>
        <p:nvSpPr>
          <p:cNvPr id="6" name="TextBox 5">
            <a:extLst>
              <a:ext uri="{FF2B5EF4-FFF2-40B4-BE49-F238E27FC236}">
                <a16:creationId xmlns:a16="http://schemas.microsoft.com/office/drawing/2014/main" id="{060B18BA-04A7-AA45-B325-E3EC72E5AE02}"/>
              </a:ext>
            </a:extLst>
          </p:cNvPr>
          <p:cNvSpPr txBox="1"/>
          <p:nvPr/>
        </p:nvSpPr>
        <p:spPr>
          <a:xfrm>
            <a:off x="2192940" y="4059020"/>
            <a:ext cx="2824829" cy="307777"/>
          </a:xfrm>
          <a:prstGeom prst="rect">
            <a:avLst/>
          </a:prstGeom>
          <a:noFill/>
        </p:spPr>
        <p:txBody>
          <a:bodyPr wrap="square" rtlCol="0">
            <a:spAutoFit/>
          </a:bodyPr>
          <a:lstStyle/>
          <a:p>
            <a:r>
              <a:rPr lang="en-US" sz="1400" b="1" dirty="0"/>
              <a:t>[Enter Quitline Phone Information]</a:t>
            </a:r>
            <a:endParaRPr lang="en-US" sz="1400" dirty="0"/>
          </a:p>
        </p:txBody>
      </p:sp>
      <p:sp>
        <p:nvSpPr>
          <p:cNvPr id="9" name="TextBox 8">
            <a:extLst>
              <a:ext uri="{FF2B5EF4-FFF2-40B4-BE49-F238E27FC236}">
                <a16:creationId xmlns:a16="http://schemas.microsoft.com/office/drawing/2014/main" id="{9BD5C0FD-5372-F949-914F-ED6B2D3B587A}"/>
              </a:ext>
            </a:extLst>
          </p:cNvPr>
          <p:cNvSpPr txBox="1"/>
          <p:nvPr/>
        </p:nvSpPr>
        <p:spPr>
          <a:xfrm>
            <a:off x="5428406" y="4059019"/>
            <a:ext cx="2686894" cy="307777"/>
          </a:xfrm>
          <a:prstGeom prst="rect">
            <a:avLst/>
          </a:prstGeom>
          <a:noFill/>
        </p:spPr>
        <p:txBody>
          <a:bodyPr wrap="square" rtlCol="0">
            <a:spAutoFit/>
          </a:bodyPr>
          <a:lstStyle/>
          <a:p>
            <a:r>
              <a:rPr lang="en-US" sz="1400" b="1" dirty="0"/>
              <a:t>[Enter Quitline Text Information] </a:t>
            </a:r>
            <a:endParaRPr lang="en-US" sz="1400" dirty="0"/>
          </a:p>
        </p:txBody>
      </p:sp>
      <p:sp>
        <p:nvSpPr>
          <p:cNvPr id="7" name="TextBox 6">
            <a:extLst>
              <a:ext uri="{FF2B5EF4-FFF2-40B4-BE49-F238E27FC236}">
                <a16:creationId xmlns:a16="http://schemas.microsoft.com/office/drawing/2014/main" id="{4E207659-E9A4-CE45-BEED-A1FC0BB526B5}"/>
              </a:ext>
            </a:extLst>
          </p:cNvPr>
          <p:cNvSpPr txBox="1"/>
          <p:nvPr/>
        </p:nvSpPr>
        <p:spPr>
          <a:xfrm>
            <a:off x="1838578" y="3719489"/>
            <a:ext cx="5243283" cy="292388"/>
          </a:xfrm>
          <a:prstGeom prst="rect">
            <a:avLst/>
          </a:prstGeom>
          <a:noFill/>
        </p:spPr>
        <p:txBody>
          <a:bodyPr wrap="square" rtlCol="0">
            <a:noAutofit/>
          </a:bodyPr>
          <a:lstStyle/>
          <a:p>
            <a:r>
              <a:rPr lang="en-US" b="1" dirty="0">
                <a:solidFill>
                  <a:srgbClr val="008C6B"/>
                </a:solidFill>
              </a:rPr>
              <a:t>[Enter Quitline Name]</a:t>
            </a:r>
            <a:endParaRPr lang="en-US" dirty="0">
              <a:solidFill>
                <a:srgbClr val="008C6B"/>
              </a:solidFill>
            </a:endParaRPr>
          </a:p>
        </p:txBody>
      </p:sp>
    </p:spTree>
    <p:extLst>
      <p:ext uri="{BB962C8B-B14F-4D97-AF65-F5344CB8AC3E}">
        <p14:creationId xmlns:p14="http://schemas.microsoft.com/office/powerpoint/2010/main" val="1930797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TotalTime>
  <Words>74</Words>
  <Application>Microsoft Macintosh PowerPoint</Application>
  <PresentationFormat>On-screen Show (4:3)</PresentationFormat>
  <Paragraphs>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Daniel Ceballos III</dc:creator>
  <cp:lastModifiedBy>Richard Daniel Ceballos III</cp:lastModifiedBy>
  <cp:revision>2</cp:revision>
  <dcterms:created xsi:type="dcterms:W3CDTF">2020-04-10T18:36:03Z</dcterms:created>
  <dcterms:modified xsi:type="dcterms:W3CDTF">2020-06-02T18:14:56Z</dcterms:modified>
</cp:coreProperties>
</file>