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7" r:id="rId1"/>
    <p:sldMasterId id="2147483828" r:id="rId2"/>
    <p:sldMasterId id="2147483836" r:id="rId3"/>
  </p:sldMasterIdLst>
  <p:notesMasterIdLst>
    <p:notesMasterId r:id="rId9"/>
  </p:notesMasterIdLst>
  <p:handoutMasterIdLst>
    <p:handoutMasterId r:id="rId10"/>
  </p:handoutMasterIdLst>
  <p:sldIdLst>
    <p:sldId id="1021" r:id="rId4"/>
    <p:sldId id="1022" r:id="rId5"/>
    <p:sldId id="1023" r:id="rId6"/>
    <p:sldId id="1024" r:id="rId7"/>
    <p:sldId id="1025" r:id="rId8"/>
  </p:sldIdLst>
  <p:sldSz cx="9144000" cy="6858000" type="screen4x3"/>
  <p:notesSz cx="7023100" cy="9309100"/>
  <p:defaultTextStyle>
    <a:defPPr>
      <a:defRPr lang="en-US"/>
    </a:defPPr>
    <a:lvl1pPr marL="0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6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12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20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26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32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40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44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52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>
          <p15:clr>
            <a:srgbClr val="A4A3A4"/>
          </p15:clr>
        </p15:guide>
        <p15:guide id="2" pos="17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3CF"/>
    <a:srgbClr val="FEB469"/>
    <a:srgbClr val="86A1B6"/>
    <a:srgbClr val="BB4141"/>
    <a:srgbClr val="FA0093"/>
    <a:srgbClr val="ED9A4F"/>
    <a:srgbClr val="718899"/>
    <a:srgbClr val="595959"/>
    <a:srgbClr val="8C151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55"/>
    <p:restoredTop sz="59749"/>
  </p:normalViewPr>
  <p:slideViewPr>
    <p:cSldViewPr snapToGrid="0">
      <p:cViewPr varScale="1">
        <p:scale>
          <a:sx n="72" d="100"/>
          <a:sy n="72" d="100"/>
        </p:scale>
        <p:origin x="2944" y="184"/>
      </p:cViewPr>
      <p:guideLst>
        <p:guide orient="horz" pos="2448"/>
        <p:guide pos="17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894ED6-6A20-2A40-9A68-40D2B03AA97F}" type="datetimeFigureOut">
              <a:rPr lang="en-US" smtClean="0"/>
              <a:t>8/7/19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2DC417-428A-DC41-AF5D-1164181D5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4458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A11C2DDB-96DC-9E44-83DB-0491A8C82A0C}" type="datetimeFigureOut">
              <a:rPr lang="en-US" smtClean="0"/>
              <a:pPr/>
              <a:t>8/7/19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1063461B-20B2-0D4B-AD29-BCDFF99229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978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06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12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20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26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32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40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44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52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List of items: </a:t>
            </a:r>
          </a:p>
          <a:p>
            <a:pPr marL="228600" indent="-228600">
              <a:buAutoNum type="arabicPeriod"/>
            </a:pPr>
            <a:r>
              <a:rPr lang="en-US" dirty="0"/>
              <a:t>Water</a:t>
            </a:r>
          </a:p>
          <a:p>
            <a:pPr marL="228600" indent="-228600">
              <a:buAutoNum type="arabicPeriod"/>
            </a:pPr>
            <a:r>
              <a:rPr lang="en-US" dirty="0"/>
              <a:t>Shopping</a:t>
            </a:r>
          </a:p>
          <a:p>
            <a:pPr marL="228600" indent="-228600">
              <a:buAutoNum type="arabicPeriod"/>
            </a:pPr>
            <a:r>
              <a:rPr lang="en-US" dirty="0"/>
              <a:t>Cell phone</a:t>
            </a:r>
          </a:p>
          <a:p>
            <a:pPr marL="228600" indent="-228600">
              <a:buAutoNum type="arabicPeriod"/>
            </a:pPr>
            <a:r>
              <a:rPr lang="en-US" dirty="0"/>
              <a:t>Email</a:t>
            </a:r>
          </a:p>
          <a:p>
            <a:pPr marL="228600" indent="-228600">
              <a:buAutoNum type="arabicPeriod"/>
            </a:pPr>
            <a:r>
              <a:rPr lang="en-US" dirty="0"/>
              <a:t>Cigarette</a:t>
            </a:r>
          </a:p>
          <a:p>
            <a:pPr marL="228600" indent="-228600">
              <a:buAutoNum type="arabicPeriod"/>
            </a:pPr>
            <a:r>
              <a:rPr lang="en-US" dirty="0"/>
              <a:t>Coffee</a:t>
            </a:r>
          </a:p>
          <a:p>
            <a:pPr marL="228600" indent="-228600">
              <a:buAutoNum type="arabicPeriod"/>
            </a:pPr>
            <a:r>
              <a:rPr lang="en-US" dirty="0"/>
              <a:t>JUUL</a:t>
            </a:r>
          </a:p>
          <a:p>
            <a:pPr marL="228600" indent="-228600">
              <a:buAutoNum type="arabicPeriod"/>
            </a:pPr>
            <a:r>
              <a:rPr lang="en-US" dirty="0"/>
              <a:t>Hookah</a:t>
            </a:r>
          </a:p>
          <a:p>
            <a:pPr marL="228600" indent="-228600">
              <a:buAutoNum type="arabicPeriod"/>
            </a:pPr>
            <a:r>
              <a:rPr lang="en-US" dirty="0"/>
              <a:t>Social media</a:t>
            </a:r>
          </a:p>
          <a:p>
            <a:pPr marL="228600" indent="-228600">
              <a:buAutoNum type="arabicPeriod"/>
            </a:pPr>
            <a:r>
              <a:rPr lang="en-US" dirty="0"/>
              <a:t> Injection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3461B-20B2-0D4B-AD29-BCDFF992296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65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794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670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323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ltGray">
          <a:xfrm>
            <a:off x="0" y="1905000"/>
            <a:ext cx="9144000" cy="4038600"/>
          </a:xfrm>
          <a:prstGeom prst="rect">
            <a:avLst/>
          </a:prstGeom>
          <a:solidFill>
            <a:srgbClr val="8C151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533400" y="2743230"/>
            <a:ext cx="8001000" cy="684803"/>
          </a:xfrm>
        </p:spPr>
        <p:txBody>
          <a:bodyPr wrap="square" anchor="ctr" anchorCtr="0">
            <a:spAutoFit/>
          </a:bodyPr>
          <a:lstStyle>
            <a:lvl1pPr algn="l">
              <a:lnSpc>
                <a:spcPct val="90000"/>
              </a:lnSpc>
              <a:defRPr sz="4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533400" y="4369746"/>
            <a:ext cx="8001000" cy="430887"/>
          </a:xfr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" y="0"/>
            <a:ext cx="9144000" cy="152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864" y="6019800"/>
            <a:ext cx="4074936" cy="838200"/>
          </a:xfrm>
          <a:prstGeom prst="rect">
            <a:avLst/>
          </a:prstGeom>
        </p:spPr>
      </p:pic>
      <p:pic>
        <p:nvPicPr>
          <p:cNvPr id="12" name="Picture 11" descr="SM-logo-V-web-1200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3" y="502444"/>
            <a:ext cx="3608614" cy="105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026752"/>
      </p:ext>
    </p:extLst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3505220"/>
            <a:ext cx="6400800" cy="1526551"/>
          </a:xfrm>
          <a:prstGeom prst="rect">
            <a:avLst/>
          </a:prstGeom>
        </p:spPr>
      </p:pic>
      <p:pic>
        <p:nvPicPr>
          <p:cNvPr id="4" name="Picture 3" descr="SM-logo-V-web-1200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4296" y="1600220"/>
            <a:ext cx="4827814" cy="1408113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 flipH="1">
            <a:off x="1447800" y="3429000"/>
            <a:ext cx="6400800" cy="0"/>
          </a:xfrm>
          <a:prstGeom prst="line">
            <a:avLst/>
          </a:prstGeom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6116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M-logo-V-web-120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188" y="2354266"/>
            <a:ext cx="7369628" cy="214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784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97" y="1825625"/>
            <a:ext cx="2900363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60" y="1825625"/>
            <a:ext cx="2900363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71"/>
            <a:ext cx="2057400" cy="365125"/>
          </a:xfrm>
          <a:prstGeom prst="rect">
            <a:avLst/>
          </a:prstGeom>
        </p:spPr>
        <p:txBody>
          <a:bodyPr/>
          <a:lstStyle/>
          <a:p>
            <a:fld id="{2C158822-8C77-44E2-B849-0F6EF14D3C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2" y="635637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2" y="6356371"/>
            <a:ext cx="2057400" cy="365125"/>
          </a:xfrm>
          <a:prstGeom prst="rect">
            <a:avLst/>
          </a:prstGeom>
        </p:spPr>
        <p:txBody>
          <a:bodyPr/>
          <a:lstStyle/>
          <a:p>
            <a:fld id="{026B62CE-7692-4023-BAA3-EAFDD58612E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9695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08863"/>
            <a:ext cx="7772400" cy="54373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0173F06-9620-4B64-8663-0715E5238A9E}" type="slidenum">
              <a:rPr lang="en-US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1690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ltGray">
          <a:xfrm>
            <a:off x="0" y="1905000"/>
            <a:ext cx="9144000" cy="4038600"/>
          </a:xfrm>
          <a:prstGeom prst="rect">
            <a:avLst/>
          </a:prstGeom>
          <a:solidFill>
            <a:srgbClr val="8C151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533400" y="2743220"/>
            <a:ext cx="8001000" cy="684803"/>
          </a:xfrm>
        </p:spPr>
        <p:txBody>
          <a:bodyPr wrap="square" anchor="ctr" anchorCtr="0">
            <a:spAutoFit/>
          </a:bodyPr>
          <a:lstStyle>
            <a:lvl1pPr algn="l">
              <a:lnSpc>
                <a:spcPct val="90000"/>
              </a:lnSpc>
              <a:defRPr sz="4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533400" y="4369733"/>
            <a:ext cx="8001000" cy="430887"/>
          </a:xfr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" y="0"/>
            <a:ext cx="9144000" cy="152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864" y="6019800"/>
            <a:ext cx="4074936" cy="838200"/>
          </a:xfrm>
          <a:prstGeom prst="rect">
            <a:avLst/>
          </a:prstGeom>
        </p:spPr>
      </p:pic>
      <p:pic>
        <p:nvPicPr>
          <p:cNvPr id="12" name="Picture 11" descr="SM-logo-V-web-1200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3" y="502444"/>
            <a:ext cx="3608614" cy="105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35519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Section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1828820"/>
            <a:ext cx="5334000" cy="1601977"/>
          </a:xfrm>
        </p:spPr>
        <p:txBody>
          <a:bodyPr wrap="square" anchor="t" anchorCtr="0">
            <a:sp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0" y="0"/>
            <a:ext cx="9144001" cy="1371600"/>
            <a:chOff x="0" y="0"/>
            <a:chExt cx="9144001" cy="1371600"/>
          </a:xfrm>
        </p:grpSpPr>
        <p:sp>
          <p:nvSpPr>
            <p:cNvPr id="4" name="Rectangle 3"/>
            <p:cNvSpPr/>
            <p:nvPr userDrawn="1"/>
          </p:nvSpPr>
          <p:spPr bwMode="white">
            <a:xfrm>
              <a:off x="0" y="0"/>
              <a:ext cx="9144000" cy="137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1" y="0"/>
              <a:ext cx="9144000" cy="15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" name="Straight Connector 6"/>
          <p:cNvCxnSpPr/>
          <p:nvPr userDrawn="1"/>
        </p:nvCxnSpPr>
        <p:spPr>
          <a:xfrm rot="5400000">
            <a:off x="2020093" y="2857511"/>
            <a:ext cx="2209802" cy="1588"/>
          </a:xfrm>
          <a:prstGeom prst="line">
            <a:avLst/>
          </a:prstGeom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352800" y="3429000"/>
            <a:ext cx="5257800" cy="487313"/>
          </a:xfrm>
        </p:spPr>
        <p:txBody>
          <a:bodyPr wrap="square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Subheading</a:t>
            </a:r>
          </a:p>
        </p:txBody>
      </p:sp>
      <p:pic>
        <p:nvPicPr>
          <p:cNvPr id="8" name="Picture 7" descr="SM-logo-V-web-120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734" y="1871873"/>
            <a:ext cx="2203704" cy="64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62529"/>
      </p:ext>
    </p:extLst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4800" y="2057400"/>
            <a:ext cx="8534400" cy="2590800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7813598" y="851979"/>
            <a:ext cx="184666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endParaRPr lang="en-US">
              <a:solidFill>
                <a:srgbClr val="6962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853464"/>
      </p:ext>
    </p:extLst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3505220"/>
            <a:ext cx="6400800" cy="1526551"/>
          </a:xfrm>
          <a:prstGeom prst="rect">
            <a:avLst/>
          </a:prstGeom>
        </p:spPr>
      </p:pic>
      <p:pic>
        <p:nvPicPr>
          <p:cNvPr id="4" name="Picture 3" descr="SM-logo-V-web-1200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4296" y="1600220"/>
            <a:ext cx="4827814" cy="1408113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 flipH="1">
            <a:off x="1447800" y="3429000"/>
            <a:ext cx="6400800" cy="0"/>
          </a:xfrm>
          <a:prstGeom prst="line">
            <a:avLst/>
          </a:prstGeom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2577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M-logo-V-web-120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188" y="2354266"/>
            <a:ext cx="7369628" cy="214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404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04062"/>
            <a:ext cx="9144000" cy="54373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524000"/>
            <a:ext cx="8059738" cy="41148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90985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Section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1828833"/>
            <a:ext cx="5334000" cy="1601977"/>
          </a:xfrm>
        </p:spPr>
        <p:txBody>
          <a:bodyPr wrap="square" anchor="t" anchorCtr="0">
            <a:sp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9" y="0"/>
            <a:ext cx="9144001" cy="1371600"/>
            <a:chOff x="0" y="0"/>
            <a:chExt cx="9144001" cy="1371600"/>
          </a:xfrm>
        </p:grpSpPr>
        <p:sp>
          <p:nvSpPr>
            <p:cNvPr id="4" name="Rectangle 3"/>
            <p:cNvSpPr/>
            <p:nvPr userDrawn="1"/>
          </p:nvSpPr>
          <p:spPr bwMode="white">
            <a:xfrm>
              <a:off x="0" y="0"/>
              <a:ext cx="9144000" cy="137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1" y="0"/>
              <a:ext cx="9144000" cy="15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" name="Straight Connector 6"/>
          <p:cNvCxnSpPr/>
          <p:nvPr userDrawn="1"/>
        </p:nvCxnSpPr>
        <p:spPr>
          <a:xfrm rot="5400000">
            <a:off x="2020093" y="2857515"/>
            <a:ext cx="2209802" cy="1588"/>
          </a:xfrm>
          <a:prstGeom prst="line">
            <a:avLst/>
          </a:prstGeom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352800" y="3429005"/>
            <a:ext cx="5257800" cy="487313"/>
          </a:xfrm>
        </p:spPr>
        <p:txBody>
          <a:bodyPr wrap="square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Subheading</a:t>
            </a:r>
          </a:p>
        </p:txBody>
      </p:sp>
      <p:pic>
        <p:nvPicPr>
          <p:cNvPr id="8" name="Picture 7" descr="SM-logo-V-web-120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734" y="1871886"/>
            <a:ext cx="2203704" cy="64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99310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4801" y="2057400"/>
            <a:ext cx="8534400" cy="2590800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7813598" y="851980"/>
            <a:ext cx="184663" cy="350215"/>
          </a:xfrm>
          <a:prstGeom prst="rect">
            <a:avLst/>
          </a:prstGeom>
          <a:noFill/>
        </p:spPr>
        <p:txBody>
          <a:bodyPr wrap="none" lIns="91416" tIns="45709" rIns="91416" bIns="45709" rtlCol="0">
            <a:spAutoFit/>
          </a:bodyPr>
          <a:lstStyle/>
          <a:p>
            <a:pPr>
              <a:lnSpc>
                <a:spcPct val="90000"/>
              </a:lnSpc>
            </a:pPr>
            <a:endParaRPr lang="en-US">
              <a:solidFill>
                <a:srgbClr val="6962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449692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3505233"/>
            <a:ext cx="6400800" cy="1526551"/>
          </a:xfrm>
          <a:prstGeom prst="rect">
            <a:avLst/>
          </a:prstGeom>
        </p:spPr>
      </p:pic>
      <p:pic>
        <p:nvPicPr>
          <p:cNvPr id="4" name="Picture 3" descr="SM-logo-V-web-1200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4298" y="1600228"/>
            <a:ext cx="4827814" cy="1408113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 flipH="1">
            <a:off x="1447800" y="3429000"/>
            <a:ext cx="6400800" cy="0"/>
          </a:xfrm>
          <a:prstGeom prst="line">
            <a:avLst/>
          </a:prstGeom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14636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M-logo-V-web-120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188" y="2354271"/>
            <a:ext cx="7369628" cy="214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322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04071"/>
            <a:ext cx="9144000" cy="54373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524000"/>
            <a:ext cx="8059738" cy="41148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65692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ltGray">
          <a:xfrm>
            <a:off x="0" y="1905000"/>
            <a:ext cx="9144000" cy="4038600"/>
          </a:xfrm>
          <a:prstGeom prst="rect">
            <a:avLst/>
          </a:prstGeom>
          <a:solidFill>
            <a:srgbClr val="8C151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533400" y="2743220"/>
            <a:ext cx="8001000" cy="684803"/>
          </a:xfrm>
        </p:spPr>
        <p:txBody>
          <a:bodyPr wrap="square" anchor="ctr" anchorCtr="0">
            <a:spAutoFit/>
          </a:bodyPr>
          <a:lstStyle>
            <a:lvl1pPr algn="l">
              <a:lnSpc>
                <a:spcPct val="90000"/>
              </a:lnSpc>
              <a:defRPr sz="4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533400" y="4369733"/>
            <a:ext cx="8001000" cy="430887"/>
          </a:xfr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" y="0"/>
            <a:ext cx="9144000" cy="152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864" y="6019800"/>
            <a:ext cx="4074936" cy="838200"/>
          </a:xfrm>
          <a:prstGeom prst="rect">
            <a:avLst/>
          </a:prstGeom>
        </p:spPr>
      </p:pic>
      <p:pic>
        <p:nvPicPr>
          <p:cNvPr id="12" name="Picture 11" descr="SM-logo-V-web-1200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3" y="502444"/>
            <a:ext cx="3608614" cy="105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200805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Section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1828820"/>
            <a:ext cx="5334000" cy="1601977"/>
          </a:xfrm>
        </p:spPr>
        <p:txBody>
          <a:bodyPr wrap="square" anchor="t" anchorCtr="0">
            <a:sp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0" y="0"/>
            <a:ext cx="9144001" cy="1371600"/>
            <a:chOff x="0" y="0"/>
            <a:chExt cx="9144001" cy="1371600"/>
          </a:xfrm>
        </p:grpSpPr>
        <p:sp>
          <p:nvSpPr>
            <p:cNvPr id="4" name="Rectangle 3"/>
            <p:cNvSpPr/>
            <p:nvPr userDrawn="1"/>
          </p:nvSpPr>
          <p:spPr bwMode="white">
            <a:xfrm>
              <a:off x="0" y="0"/>
              <a:ext cx="9144000" cy="137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1" y="0"/>
              <a:ext cx="9144000" cy="15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7" name="Straight Connector 6"/>
          <p:cNvCxnSpPr/>
          <p:nvPr userDrawn="1"/>
        </p:nvCxnSpPr>
        <p:spPr>
          <a:xfrm rot="5400000">
            <a:off x="2020093" y="2857511"/>
            <a:ext cx="2209802" cy="1588"/>
          </a:xfrm>
          <a:prstGeom prst="line">
            <a:avLst/>
          </a:prstGeom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352800" y="3429000"/>
            <a:ext cx="5257800" cy="487313"/>
          </a:xfrm>
        </p:spPr>
        <p:txBody>
          <a:bodyPr wrap="square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Subheading</a:t>
            </a:r>
          </a:p>
        </p:txBody>
      </p:sp>
      <p:pic>
        <p:nvPicPr>
          <p:cNvPr id="8" name="Picture 7" descr="SM-logo-V-web-120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734" y="1871873"/>
            <a:ext cx="2203704" cy="64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07428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4800" y="2057400"/>
            <a:ext cx="8534400" cy="2590800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7813598" y="851979"/>
            <a:ext cx="184666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endParaRPr lang="en-US">
              <a:solidFill>
                <a:srgbClr val="696253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2867380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675461"/>
            <a:ext cx="6400800" cy="543739"/>
          </a:xfrm>
          <a:prstGeom prst="rect">
            <a:avLst/>
          </a:prstGeom>
        </p:spPr>
        <p:txBody>
          <a:bodyPr vert="horz" wrap="square" lIns="91416" tIns="45709" rIns="91416" bIns="45709" rtlCol="0" anchor="b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752601"/>
            <a:ext cx="8534400" cy="3810000"/>
          </a:xfrm>
          <a:prstGeom prst="rect">
            <a:avLst/>
          </a:prstGeom>
        </p:spPr>
        <p:txBody>
          <a:bodyPr vert="horz" lIns="91416" tIns="45709" rIns="91416" bIns="457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732352" y="6559440"/>
            <a:ext cx="335448" cy="246221"/>
          </a:xfrm>
          <a:prstGeom prst="rect">
            <a:avLst/>
          </a:prstGeom>
          <a:noFill/>
        </p:spPr>
        <p:txBody>
          <a:bodyPr wrap="none" lIns="91416" tIns="45709" rIns="91416" bIns="45709" rtlCol="0" anchor="b" anchorCtr="0">
            <a:spAutoFit/>
          </a:bodyPr>
          <a:lstStyle/>
          <a:p>
            <a:pPr algn="r"/>
            <a:fld id="{6CB3F26A-4231-FB4A-890E-E4C58F775760}" type="slidenum">
              <a:rPr lang="en-US" sz="1000" smtClean="0"/>
              <a:pPr algn="r"/>
              <a:t>‹#›</a:t>
            </a:fld>
            <a:endParaRPr lang="en-US" sz="1000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19" y="29"/>
            <a:ext cx="9144001" cy="1240563"/>
            <a:chOff x="0" y="0"/>
            <a:chExt cx="9144001" cy="1240563"/>
          </a:xfrm>
        </p:grpSpPr>
        <p:sp>
          <p:nvSpPr>
            <p:cNvPr id="6" name="Rectangle 5"/>
            <p:cNvSpPr/>
            <p:nvPr userDrawn="1"/>
          </p:nvSpPr>
          <p:spPr>
            <a:xfrm>
              <a:off x="1" y="0"/>
              <a:ext cx="9144000" cy="152400"/>
            </a:xfrm>
            <a:prstGeom prst="rect">
              <a:avLst/>
            </a:prstGeom>
            <a:solidFill>
              <a:srgbClr val="8C151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 userDrawn="1"/>
          </p:nvCxnSpPr>
          <p:spPr>
            <a:xfrm>
              <a:off x="0" y="1238975"/>
              <a:ext cx="9144000" cy="1588"/>
            </a:xfrm>
            <a:prstGeom prst="line">
              <a:avLst/>
            </a:prstGeom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/>
          <p:cNvCxnSpPr/>
          <p:nvPr userDrawn="1"/>
        </p:nvCxnSpPr>
        <p:spPr>
          <a:xfrm rot="5400000">
            <a:off x="6459849" y="686211"/>
            <a:ext cx="761206" cy="1588"/>
          </a:xfrm>
          <a:prstGeom prst="line">
            <a:avLst/>
          </a:prstGeom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SM-logo-V-web-1200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1" y="451896"/>
            <a:ext cx="1846806" cy="5387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19" y="5791201"/>
            <a:ext cx="3704491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71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</p:sldLayoutIdLst>
  <p:transition>
    <p:wipe dir="r"/>
  </p:transition>
  <p:hf sldNum="0" hdr="0" ftr="0" dt="0"/>
  <p:txStyles>
    <p:titleStyle>
      <a:lvl1pPr algn="l" defTabSz="457082" rtl="0" eaLnBrk="1" latinLnBrk="0" hangingPunct="1">
        <a:lnSpc>
          <a:spcPct val="90000"/>
        </a:lnSpc>
        <a:spcBef>
          <a:spcPct val="0"/>
        </a:spcBef>
        <a:buNone/>
        <a:defRPr sz="3200" i="0" kern="1200">
          <a:solidFill>
            <a:schemeClr val="accent1"/>
          </a:solidFill>
          <a:latin typeface="Calibri"/>
          <a:ea typeface="+mj-ea"/>
          <a:cs typeface="Calibri"/>
        </a:defRPr>
      </a:lvl1pPr>
    </p:titleStyle>
    <p:bodyStyle>
      <a:lvl1pPr marL="233303" indent="-233303" algn="l" defTabSz="457082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SzPct val="110000"/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71355" indent="-233303" algn="l" defTabSz="457082" rtl="0" eaLnBrk="1" latinLnBrk="0" hangingPunct="1">
        <a:lnSpc>
          <a:spcPct val="90000"/>
        </a:lnSpc>
        <a:spcBef>
          <a:spcPts val="0"/>
        </a:spcBef>
        <a:spcAft>
          <a:spcPts val="400"/>
        </a:spcAft>
        <a:buFont typeface="Arial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9895" indent="-228541" algn="l" defTabSz="453910" rtl="0" eaLnBrk="1" latinLnBrk="0" hangingPunct="1">
        <a:lnSpc>
          <a:spcPct val="90000"/>
        </a:lnSpc>
        <a:spcBef>
          <a:spcPts val="0"/>
        </a:spcBef>
        <a:spcAft>
          <a:spcPts val="400"/>
        </a:spcAft>
        <a:buSzPct val="80000"/>
        <a:buFont typeface="Arial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599790" indent="-228541" algn="l" defTabSz="457082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75" indent="-228541" algn="l" defTabSz="457082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59" indent="-228541" algn="l" defTabSz="4570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40" indent="-228541" algn="l" defTabSz="4570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24" indent="-228541" algn="l" defTabSz="4570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05" indent="-228541" algn="l" defTabSz="4570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675461"/>
            <a:ext cx="6400800" cy="543739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752600"/>
            <a:ext cx="8534400" cy="381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732352" y="6559427"/>
            <a:ext cx="335448" cy="246221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r"/>
            <a:fld id="{6CB3F26A-4231-FB4A-890E-E4C58F775760}" type="slidenum">
              <a:rPr lang="en-US" sz="1000" smtClean="0">
                <a:solidFill>
                  <a:prstClr val="black"/>
                </a:solidFill>
                <a:latin typeface="Calibri"/>
              </a:rPr>
              <a:pPr algn="r"/>
              <a:t>‹#›</a:t>
            </a:fld>
            <a:endParaRPr lang="en-US" sz="10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10" y="20"/>
            <a:ext cx="9144001" cy="1240563"/>
            <a:chOff x="0" y="0"/>
            <a:chExt cx="9144001" cy="1240563"/>
          </a:xfrm>
        </p:grpSpPr>
        <p:sp>
          <p:nvSpPr>
            <p:cNvPr id="6" name="Rectangle 5"/>
            <p:cNvSpPr/>
            <p:nvPr userDrawn="1"/>
          </p:nvSpPr>
          <p:spPr>
            <a:xfrm>
              <a:off x="1" y="0"/>
              <a:ext cx="9144000" cy="152400"/>
            </a:xfrm>
            <a:prstGeom prst="rect">
              <a:avLst/>
            </a:prstGeom>
            <a:solidFill>
              <a:srgbClr val="8C151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9" name="Straight Connector 8"/>
            <p:cNvCxnSpPr/>
            <p:nvPr userDrawn="1"/>
          </p:nvCxnSpPr>
          <p:spPr>
            <a:xfrm>
              <a:off x="0" y="1238975"/>
              <a:ext cx="9144000" cy="1588"/>
            </a:xfrm>
            <a:prstGeom prst="line">
              <a:avLst/>
            </a:prstGeom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/>
          <p:cNvCxnSpPr/>
          <p:nvPr userDrawn="1"/>
        </p:nvCxnSpPr>
        <p:spPr>
          <a:xfrm rot="5400000">
            <a:off x="6459849" y="686207"/>
            <a:ext cx="761206" cy="1588"/>
          </a:xfrm>
          <a:prstGeom prst="line">
            <a:avLst/>
          </a:prstGeom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SM-logo-V-web-1200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1" y="451887"/>
            <a:ext cx="1846806" cy="5387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10" y="5791201"/>
            <a:ext cx="3704491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6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</p:sldLayoutIdLst>
  <p:transition>
    <p:wipe dir="r"/>
  </p:transition>
  <p:hf sldNum="0"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200" i="0" kern="1200">
          <a:solidFill>
            <a:schemeClr val="accent1"/>
          </a:solidFill>
          <a:latin typeface="Calibri"/>
          <a:ea typeface="+mj-ea"/>
          <a:cs typeface="Calibri"/>
        </a:defRPr>
      </a:lvl1pPr>
    </p:titleStyle>
    <p:bodyStyle>
      <a:lvl1pPr marL="233363" indent="-233363" algn="l" defTabSz="4572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SzPct val="110000"/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71500" indent="-233363" algn="l" defTabSz="457200" rtl="0" eaLnBrk="1" latinLnBrk="0" hangingPunct="1">
        <a:lnSpc>
          <a:spcPct val="90000"/>
        </a:lnSpc>
        <a:spcBef>
          <a:spcPts val="0"/>
        </a:spcBef>
        <a:spcAft>
          <a:spcPts val="400"/>
        </a:spcAft>
        <a:buFont typeface="Arial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00100" indent="-228600" algn="l" defTabSz="454025" rtl="0" eaLnBrk="1" latinLnBrk="0" hangingPunct="1">
        <a:lnSpc>
          <a:spcPct val="90000"/>
        </a:lnSpc>
        <a:spcBef>
          <a:spcPts val="0"/>
        </a:spcBef>
        <a:spcAft>
          <a:spcPts val="400"/>
        </a:spcAft>
        <a:buSzPct val="80000"/>
        <a:buFont typeface="Arial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675461"/>
            <a:ext cx="6400800" cy="543739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752600"/>
            <a:ext cx="8534400" cy="381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732352" y="6559427"/>
            <a:ext cx="335448" cy="246221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r"/>
            <a:fld id="{6CB3F26A-4231-FB4A-890E-E4C58F775760}" type="slidenum">
              <a:rPr lang="en-US" sz="1000" smtClean="0"/>
              <a:pPr algn="r"/>
              <a:t>‹#›</a:t>
            </a:fld>
            <a:endParaRPr lang="en-US" sz="1000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10" y="20"/>
            <a:ext cx="9144001" cy="1240563"/>
            <a:chOff x="0" y="0"/>
            <a:chExt cx="9144001" cy="1240563"/>
          </a:xfrm>
        </p:grpSpPr>
        <p:sp>
          <p:nvSpPr>
            <p:cNvPr id="6" name="Rectangle 5"/>
            <p:cNvSpPr/>
            <p:nvPr userDrawn="1"/>
          </p:nvSpPr>
          <p:spPr>
            <a:xfrm>
              <a:off x="1" y="0"/>
              <a:ext cx="9144000" cy="152400"/>
            </a:xfrm>
            <a:prstGeom prst="rect">
              <a:avLst/>
            </a:prstGeom>
            <a:solidFill>
              <a:srgbClr val="8C151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 userDrawn="1"/>
          </p:nvCxnSpPr>
          <p:spPr>
            <a:xfrm>
              <a:off x="0" y="1238975"/>
              <a:ext cx="9144000" cy="1588"/>
            </a:xfrm>
            <a:prstGeom prst="line">
              <a:avLst/>
            </a:prstGeom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/>
          <p:cNvCxnSpPr/>
          <p:nvPr userDrawn="1"/>
        </p:nvCxnSpPr>
        <p:spPr>
          <a:xfrm rot="5400000">
            <a:off x="6459849" y="686207"/>
            <a:ext cx="761206" cy="1588"/>
          </a:xfrm>
          <a:prstGeom prst="line">
            <a:avLst/>
          </a:prstGeom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SM-logo-V-web-1200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1" y="451887"/>
            <a:ext cx="1846806" cy="5387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10" y="5791201"/>
            <a:ext cx="3704491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907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</p:sldLayoutIdLst>
  <p:transition>
    <p:wipe dir="r"/>
  </p:transition>
  <p:hf sldNum="0"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200" i="0" kern="1200">
          <a:solidFill>
            <a:schemeClr val="accent1"/>
          </a:solidFill>
          <a:latin typeface="Calibri"/>
          <a:ea typeface="+mj-ea"/>
          <a:cs typeface="Calibri"/>
        </a:defRPr>
      </a:lvl1pPr>
    </p:titleStyle>
    <p:bodyStyle>
      <a:lvl1pPr marL="233363" indent="-233363" algn="l" defTabSz="4572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SzPct val="110000"/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71500" indent="-233363" algn="l" defTabSz="457200" rtl="0" eaLnBrk="1" latinLnBrk="0" hangingPunct="1">
        <a:lnSpc>
          <a:spcPct val="90000"/>
        </a:lnSpc>
        <a:spcBef>
          <a:spcPts val="0"/>
        </a:spcBef>
        <a:spcAft>
          <a:spcPts val="400"/>
        </a:spcAft>
        <a:buFont typeface="Arial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00100" indent="-228600" algn="l" defTabSz="454025" rtl="0" eaLnBrk="1" latinLnBrk="0" hangingPunct="1">
        <a:lnSpc>
          <a:spcPct val="90000"/>
        </a:lnSpc>
        <a:spcBef>
          <a:spcPts val="0"/>
        </a:spcBef>
        <a:spcAft>
          <a:spcPts val="400"/>
        </a:spcAft>
        <a:buSzPct val="80000"/>
        <a:buFont typeface="Arial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13" Type="http://schemas.openxmlformats.org/officeDocument/2006/relationships/image" Target="../media/image15.tiff"/><Relationship Id="rId3" Type="http://schemas.openxmlformats.org/officeDocument/2006/relationships/image" Target="../media/image5.tiff"/><Relationship Id="rId7" Type="http://schemas.openxmlformats.org/officeDocument/2006/relationships/image" Target="../media/image9.tiff"/><Relationship Id="rId12" Type="http://schemas.openxmlformats.org/officeDocument/2006/relationships/image" Target="../media/image1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tiff"/><Relationship Id="rId11" Type="http://schemas.openxmlformats.org/officeDocument/2006/relationships/image" Target="../media/image13.tiff"/><Relationship Id="rId5" Type="http://schemas.openxmlformats.org/officeDocument/2006/relationships/image" Target="../media/image7.png"/><Relationship Id="rId10" Type="http://schemas.openxmlformats.org/officeDocument/2006/relationships/image" Target="../media/image12.tiff"/><Relationship Id="rId4" Type="http://schemas.openxmlformats.org/officeDocument/2006/relationships/image" Target="../media/image6.tiff"/><Relationship Id="rId9" Type="http://schemas.openxmlformats.org/officeDocument/2006/relationships/image" Target="../media/image11.tiff"/><Relationship Id="rId14" Type="http://schemas.openxmlformats.org/officeDocument/2006/relationships/image" Target="../media/image1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1828820"/>
            <a:ext cx="5791200" cy="1588105"/>
          </a:xfrm>
        </p:spPr>
        <p:txBody>
          <a:bodyPr/>
          <a:lstStyle/>
          <a:p>
            <a:r>
              <a:rPr lang="en-US" dirty="0"/>
              <a:t>Wants, Needs, and Addiction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C3D864-8E00-FA4A-9303-2C1DF356A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600200"/>
            <a:ext cx="2438400" cy="13523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634178-9C3B-9845-ABB1-3566268576E4}"/>
              </a:ext>
            </a:extLst>
          </p:cNvPr>
          <p:cNvSpPr/>
          <p:nvPr/>
        </p:nvSpPr>
        <p:spPr>
          <a:xfrm>
            <a:off x="76200" y="5259068"/>
            <a:ext cx="42672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421DBA-46A7-6641-8072-54DCC316C7DC}"/>
              </a:ext>
            </a:extLst>
          </p:cNvPr>
          <p:cNvSpPr txBox="1"/>
          <p:nvPr/>
        </p:nvSpPr>
        <p:spPr>
          <a:xfrm>
            <a:off x="3352800" y="3671031"/>
            <a:ext cx="5334000" cy="1421906"/>
          </a:xfrm>
          <a:prstGeom prst="rect">
            <a:avLst/>
          </a:prstGeom>
          <a:noFill/>
        </p:spPr>
        <p:txBody>
          <a:bodyPr wrap="square" lIns="91416" tIns="45709" rIns="91416" bIns="45709" rtlCol="0">
            <a:spAutoFit/>
          </a:bodyPr>
          <a:lstStyle/>
          <a:p>
            <a:pPr marL="0" marR="0" lvl="0" indent="0" algn="l" defTabSz="45708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Supplemental Slides</a:t>
            </a:r>
          </a:p>
          <a:p>
            <a:pPr marL="0" marR="0" lvl="0" indent="0" algn="l" defTabSz="45708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08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08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860866"/>
      </p:ext>
    </p:extLst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46929F7-0C33-8042-BAC0-312FDFF77B96}"/>
              </a:ext>
            </a:extLst>
          </p:cNvPr>
          <p:cNvSpPr/>
          <p:nvPr/>
        </p:nvSpPr>
        <p:spPr>
          <a:xfrm>
            <a:off x="76200" y="5259068"/>
            <a:ext cx="42672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53200" y="304800"/>
            <a:ext cx="2590800" cy="838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005" y="401385"/>
            <a:ext cx="8615082" cy="920085"/>
          </a:xfrm>
        </p:spPr>
        <p:txBody>
          <a:bodyPr>
            <a:noAutofit/>
          </a:bodyPr>
          <a:lstStyle/>
          <a:p>
            <a:pPr algn="ctr"/>
            <a:br>
              <a:rPr lang="en-US" sz="4000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4000" b="1" dirty="0">
                <a:solidFill>
                  <a:srgbClr val="C00000"/>
                </a:solidFill>
                <a:latin typeface="Arial"/>
                <a:cs typeface="Arial"/>
              </a:rPr>
              <a:t>Is this a</a:t>
            </a:r>
            <a:r>
              <a:rPr lang="is-IS" sz="4000" b="1" dirty="0">
                <a:solidFill>
                  <a:srgbClr val="C00000"/>
                </a:solidFill>
                <a:latin typeface="Arial"/>
                <a:cs typeface="Arial"/>
              </a:rPr>
              <a:t>…want, need, or addiction?</a:t>
            </a:r>
            <a:endParaRPr lang="en-US" sz="4000" b="1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8359B4-4234-2445-9DC8-C927F04A7F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3974" y="1676400"/>
            <a:ext cx="3220852" cy="24546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0EDE16-9612-F345-AAA1-4EEF85ADD4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199" y="1586338"/>
            <a:ext cx="1953159" cy="39153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D6C451-E45D-644C-A673-2DE0203B18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71" y="1676400"/>
            <a:ext cx="2274457" cy="4035328"/>
          </a:xfrm>
          <a:prstGeom prst="rect">
            <a:avLst/>
          </a:prstGeom>
          <a:ln w="19050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98BFE8-E91A-B848-99B6-4F755C90CA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7600" y="1539387"/>
            <a:ext cx="1046503" cy="43093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14A53F-A814-AB43-BC0D-3A42794D37F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6095" y="2903745"/>
            <a:ext cx="2816609" cy="277661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DCC8FC1-01A1-9D4D-A9F4-E3DA183E3B70}"/>
              </a:ext>
            </a:extLst>
          </p:cNvPr>
          <p:cNvGrpSpPr/>
          <p:nvPr/>
        </p:nvGrpSpPr>
        <p:grpSpPr>
          <a:xfrm>
            <a:off x="1919620" y="2505788"/>
            <a:ext cx="5609558" cy="1946492"/>
            <a:chOff x="4261976" y="590394"/>
            <a:chExt cx="5609558" cy="194649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A45E4B9-D599-5344-9E23-EAF4759AA9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61976" y="704303"/>
              <a:ext cx="1792518" cy="179380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98559FB-6B03-E44B-9DBB-7416DBDC09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70075" y="590394"/>
              <a:ext cx="1801459" cy="190830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F18165E-1012-E54C-8792-994E5B2AB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26604" y="665525"/>
              <a:ext cx="1871361" cy="1871361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A8503D8-EB37-C84C-BC6D-5E5244562F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28504" y="3276600"/>
            <a:ext cx="2991791" cy="23513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DBF2BB9-A1BD-9A46-94E3-22A2ED9B27F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6790" y="2374830"/>
            <a:ext cx="4241513" cy="24021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6169A4-CB38-374A-8B54-070A8F10CEC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1676400"/>
            <a:ext cx="1981200" cy="37352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98A103-741A-784E-AFBF-3294BDE8CE0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2218885" y="3035742"/>
            <a:ext cx="5081695" cy="45921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3AB5CD9-A740-3A49-B11A-7C2D6177DC39}"/>
              </a:ext>
            </a:extLst>
          </p:cNvPr>
          <p:cNvSpPr txBox="1"/>
          <p:nvPr/>
        </p:nvSpPr>
        <p:spPr>
          <a:xfrm>
            <a:off x="5998113" y="5943600"/>
            <a:ext cx="3133695" cy="30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6" b="1" i="0" u="none" strike="noStrike" kern="1200" cap="none" spc="0" normalizeH="0" baseline="0" noProof="0" dirty="0">
                <a:ln>
                  <a:noFill/>
                </a:ln>
                <a:solidFill>
                  <a:srgbClr val="9030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tobaccopreventiontoolkit.stanford.edu</a:t>
            </a:r>
          </a:p>
        </p:txBody>
      </p:sp>
    </p:spTree>
    <p:extLst>
      <p:ext uri="{BB962C8B-B14F-4D97-AF65-F5344CB8AC3E}">
        <p14:creationId xmlns:p14="http://schemas.microsoft.com/office/powerpoint/2010/main" val="37792748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148"/>
          <p:cNvSpPr/>
          <p:nvPr/>
        </p:nvSpPr>
        <p:spPr>
          <a:xfrm>
            <a:off x="889321" y="403877"/>
            <a:ext cx="6411516" cy="638428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>
            <a:spAutoFit/>
          </a:bodyPr>
          <a:lstStyle>
            <a:lvl1pPr defTabSz="1295400">
              <a:lnSpc>
                <a:spcPct val="90000"/>
              </a:lnSpc>
              <a:buClr>
                <a:srgbClr val="FF2600"/>
              </a:buClr>
              <a:buFont typeface="Arial"/>
              <a:defRPr sz="6200">
                <a:solidFill>
                  <a:srgbClr val="FFFFFF"/>
                </a:solidFill>
                <a:uFill>
                  <a:solidFill/>
                </a:uFill>
              </a:defRPr>
            </a:lvl1pPr>
          </a:lstStyle>
          <a:p>
            <a:pPr marL="0" marR="0" lvl="0" indent="0" algn="ctr" defTabSz="1295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2600"/>
              </a:buClr>
              <a:buSzTx/>
              <a:buFont typeface="Arial"/>
              <a:buNone/>
              <a:tabLst/>
              <a:defRPr sz="1800">
                <a:solidFill>
                  <a:srgbClr val="000000"/>
                </a:solidFill>
                <a:uFillTx/>
              </a:defRPr>
            </a:pP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Want</a:t>
            </a:r>
            <a:endParaRPr kumimoji="0" sz="4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0" y="1371600"/>
            <a:ext cx="819745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noun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Definition of 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state or condition of not having any or enough of something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that is desired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98113" y="5943600"/>
            <a:ext cx="3133695" cy="30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6" b="1" i="0" u="none" strike="noStrike" kern="1200" cap="none" spc="0" normalizeH="0" baseline="0" noProof="0" dirty="0">
                <a:ln>
                  <a:noFill/>
                </a:ln>
                <a:solidFill>
                  <a:srgbClr val="9030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tobaccopreventiontoolkit.stanford.edu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041B93-2C50-1544-B3E2-ADFA768603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0792" y="172705"/>
            <a:ext cx="1928661" cy="104649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98EDC5-74BC-774A-816D-9C79BC60139E}"/>
              </a:ext>
            </a:extLst>
          </p:cNvPr>
          <p:cNvSpPr/>
          <p:nvPr/>
        </p:nvSpPr>
        <p:spPr>
          <a:xfrm>
            <a:off x="76200" y="5259068"/>
            <a:ext cx="42672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20525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148"/>
          <p:cNvSpPr/>
          <p:nvPr/>
        </p:nvSpPr>
        <p:spPr>
          <a:xfrm>
            <a:off x="838200" y="458507"/>
            <a:ext cx="6411516" cy="638428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>
            <a:spAutoFit/>
          </a:bodyPr>
          <a:lstStyle>
            <a:lvl1pPr defTabSz="1295400">
              <a:lnSpc>
                <a:spcPct val="90000"/>
              </a:lnSpc>
              <a:buClr>
                <a:srgbClr val="FF2600"/>
              </a:buClr>
              <a:buFont typeface="Arial"/>
              <a:defRPr sz="6200">
                <a:solidFill>
                  <a:srgbClr val="FFFFFF"/>
                </a:solidFill>
                <a:uFill>
                  <a:solidFill/>
                </a:uFill>
              </a:defRPr>
            </a:lvl1pPr>
          </a:lstStyle>
          <a:p>
            <a:pPr marL="0" marR="0" lvl="0" indent="0" algn="ctr" defTabSz="1295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2600"/>
              </a:buClr>
              <a:buSzTx/>
              <a:buFont typeface="Arial"/>
              <a:buNone/>
              <a:tabLst/>
              <a:defRPr sz="1800">
                <a:solidFill>
                  <a:srgbClr val="000000"/>
                </a:solidFill>
                <a:uFillTx/>
              </a:defRPr>
            </a:pP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Need</a:t>
            </a:r>
            <a:endParaRPr kumimoji="0" sz="4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" y="1371600"/>
            <a:ext cx="819745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noun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Definition of 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situation in which someone or something must do or have something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something that a person must have in order to live or succeed or be happy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strong feeling that you must have or do something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3F4155-DFFD-8549-95F5-DCC1A329D9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0792" y="172705"/>
            <a:ext cx="1928661" cy="10464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172812-DB0D-874C-856F-6F78EF82A0F9}"/>
              </a:ext>
            </a:extLst>
          </p:cNvPr>
          <p:cNvSpPr txBox="1"/>
          <p:nvPr/>
        </p:nvSpPr>
        <p:spPr>
          <a:xfrm>
            <a:off x="5998113" y="5943600"/>
            <a:ext cx="3133695" cy="30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6" b="1" i="0" u="none" strike="noStrike" kern="1200" cap="none" spc="0" normalizeH="0" baseline="0" noProof="0">
                <a:ln>
                  <a:noFill/>
                </a:ln>
                <a:solidFill>
                  <a:srgbClr val="9030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tobaccopreventiontoolkit.stanford.edu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60A73B-5C1A-034B-93B6-117487AFC5C2}"/>
              </a:ext>
            </a:extLst>
          </p:cNvPr>
          <p:cNvSpPr/>
          <p:nvPr/>
        </p:nvSpPr>
        <p:spPr>
          <a:xfrm>
            <a:off x="76200" y="5465028"/>
            <a:ext cx="4267200" cy="10894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38198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34DCB99-AA04-2D45-8D7D-0BE000232814}"/>
              </a:ext>
            </a:extLst>
          </p:cNvPr>
          <p:cNvSpPr/>
          <p:nvPr/>
        </p:nvSpPr>
        <p:spPr>
          <a:xfrm>
            <a:off x="76200" y="5259068"/>
            <a:ext cx="42672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Shape 148"/>
          <p:cNvSpPr/>
          <p:nvPr/>
        </p:nvSpPr>
        <p:spPr>
          <a:xfrm>
            <a:off x="762000" y="474690"/>
            <a:ext cx="6411516" cy="638428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>
            <a:spAutoFit/>
          </a:bodyPr>
          <a:lstStyle>
            <a:lvl1pPr defTabSz="1295400">
              <a:lnSpc>
                <a:spcPct val="90000"/>
              </a:lnSpc>
              <a:buClr>
                <a:srgbClr val="FF2600"/>
              </a:buClr>
              <a:buFont typeface="Arial"/>
              <a:defRPr sz="6200">
                <a:solidFill>
                  <a:srgbClr val="FFFFFF"/>
                </a:solidFill>
                <a:uFill>
                  <a:solidFill/>
                </a:uFill>
              </a:defRPr>
            </a:lvl1pPr>
          </a:lstStyle>
          <a:p>
            <a:pPr marL="0" marR="0" lvl="0" indent="0" algn="ctr" defTabSz="1295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2600"/>
              </a:buClr>
              <a:buSzTx/>
              <a:buFont typeface="Arial"/>
              <a:buNone/>
              <a:tabLst/>
              <a:defRPr sz="1800">
                <a:solidFill>
                  <a:srgbClr val="000000"/>
                </a:solidFill>
                <a:uFillTx/>
              </a:defRPr>
            </a:pPr>
            <a:r>
              <a:rPr kumimoji="0" lang="en-US" sz="4219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Addiction</a:t>
            </a:r>
            <a:endParaRPr kumimoji="0" sz="4219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0" y="1371600"/>
            <a:ext cx="8197453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noun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Definition of 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addiction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compulsive need for and use of a habit-forming substance (as heroin, nicotine, or alcohol)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characterized by tolerance and by well-defined physiological symptoms upon withdrawal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persistent compulsive use of a substance known by the user to be harmful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C8A934-0D82-6840-B257-D5C29A3782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0792" y="172705"/>
            <a:ext cx="1928661" cy="10464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3AA513-54EA-B94F-9897-FCAF08A53F46}"/>
              </a:ext>
            </a:extLst>
          </p:cNvPr>
          <p:cNvSpPr txBox="1"/>
          <p:nvPr/>
        </p:nvSpPr>
        <p:spPr>
          <a:xfrm>
            <a:off x="5998113" y="5943600"/>
            <a:ext cx="3133695" cy="30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6" b="1" i="0" u="none" strike="noStrike" kern="1200" cap="none" spc="0" normalizeH="0" baseline="0" noProof="0">
                <a:ln>
                  <a:noFill/>
                </a:ln>
                <a:solidFill>
                  <a:srgbClr val="9030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tobaccopreventiontoolkit.stanford.edu</a:t>
            </a:r>
          </a:p>
        </p:txBody>
      </p:sp>
    </p:spTree>
    <p:extLst>
      <p:ext uri="{BB962C8B-B14F-4D97-AF65-F5344CB8AC3E}">
        <p14:creationId xmlns:p14="http://schemas.microsoft.com/office/powerpoint/2010/main" val="55254036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5_Office Theme">
  <a:themeElements>
    <a:clrScheme name="Custom 48">
      <a:dk1>
        <a:sysClr val="windowText" lastClr="000000"/>
      </a:dk1>
      <a:lt1>
        <a:sysClr val="window" lastClr="FFFFFF"/>
      </a:lt1>
      <a:dk2>
        <a:srgbClr val="696253"/>
      </a:dk2>
      <a:lt2>
        <a:srgbClr val="B9AE98"/>
      </a:lt2>
      <a:accent1>
        <a:srgbClr val="8C1515"/>
      </a:accent1>
      <a:accent2>
        <a:srgbClr val="718899"/>
      </a:accent2>
      <a:accent3>
        <a:srgbClr val="ED9A4F"/>
      </a:accent3>
      <a:accent4>
        <a:srgbClr val="A4B924"/>
      </a:accent4>
      <a:accent5>
        <a:srgbClr val="D9C393"/>
      </a:accent5>
      <a:accent6>
        <a:srgbClr val="104B35"/>
      </a:accent6>
      <a:hlink>
        <a:srgbClr val="56324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dirty="0" smtClean="0">
            <a:solidFill>
              <a:srgbClr val="696253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0_Office Theme">
  <a:themeElements>
    <a:clrScheme name="Custom 48">
      <a:dk1>
        <a:sysClr val="windowText" lastClr="000000"/>
      </a:dk1>
      <a:lt1>
        <a:sysClr val="window" lastClr="FFFFFF"/>
      </a:lt1>
      <a:dk2>
        <a:srgbClr val="696253"/>
      </a:dk2>
      <a:lt2>
        <a:srgbClr val="B9AE98"/>
      </a:lt2>
      <a:accent1>
        <a:srgbClr val="8C1515"/>
      </a:accent1>
      <a:accent2>
        <a:srgbClr val="718899"/>
      </a:accent2>
      <a:accent3>
        <a:srgbClr val="ED9A4F"/>
      </a:accent3>
      <a:accent4>
        <a:srgbClr val="A4B924"/>
      </a:accent4>
      <a:accent5>
        <a:srgbClr val="D9C393"/>
      </a:accent5>
      <a:accent6>
        <a:srgbClr val="104B35"/>
      </a:accent6>
      <a:hlink>
        <a:srgbClr val="56324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dirty="0" smtClean="0">
            <a:solidFill>
              <a:srgbClr val="696253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Custom 48">
      <a:dk1>
        <a:sysClr val="windowText" lastClr="000000"/>
      </a:dk1>
      <a:lt1>
        <a:sysClr val="window" lastClr="FFFFFF"/>
      </a:lt1>
      <a:dk2>
        <a:srgbClr val="696253"/>
      </a:dk2>
      <a:lt2>
        <a:srgbClr val="B9AE98"/>
      </a:lt2>
      <a:accent1>
        <a:srgbClr val="8C1515"/>
      </a:accent1>
      <a:accent2>
        <a:srgbClr val="718899"/>
      </a:accent2>
      <a:accent3>
        <a:srgbClr val="ED9A4F"/>
      </a:accent3>
      <a:accent4>
        <a:srgbClr val="A4B924"/>
      </a:accent4>
      <a:accent5>
        <a:srgbClr val="D9C393"/>
      </a:accent5>
      <a:accent6>
        <a:srgbClr val="104B35"/>
      </a:accent6>
      <a:hlink>
        <a:srgbClr val="56324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dirty="0" smtClean="0">
            <a:solidFill>
              <a:srgbClr val="696253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58</Words>
  <Application>Microsoft Macintosh PowerPoint</Application>
  <PresentationFormat>On-screen Show (4:3)</PresentationFormat>
  <Paragraphs>45</Paragraphs>
  <Slides>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5_Office Theme</vt:lpstr>
      <vt:lpstr>10_Office Theme</vt:lpstr>
      <vt:lpstr>1_Office Theme</vt:lpstr>
      <vt:lpstr>Wants, Needs, and Addiction</vt:lpstr>
      <vt:lpstr> Is this a…want, need, or addiction?</vt:lpstr>
      <vt:lpstr>PowerPoint Presentation</vt:lpstr>
      <vt:lpstr>PowerPoint Presentation</vt:lpstr>
      <vt:lpstr>PowerPoint Presentation</vt:lpstr>
    </vt:vector>
  </TitlesOfParts>
  <Company>Stanford Medicine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****</dc:creator>
  <cp:lastModifiedBy>Richard Daniel Ceballos III</cp:lastModifiedBy>
  <cp:revision>33</cp:revision>
  <cp:lastPrinted>2014-02-06T20:59:27Z</cp:lastPrinted>
  <dcterms:created xsi:type="dcterms:W3CDTF">2013-09-26T17:37:36Z</dcterms:created>
  <dcterms:modified xsi:type="dcterms:W3CDTF">2019-08-07T23:47:33Z</dcterms:modified>
</cp:coreProperties>
</file>