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14"/>
  </p:normalViewPr>
  <p:slideViewPr>
    <p:cSldViewPr snapToGrid="0" snapToObjects="1">
      <p:cViewPr varScale="1">
        <p:scale>
          <a:sx n="85" d="100"/>
          <a:sy n="85" d="100"/>
        </p:scale>
        <p:origin x="2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3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6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1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D4DF-12F5-CA4E-A487-13F62D857EB3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8842-7D22-7742-B493-2CFEAD4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n 10"/>
          <p:cNvSpPr/>
          <p:nvPr/>
        </p:nvSpPr>
        <p:spPr>
          <a:xfrm>
            <a:off x="4924335" y="445151"/>
            <a:ext cx="3520440" cy="2852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824435" y="3632878"/>
            <a:ext cx="3520440" cy="2852928"/>
          </a:xfrm>
          <a:prstGeom prst="can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4924335" y="3632878"/>
            <a:ext cx="3520440" cy="2852928"/>
          </a:xfrm>
          <a:prstGeom prst="can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824435" y="445151"/>
            <a:ext cx="3520440" cy="2852928"/>
          </a:xfrm>
          <a:prstGeom prst="can">
            <a:avLst>
              <a:gd name="adj" fmla="val 5000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89933" y="613536"/>
            <a:ext cx="2853889" cy="104248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71225" y="635821"/>
            <a:ext cx="287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CHERRY</a:t>
            </a:r>
          </a:p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TOBACCO BLEND</a:t>
            </a:r>
            <a:endParaRPr lang="en-US" sz="2400" dirty="0">
              <a:latin typeface="Avenir Black Oblique"/>
              <a:cs typeface="Avenir Black Oblique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0905" y="613536"/>
            <a:ext cx="3098867" cy="1042484"/>
          </a:xfrm>
          <a:prstGeom prst="ellipse">
            <a:avLst/>
          </a:prstGeom>
          <a:solidFill>
            <a:schemeClr val="accent6">
              <a:alpha val="6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0905" y="578802"/>
            <a:ext cx="309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PEACH</a:t>
            </a:r>
          </a:p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TOBACCO BLEND</a:t>
            </a:r>
            <a:endParaRPr lang="en-US" sz="2400" dirty="0">
              <a:latin typeface="Avenir Black Oblique"/>
              <a:cs typeface="Avenir Black Oblique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000905" y="3841173"/>
            <a:ext cx="3098867" cy="1042484"/>
          </a:xfrm>
          <a:prstGeom prst="ellipse">
            <a:avLst/>
          </a:prstGeom>
          <a:solidFill>
            <a:schemeClr val="accent3">
              <a:alpha val="6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0905" y="3879099"/>
            <a:ext cx="309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CITRUS</a:t>
            </a:r>
          </a:p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TOBACCO BLEND</a:t>
            </a:r>
            <a:endParaRPr lang="en-US" sz="2400" dirty="0">
              <a:latin typeface="Avenir Black Oblique"/>
              <a:cs typeface="Avenir Black Oblique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89933" y="3841173"/>
            <a:ext cx="3080159" cy="104248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6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6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9934" y="3879099"/>
            <a:ext cx="309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MINT</a:t>
            </a:r>
          </a:p>
          <a:p>
            <a:pPr algn="ctr"/>
            <a:r>
              <a:rPr lang="en-US" sz="2400" dirty="0" smtClean="0">
                <a:latin typeface="Avenir Black Oblique"/>
                <a:cs typeface="Avenir Black Oblique"/>
              </a:rPr>
              <a:t>TOBACCO BLEND</a:t>
            </a:r>
            <a:endParaRPr lang="en-US" sz="2400" dirty="0">
              <a:latin typeface="Avenir Black Oblique"/>
              <a:cs typeface="Avenir Black Oblique"/>
            </a:endParaRPr>
          </a:p>
        </p:txBody>
      </p:sp>
      <p:sp>
        <p:nvSpPr>
          <p:cNvPr id="46" name="Arc 45"/>
          <p:cNvSpPr/>
          <p:nvPr/>
        </p:nvSpPr>
        <p:spPr>
          <a:xfrm rot="10800000">
            <a:off x="4924335" y="822262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 rot="10800000">
            <a:off x="4924335" y="1780236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Arc 47"/>
          <p:cNvSpPr/>
          <p:nvPr/>
        </p:nvSpPr>
        <p:spPr>
          <a:xfrm rot="10800000">
            <a:off x="824435" y="1780235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Arc 48"/>
          <p:cNvSpPr/>
          <p:nvPr/>
        </p:nvSpPr>
        <p:spPr>
          <a:xfrm rot="10800000">
            <a:off x="824435" y="756269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Arc 49"/>
          <p:cNvSpPr/>
          <p:nvPr/>
        </p:nvSpPr>
        <p:spPr>
          <a:xfrm rot="10800000">
            <a:off x="824435" y="3952594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Arc 50"/>
          <p:cNvSpPr/>
          <p:nvPr/>
        </p:nvSpPr>
        <p:spPr>
          <a:xfrm rot="10800000">
            <a:off x="824435" y="5007386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rot="10800000">
            <a:off x="4924335" y="3950168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Arc 52"/>
          <p:cNvSpPr/>
          <p:nvPr/>
        </p:nvSpPr>
        <p:spPr>
          <a:xfrm rot="10800000">
            <a:off x="4924335" y="5007386"/>
            <a:ext cx="3520440" cy="1307059"/>
          </a:xfrm>
          <a:prstGeom prst="arc">
            <a:avLst>
              <a:gd name="adj1" fmla="val 1068020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784063">
            <a:off x="857142" y="1803265"/>
            <a:ext cx="1393853" cy="44894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6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 rot="784063">
            <a:off x="4957040" y="1904849"/>
            <a:ext cx="1393853" cy="44894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6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 rot="784063">
            <a:off x="4957041" y="5025503"/>
            <a:ext cx="1393853" cy="44894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6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 rot="784063">
            <a:off x="857140" y="5032756"/>
            <a:ext cx="1393853" cy="44894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600" dirty="0">
              <a:effectLst/>
              <a:latin typeface="Times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92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n 10"/>
          <p:cNvSpPr/>
          <p:nvPr/>
        </p:nvSpPr>
        <p:spPr>
          <a:xfrm>
            <a:off x="3344583" y="831567"/>
            <a:ext cx="2743200" cy="2286000"/>
          </a:xfrm>
          <a:prstGeom prst="can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1487303" y="3590715"/>
            <a:ext cx="2743200" cy="2286000"/>
          </a:xfrm>
          <a:prstGeom prst="can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6275464" y="831567"/>
            <a:ext cx="2743200" cy="2286000"/>
          </a:xfrm>
          <a:prstGeom prst="can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276888" y="854941"/>
            <a:ext cx="2743200" cy="2286000"/>
          </a:xfrm>
          <a:prstGeom prst="can">
            <a:avLst>
              <a:gd name="adj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4903864" y="3590715"/>
            <a:ext cx="2743200" cy="2286000"/>
          </a:xfrm>
          <a:prstGeom prst="can">
            <a:avLst>
              <a:gd name="adj" fmla="val 5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0431" y="941595"/>
            <a:ext cx="2262831" cy="868266"/>
          </a:xfrm>
          <a:prstGeom prst="ellipse">
            <a:avLst/>
          </a:prstGeom>
          <a:solidFill>
            <a:schemeClr val="accent6">
              <a:alpha val="6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431" y="971635"/>
            <a:ext cx="2262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PEACH</a:t>
            </a:r>
          </a:p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TOBACCO BLEND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77671" y="941594"/>
            <a:ext cx="2477026" cy="868267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44583" y="941594"/>
            <a:ext cx="272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CHERRY</a:t>
            </a:r>
          </a:p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TOBACCO BLEND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468593" y="899506"/>
            <a:ext cx="2356942" cy="93373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01548" y="900440"/>
            <a:ext cx="272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MINT</a:t>
            </a:r>
          </a:p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TOBACCO BLEND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45118" y="3748431"/>
            <a:ext cx="2242701" cy="872822"/>
          </a:xfrm>
          <a:prstGeom prst="ellipse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51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5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35281" y="3768113"/>
            <a:ext cx="272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CITRUS</a:t>
            </a:r>
          </a:p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TOBACCO BLEND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80197" y="3730835"/>
            <a:ext cx="2242701" cy="872822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72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7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864" y="3789366"/>
            <a:ext cx="272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BERRY</a:t>
            </a:r>
          </a:p>
          <a:p>
            <a:pPr algn="ctr"/>
            <a:r>
              <a:rPr lang="en-US" dirty="0" smtClean="0">
                <a:latin typeface="Avenir Black Oblique"/>
                <a:cs typeface="Avenir Black Oblique"/>
              </a:rPr>
              <a:t>TOBACCO BLEND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9" name="Arc 38"/>
          <p:cNvSpPr/>
          <p:nvPr/>
        </p:nvSpPr>
        <p:spPr>
          <a:xfrm rot="10800000">
            <a:off x="6275464" y="1175825"/>
            <a:ext cx="2752848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 rot="10800000">
            <a:off x="6265816" y="1938083"/>
            <a:ext cx="2752848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10800000">
            <a:off x="3349232" y="1141927"/>
            <a:ext cx="2769281" cy="952078"/>
          </a:xfrm>
          <a:prstGeom prst="arc">
            <a:avLst>
              <a:gd name="adj1" fmla="val 10873080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 rot="10800000">
            <a:off x="3334935" y="1997941"/>
            <a:ext cx="2752848" cy="970516"/>
          </a:xfrm>
          <a:prstGeom prst="arc">
            <a:avLst>
              <a:gd name="adj1" fmla="val 10752205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 rot="10800000">
            <a:off x="267240" y="1135704"/>
            <a:ext cx="2752848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Arc 43"/>
          <p:cNvSpPr/>
          <p:nvPr/>
        </p:nvSpPr>
        <p:spPr>
          <a:xfrm rot="10800000">
            <a:off x="267239" y="1938083"/>
            <a:ext cx="2752848" cy="970516"/>
          </a:xfrm>
          <a:prstGeom prst="arc">
            <a:avLst>
              <a:gd name="adj1" fmla="val 10792618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10800000">
            <a:off x="4925124" y="3874759"/>
            <a:ext cx="2752848" cy="970516"/>
          </a:xfrm>
          <a:prstGeom prst="arc">
            <a:avLst>
              <a:gd name="adj1" fmla="val 10705410"/>
              <a:gd name="adj2" fmla="val 21467885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Arc 45"/>
          <p:cNvSpPr/>
          <p:nvPr/>
        </p:nvSpPr>
        <p:spPr>
          <a:xfrm rot="10800000">
            <a:off x="4905686" y="4698816"/>
            <a:ext cx="2752848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 rot="10800000">
            <a:off x="1477653" y="3874759"/>
            <a:ext cx="2752848" cy="970516"/>
          </a:xfrm>
          <a:prstGeom prst="arc">
            <a:avLst>
              <a:gd name="adj1" fmla="val 10887058"/>
              <a:gd name="adj2" fmla="val 21583478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Arc 47"/>
          <p:cNvSpPr/>
          <p:nvPr/>
        </p:nvSpPr>
        <p:spPr>
          <a:xfrm rot="10800000">
            <a:off x="1477654" y="4708983"/>
            <a:ext cx="2752848" cy="970516"/>
          </a:xfrm>
          <a:prstGeom prst="arc">
            <a:avLst>
              <a:gd name="adj1" fmla="val 10836212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267078">
            <a:off x="335894" y="1839217"/>
            <a:ext cx="1393853" cy="45025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 rot="267078">
            <a:off x="3350306" y="1788855"/>
            <a:ext cx="1393853" cy="45025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 rot="267078">
            <a:off x="6310169" y="1991754"/>
            <a:ext cx="1393853" cy="276321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 rot="267078">
            <a:off x="1532055" y="4620147"/>
            <a:ext cx="1393853" cy="45025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 rot="267078">
            <a:off x="4975779" y="4690639"/>
            <a:ext cx="1393853" cy="308745"/>
          </a:xfrm>
          <a:prstGeom prst="rect">
            <a:avLst/>
          </a:prstGeom>
          <a:noFill/>
        </p:spPr>
        <p:txBody>
          <a:bodyPr spcFirstLastPara="1" wrap="square" numCol="1" rtlCol="0">
            <a:prstTxWarp prst="textArchDown">
              <a:avLst>
                <a:gd name="adj" fmla="val 1188846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Cambria"/>
                <a:ea typeface="ＭＳ 明朝"/>
                <a:cs typeface="Times New Roman"/>
              </a:rPr>
              <a:t>WARNING: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16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n 10"/>
          <p:cNvSpPr/>
          <p:nvPr/>
        </p:nvSpPr>
        <p:spPr>
          <a:xfrm>
            <a:off x="3477788" y="738280"/>
            <a:ext cx="2651760" cy="2011680"/>
          </a:xfrm>
          <a:prstGeom prst="can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6339148" y="738280"/>
            <a:ext cx="2651760" cy="2011680"/>
          </a:xfrm>
          <a:prstGeom prst="can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29176" y="1233159"/>
            <a:ext cx="2438887" cy="84677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897877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CHERRY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29548" y="1109415"/>
            <a:ext cx="2989304" cy="100068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585103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MINT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34" name="Arc 33"/>
          <p:cNvSpPr/>
          <p:nvPr/>
        </p:nvSpPr>
        <p:spPr>
          <a:xfrm rot="10800000">
            <a:off x="6339148" y="899516"/>
            <a:ext cx="2689164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Arc 34"/>
          <p:cNvSpPr/>
          <p:nvPr/>
        </p:nvSpPr>
        <p:spPr>
          <a:xfrm rot="10800000">
            <a:off x="6339148" y="1609757"/>
            <a:ext cx="2689164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 rot="10800000">
            <a:off x="3477787" y="899514"/>
            <a:ext cx="2676909" cy="970517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Arc 36"/>
          <p:cNvSpPr/>
          <p:nvPr/>
        </p:nvSpPr>
        <p:spPr>
          <a:xfrm rot="10800000">
            <a:off x="3477788" y="1656547"/>
            <a:ext cx="2651760" cy="970517"/>
          </a:xfrm>
          <a:prstGeom prst="arc">
            <a:avLst>
              <a:gd name="adj1" fmla="val 1055243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53440" y="775839"/>
            <a:ext cx="2242701" cy="87282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686383" y="796748"/>
            <a:ext cx="2242701" cy="872822"/>
          </a:xfrm>
          <a:prstGeom prst="ellipse">
            <a:avLst/>
          </a:prstGeom>
          <a:solidFill>
            <a:schemeClr val="accent2">
              <a:alpha val="57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534768" y="3590715"/>
            <a:ext cx="2651760" cy="2011680"/>
          </a:xfrm>
          <a:prstGeom prst="can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23701" y="744274"/>
            <a:ext cx="2651760" cy="2011680"/>
          </a:xfrm>
          <a:prstGeom prst="can">
            <a:avLst>
              <a:gd name="adj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3477788" y="3590715"/>
            <a:ext cx="2651760" cy="2011680"/>
          </a:xfrm>
          <a:prstGeom prst="can">
            <a:avLst>
              <a:gd name="adj" fmla="val 5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6339148" y="3590715"/>
            <a:ext cx="2651760" cy="2011680"/>
          </a:xfrm>
          <a:prstGeom prst="can">
            <a:avLst>
              <a:gd name="adj" fmla="val 5000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43941" y="1254900"/>
            <a:ext cx="2438887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935837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PEACH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29177" y="4130941"/>
            <a:ext cx="2438887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628207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BERRY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3701" y="4123475"/>
            <a:ext cx="2438887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892903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CITRUS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81025" y="4130941"/>
            <a:ext cx="2609883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834783"/>
              </a:avLst>
            </a:prstTxWarp>
            <a:spAutoFit/>
          </a:bodyPr>
          <a:lstStyle/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NATURAL</a:t>
            </a:r>
          </a:p>
          <a:p>
            <a:pPr algn="ctr"/>
            <a:r>
              <a:rPr lang="en-US" sz="2000" dirty="0" smtClean="0">
                <a:latin typeface="Avenir Black Oblique"/>
                <a:cs typeface="Avenir Black Oblique"/>
              </a:rPr>
              <a:t>TOBACCO BLEND</a:t>
            </a:r>
            <a:endParaRPr lang="en-US" sz="2000" dirty="0">
              <a:latin typeface="Avenir Black Oblique"/>
              <a:cs typeface="Avenir Black Oblique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3404" y="3638026"/>
            <a:ext cx="2242701" cy="872822"/>
          </a:xfrm>
          <a:prstGeom prst="ellipse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51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5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629177" y="3672517"/>
            <a:ext cx="2242701" cy="838331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74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7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Arc 37"/>
          <p:cNvSpPr/>
          <p:nvPr/>
        </p:nvSpPr>
        <p:spPr>
          <a:xfrm rot="10800000">
            <a:off x="6339148" y="3785367"/>
            <a:ext cx="2651760" cy="970517"/>
          </a:xfrm>
          <a:prstGeom prst="arc">
            <a:avLst>
              <a:gd name="adj1" fmla="val 1081147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Arc 38"/>
          <p:cNvSpPr/>
          <p:nvPr/>
        </p:nvSpPr>
        <p:spPr>
          <a:xfrm rot="10800000">
            <a:off x="6339148" y="4469214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 rot="10800000">
            <a:off x="3477787" y="4522957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10800000">
            <a:off x="3502936" y="3787633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 rot="10800000">
            <a:off x="534768" y="3785370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 rot="10800000">
            <a:off x="534768" y="4469214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Arc 43"/>
          <p:cNvSpPr/>
          <p:nvPr/>
        </p:nvSpPr>
        <p:spPr>
          <a:xfrm rot="10800000">
            <a:off x="623701" y="899584"/>
            <a:ext cx="2651760" cy="970516"/>
          </a:xfrm>
          <a:prstGeom prst="arc">
            <a:avLst>
              <a:gd name="adj1" fmla="val 10948297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10800000">
            <a:off x="628224" y="1643570"/>
            <a:ext cx="2651760" cy="970516"/>
          </a:xfrm>
          <a:prstGeom prst="arc">
            <a:avLst>
              <a:gd name="adj1" fmla="val 10574959"/>
              <a:gd name="adj2" fmla="val 1"/>
            </a:avLst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29504" y="866981"/>
            <a:ext cx="2366642" cy="757034"/>
          </a:xfrm>
          <a:prstGeom prst="ellipse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21593">
            <a:off x="1527225" y="1006569"/>
            <a:ext cx="1047453" cy="2374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553440" y="3650135"/>
            <a:ext cx="2242701" cy="87282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321593">
            <a:off x="4466999" y="969020"/>
            <a:ext cx="1047453" cy="2374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321593">
            <a:off x="7329322" y="914989"/>
            <a:ext cx="1041821" cy="29750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321593">
            <a:off x="1449418" y="3816653"/>
            <a:ext cx="1047453" cy="2374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321593">
            <a:off x="4467000" y="3816653"/>
            <a:ext cx="1047453" cy="2374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321593">
            <a:off x="7323799" y="3816525"/>
            <a:ext cx="1047453" cy="2953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WARNING</a:t>
            </a:r>
            <a:r>
              <a:rPr lang="en-US" sz="1200" b="1" dirty="0" smtClean="0">
                <a:solidFill>
                  <a:srgbClr val="FF0000"/>
                </a:solidFill>
              </a:rPr>
              <a:t>: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75</Words>
  <Application>Microsoft Macintosh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Avenir Black Oblique</vt:lpstr>
      <vt:lpstr>Calibri</vt:lpstr>
      <vt:lpstr>Cambria</vt:lpstr>
      <vt:lpstr>ＭＳ 明朝</vt:lpstr>
      <vt:lpstr>Times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</dc:creator>
  <cp:lastModifiedBy>Adrienne Suzanne Lazaro</cp:lastModifiedBy>
  <cp:revision>15</cp:revision>
  <dcterms:created xsi:type="dcterms:W3CDTF">2017-10-13T21:34:31Z</dcterms:created>
  <dcterms:modified xsi:type="dcterms:W3CDTF">2017-10-22T06:18:51Z</dcterms:modified>
</cp:coreProperties>
</file>