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00" r:id="rId1"/>
    <p:sldMasterId id="2147483934" r:id="rId2"/>
    <p:sldMasterId id="2147483962" r:id="rId3"/>
    <p:sldMasterId id="2147484010" r:id="rId4"/>
    <p:sldMasterId id="2147484021" r:id="rId5"/>
    <p:sldMasterId id="2147484065" r:id="rId6"/>
  </p:sldMasterIdLst>
  <p:notesMasterIdLst>
    <p:notesMasterId r:id="rId27"/>
  </p:notesMasterIdLst>
  <p:sldIdLst>
    <p:sldId id="1731" r:id="rId7"/>
    <p:sldId id="264" r:id="rId8"/>
    <p:sldId id="1578" r:id="rId9"/>
    <p:sldId id="1732" r:id="rId10"/>
    <p:sldId id="1579" r:id="rId11"/>
    <p:sldId id="1733" r:id="rId12"/>
    <p:sldId id="1580" r:id="rId13"/>
    <p:sldId id="1734" r:id="rId14"/>
    <p:sldId id="1581" r:id="rId15"/>
    <p:sldId id="1020" r:id="rId16"/>
    <p:sldId id="1735" r:id="rId17"/>
    <p:sldId id="1582" r:id="rId18"/>
    <p:sldId id="309" r:id="rId19"/>
    <p:sldId id="1617" r:id="rId20"/>
    <p:sldId id="1615" r:id="rId21"/>
    <p:sldId id="303" r:id="rId22"/>
    <p:sldId id="270" r:id="rId23"/>
    <p:sldId id="1026" r:id="rId24"/>
    <p:sldId id="345" r:id="rId25"/>
    <p:sldId id="1583" r:id="rId2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1pPr>
    <a:lvl2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2pPr>
    <a:lvl3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3pPr>
    <a:lvl4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4pPr>
    <a:lvl5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5pPr>
    <a:lvl6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6pPr>
    <a:lvl7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7pPr>
    <a:lvl8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8pPr>
    <a:lvl9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E96"/>
    <a:srgbClr val="FA731E"/>
    <a:srgbClr val="ADBDD7"/>
    <a:srgbClr val="838AC6"/>
    <a:srgbClr val="36BA92"/>
    <a:srgbClr val="784B4D"/>
    <a:srgbClr val="8C5053"/>
    <a:srgbClr val="8BC4AF"/>
    <a:srgbClr val="74A491"/>
    <a:srgbClr val="C36E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87"/>
    <p:restoredTop sz="59233"/>
  </p:normalViewPr>
  <p:slideViewPr>
    <p:cSldViewPr snapToGrid="0" snapToObjects="1">
      <p:cViewPr varScale="1">
        <p:scale>
          <a:sx n="49" d="100"/>
          <a:sy n="49" d="100"/>
        </p:scale>
        <p:origin x="2536" y="176"/>
      </p:cViewPr>
      <p:guideLst/>
    </p:cSldViewPr>
  </p:slideViewPr>
  <p:notesTextViewPr>
    <p:cViewPr>
      <p:scale>
        <a:sx n="160" d="100"/>
        <a:sy n="160" d="100"/>
      </p:scale>
      <p:origin x="0" y="0"/>
    </p:cViewPr>
  </p:notesTextViewPr>
  <p:sorterViewPr>
    <p:cViewPr>
      <p:scale>
        <a:sx n="60" d="100"/>
        <a:sy n="60" d="100"/>
      </p:scale>
      <p:origin x="0" y="0"/>
    </p:cViewPr>
  </p:sorterViewPr>
  <p:notesViewPr>
    <p:cSldViewPr snapToGrid="0" snapToObjects="1">
      <p:cViewPr varScale="1">
        <p:scale>
          <a:sx n="97" d="100"/>
          <a:sy n="97" d="100"/>
        </p:scale>
        <p:origin x="32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xfrm>
            <a:off x="1143000" y="685800"/>
            <a:ext cx="4572000" cy="3429000"/>
          </a:xfrm>
          <a:prstGeom prst="rect">
            <a:avLst/>
          </a:prstGeom>
        </p:spPr>
        <p:txBody>
          <a:bodyPr/>
          <a:lstStyle/>
          <a:p>
            <a:endParaRPr/>
          </a:p>
        </p:txBody>
      </p:sp>
      <p:sp>
        <p:nvSpPr>
          <p:cNvPr id="98" name="Shape 9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ciencedaily.com/releases/2018/05/180523172310.htm"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thepodgod.shop/collections/puff-bars?page=1" TargetMode="External"/><Relationship Id="rId4" Type="http://schemas.openxmlformats.org/officeDocument/2006/relationships/hyperlink" Target="http://www.liherald.com/rockvillecentre/stories/rockville-centre-coalition-for-youth-persists-to-stop-flavored-juul-sales,114268"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everge.com/2017/9/20/16338902/e-cigs-vaping-nicotine-heart-disease-health-risk"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ajmc.com/newsroom/ecigarettes-boost-heart-attack-risk-emotional-stress-findings-show" TargetMode="External"/><Relationship Id="rId4" Type="http://schemas.openxmlformats.org/officeDocument/2006/relationships/hyperlink" Target="https://medicalxpress.com/news/2018-08-e-cigarettes-dna.html"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c.gov/tobacco/basic_information/e-cigarettes/severe-lung-disease.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ruthinitiative.org/research-resources/emerging-tobacco-products/3-ways-juul-harms-environment"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upload.wikimedia.org/wikipedia/commons/e/e7/History_of_e-cigarette.jp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tobacco/infographics/secondhand-smoke/index.ht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lay.kahoot.it/#/?quizId=b3cd1d56-940f-49f7-8f42-867676fec1f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atents.google.com/patent/CA2909967A1/e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78668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800" i="1" dirty="0">
                <a:latin typeface="Calibri" panose="020F0502020204030204" pitchFamily="34" charset="0"/>
                <a:ea typeface="Arial" charset="0"/>
                <a:cs typeface="Calibri" panose="020F0502020204030204" pitchFamily="34" charset="0"/>
              </a:rPr>
              <a:t>Teacher</a:t>
            </a:r>
            <a:r>
              <a:rPr lang="en-US" sz="800" i="1" baseline="0" dirty="0">
                <a:latin typeface="Calibri" panose="020F0502020204030204" pitchFamily="34" charset="0"/>
                <a:ea typeface="Arial" charset="0"/>
                <a:cs typeface="Calibri" panose="020F0502020204030204" pitchFamily="34" charset="0"/>
              </a:rPr>
              <a:t> Talking Points:</a:t>
            </a:r>
            <a:endParaRPr lang="en-US" sz="800" i="1" dirty="0">
              <a:latin typeface="Calibri" panose="020F0502020204030204" pitchFamily="34" charset="0"/>
              <a:ea typeface="Arial" charset="0"/>
              <a:cs typeface="Calibri" panose="020F0502020204030204" pitchFamily="34" charset="0"/>
            </a:endParaRPr>
          </a:p>
          <a:p>
            <a:pPr marL="285750" lvl="2" indent="-285750">
              <a:buFont typeface="Arial" charset="0"/>
              <a:buChar char="•"/>
            </a:pPr>
            <a:r>
              <a:rPr lang="en-US" sz="800" baseline="0" dirty="0">
                <a:latin typeface="Calibri" panose="020F0502020204030204" pitchFamily="34" charset="0"/>
                <a:ea typeface="Arial" charset="0"/>
                <a:cs typeface="Calibri" panose="020F0502020204030204" pitchFamily="34" charset="0"/>
              </a:rPr>
              <a:t>Earlier we discussed how pod-based companies have fruity and sweet flavor pods along with colors. </a:t>
            </a:r>
          </a:p>
          <a:p>
            <a:pPr marL="285750" lvl="2" indent="-285750">
              <a:buFont typeface="Arial" charset="0"/>
              <a:buChar char="•"/>
            </a:pPr>
            <a:r>
              <a:rPr lang="en-US" sz="800" baseline="0" dirty="0">
                <a:latin typeface="Calibri" panose="020F0502020204030204" pitchFamily="34" charset="0"/>
                <a:ea typeface="Arial" charset="0"/>
                <a:cs typeface="Calibri" panose="020F0502020204030204" pitchFamily="34" charset="0"/>
              </a:rPr>
              <a:t>(</a:t>
            </a:r>
            <a:r>
              <a:rPr lang="en-US" sz="800" i="1" baseline="0" dirty="0">
                <a:latin typeface="Calibri" panose="020F0502020204030204" pitchFamily="34" charset="0"/>
                <a:ea typeface="Arial" charset="0"/>
                <a:cs typeface="Calibri" panose="020F0502020204030204" pitchFamily="34" charset="0"/>
              </a:rPr>
              <a:t>Click</a:t>
            </a:r>
            <a:r>
              <a:rPr lang="en-US" sz="800" baseline="0" dirty="0">
                <a:latin typeface="Calibri" panose="020F0502020204030204" pitchFamily="34" charset="0"/>
                <a:ea typeface="Arial" charset="0"/>
                <a:cs typeface="Calibri" panose="020F0502020204030204" pitchFamily="34" charset="0"/>
              </a:rPr>
              <a:t>) </a:t>
            </a:r>
            <a:r>
              <a:rPr lang="en-US" sz="800" i="0" baseline="0" dirty="0">
                <a:latin typeface="Calibri" panose="020F0502020204030204" pitchFamily="34" charset="0"/>
                <a:ea typeface="Arial" charset="0"/>
                <a:cs typeface="Calibri" panose="020F0502020204030204" pitchFamily="34" charset="0"/>
              </a:rPr>
              <a:t>Why would there be over 15,500 e-juice flavor options such as Banana Butt and Honey Doo Doo? </a:t>
            </a:r>
          </a:p>
          <a:p>
            <a:pPr marL="285750" lvl="2" indent="-285750">
              <a:buFont typeface="Arial" charset="0"/>
              <a:buChar char="•"/>
            </a:pPr>
            <a:r>
              <a:rPr lang="en-US" sz="800" i="0" baseline="0" dirty="0">
                <a:latin typeface="Calibri" panose="020F0502020204030204" pitchFamily="34" charset="0"/>
                <a:ea typeface="Arial" charset="0"/>
                <a:cs typeface="Calibri" panose="020F0502020204030204" pitchFamily="34" charset="0"/>
              </a:rPr>
              <a:t>It’s important to be aware that this is another example of the pod-based companies following well-known advertising strategies from Big Tobacco’s playbook. </a:t>
            </a:r>
          </a:p>
          <a:p>
            <a:pPr marL="285750" lvl="2" indent="-285750">
              <a:buFont typeface="Arial" charset="0"/>
              <a:buChar char="•"/>
            </a:pPr>
            <a:r>
              <a:rPr lang="en-US" sz="800" i="0" baseline="0" dirty="0">
                <a:latin typeface="Calibri" panose="020F0502020204030204" pitchFamily="34" charset="0"/>
                <a:ea typeface="Arial" charset="0"/>
                <a:cs typeface="Calibri" panose="020F0502020204030204" pitchFamily="34" charset="0"/>
              </a:rPr>
              <a:t>They know that flavors are a great way to attract young costumers because they are the group most interested in sweet flavors and bright colors. </a:t>
            </a:r>
          </a:p>
          <a:p>
            <a:pPr marL="285750" marR="0" lvl="2" indent="-285750" defTabSz="457200" eaLnBrk="1" fontAlgn="auto" latinLnBrk="0" hangingPunct="1">
              <a:lnSpc>
                <a:spcPct val="100000"/>
              </a:lnSpc>
              <a:spcBef>
                <a:spcPts val="0"/>
              </a:spcBef>
              <a:spcAft>
                <a:spcPts val="0"/>
              </a:spcAft>
              <a:buClrTx/>
              <a:buSzTx/>
              <a:buFont typeface="Arial" charset="0"/>
              <a:buChar char="•"/>
              <a:tabLst/>
              <a:defRPr/>
            </a:pPr>
            <a:r>
              <a:rPr lang="en-US" sz="800" i="0" baseline="0" dirty="0">
                <a:latin typeface="Calibri" panose="020F0502020204030204" pitchFamily="34" charset="0"/>
                <a:ea typeface="Arial" charset="0"/>
                <a:cs typeface="Calibri" panose="020F0502020204030204" pitchFamily="34" charset="0"/>
              </a:rPr>
              <a:t>This tactic is so effective that flavored </a:t>
            </a:r>
            <a:r>
              <a:rPr lang="en-US" sz="800" baseline="0" dirty="0">
                <a:latin typeface="Calibri" panose="020F0502020204030204" pitchFamily="34" charset="0"/>
                <a:ea typeface="Arial" charset="0"/>
                <a:cs typeface="Calibri" panose="020F0502020204030204" pitchFamily="34" charset="0"/>
              </a:rPr>
              <a:t>cigarettes have been banned since 2009, since extensive research shows that they are more appealing to young people. The pod-based companies along with other e-cigarettes have yet to be regulated in this way. </a:t>
            </a:r>
          </a:p>
          <a:p>
            <a:pPr marL="285750" marR="0" lvl="2" indent="-285750" defTabSz="457200" eaLnBrk="1" fontAlgn="auto" latinLnBrk="0" hangingPunct="1">
              <a:lnSpc>
                <a:spcPct val="100000"/>
              </a:lnSpc>
              <a:spcBef>
                <a:spcPts val="0"/>
              </a:spcBef>
              <a:spcAft>
                <a:spcPts val="0"/>
              </a:spcAft>
              <a:buClrTx/>
              <a:buSzTx/>
              <a:buFont typeface="Arial" charset="0"/>
              <a:buChar char="•"/>
              <a:tabLst/>
              <a:defRPr/>
            </a:pPr>
            <a:r>
              <a:rPr lang="en-US" sz="800" baseline="0" dirty="0">
                <a:latin typeface="Calibri" panose="020F0502020204030204" pitchFamily="34" charset="0"/>
                <a:ea typeface="Arial" charset="0"/>
                <a:cs typeface="Calibri" panose="020F0502020204030204" pitchFamily="34" charset="0"/>
              </a:rPr>
              <a:t>(</a:t>
            </a:r>
            <a:r>
              <a:rPr lang="en-US" sz="800" i="1" baseline="0" dirty="0">
                <a:latin typeface="Calibri" panose="020F0502020204030204" pitchFamily="34" charset="0"/>
                <a:ea typeface="Arial" charset="0"/>
                <a:cs typeface="Calibri" panose="020F0502020204030204" pitchFamily="34" charset="0"/>
              </a:rPr>
              <a:t>Click</a:t>
            </a:r>
            <a:r>
              <a:rPr lang="en-US" sz="800" i="0" baseline="0" dirty="0">
                <a:latin typeface="Calibri" panose="020F0502020204030204" pitchFamily="34" charset="0"/>
                <a:ea typeface="Arial" charset="0"/>
                <a:cs typeface="Calibri" panose="020F0502020204030204" pitchFamily="34" charset="0"/>
              </a:rPr>
              <a:t>) More</a:t>
            </a:r>
            <a:r>
              <a:rPr lang="en-US" sz="800" baseline="0" dirty="0">
                <a:latin typeface="Calibri" panose="020F0502020204030204" pitchFamily="34" charset="0"/>
                <a:ea typeface="Arial" charset="0"/>
                <a:cs typeface="Calibri" panose="020F0502020204030204" pitchFamily="34" charset="0"/>
              </a:rPr>
              <a:t> and more evidence is piling, proving that these flavors are dangerous in and of themselves.</a:t>
            </a:r>
          </a:p>
          <a:p>
            <a:pPr marL="285750" marR="0" lvl="2" indent="-285750" defTabSz="457200" eaLnBrk="1" fontAlgn="auto" latinLnBrk="0" hangingPunct="1">
              <a:lnSpc>
                <a:spcPct val="100000"/>
              </a:lnSpc>
              <a:spcBef>
                <a:spcPts val="0"/>
              </a:spcBef>
              <a:spcAft>
                <a:spcPts val="0"/>
              </a:spcAft>
              <a:buClrTx/>
              <a:buSzTx/>
              <a:buFont typeface="Arial" charset="0"/>
              <a:buChar char="•"/>
              <a:tabLst/>
              <a:defRPr/>
            </a:pPr>
            <a:r>
              <a:rPr lang="en-US" sz="800" baseline="0" dirty="0">
                <a:latin typeface="Calibri" panose="020F0502020204030204" pitchFamily="34" charset="0"/>
                <a:ea typeface="Arial" charset="0"/>
                <a:cs typeface="Calibri" panose="020F0502020204030204" pitchFamily="34" charset="0"/>
              </a:rPr>
              <a:t>(</a:t>
            </a:r>
            <a:r>
              <a:rPr lang="en-US" sz="800" i="1" baseline="0" dirty="0">
                <a:latin typeface="Calibri" panose="020F0502020204030204" pitchFamily="34" charset="0"/>
                <a:ea typeface="Arial" charset="0"/>
                <a:cs typeface="Calibri" panose="020F0502020204030204" pitchFamily="34" charset="0"/>
              </a:rPr>
              <a:t>Click</a:t>
            </a:r>
            <a:r>
              <a:rPr lang="en-US" sz="800" baseline="0" dirty="0">
                <a:latin typeface="Calibri" panose="020F0502020204030204" pitchFamily="34" charset="0"/>
                <a:ea typeface="Arial" charset="0"/>
                <a:cs typeface="Calibri" panose="020F0502020204030204" pitchFamily="34" charset="0"/>
              </a:rPr>
              <a:t>) So far we know that flavors can impair lung function and increase risk for heart disease. </a:t>
            </a:r>
          </a:p>
          <a:p>
            <a:pPr marL="285750" marR="0" lvl="2" indent="-285750" defTabSz="457200" eaLnBrk="1" fontAlgn="auto" latinLnBrk="0" hangingPunct="1">
              <a:lnSpc>
                <a:spcPct val="100000"/>
              </a:lnSpc>
              <a:spcBef>
                <a:spcPts val="0"/>
              </a:spcBef>
              <a:spcAft>
                <a:spcPts val="0"/>
              </a:spcAft>
              <a:buClrTx/>
              <a:buSzTx/>
              <a:buFont typeface="Arial" charset="0"/>
              <a:buChar char="•"/>
              <a:tabLst/>
              <a:defRPr/>
            </a:pPr>
            <a:r>
              <a:rPr lang="en-US" sz="800" baseline="0" dirty="0">
                <a:latin typeface="Calibri" panose="020F0502020204030204" pitchFamily="34" charset="0"/>
                <a:ea typeface="Arial" charset="0"/>
                <a:cs typeface="Calibri" panose="020F0502020204030204" pitchFamily="34" charset="0"/>
              </a:rPr>
              <a:t>But pod-based companies continue to use them because they know it makes their products seem appealing and safe to teens.</a:t>
            </a:r>
          </a:p>
          <a:p>
            <a:pPr marL="285750" lvl="2" indent="-285750">
              <a:buFont typeface="Arial" charset="0"/>
              <a:buChar char="•"/>
            </a:pPr>
            <a:endParaRPr lang="en-US" sz="800" i="0" baseline="0" dirty="0">
              <a:latin typeface="Calibri" panose="020F0502020204030204" pitchFamily="34" charset="0"/>
              <a:ea typeface="Arial" charset="0"/>
              <a:cs typeface="Calibri" panose="020F0502020204030204" pitchFamily="34" charset="0"/>
            </a:endParaRPr>
          </a:p>
          <a:p>
            <a:pPr marL="0" indent="0">
              <a:buFont typeface="Arial" charset="0"/>
              <a:buNone/>
            </a:pPr>
            <a:r>
              <a:rPr lang="en-US" sz="800" baseline="0" dirty="0">
                <a:latin typeface="Calibri" panose="020F0502020204030204" pitchFamily="34" charset="0"/>
                <a:ea typeface="Arial" charset="0"/>
                <a:cs typeface="Calibri" panose="020F0502020204030204" pitchFamily="34" charset="0"/>
              </a:rPr>
              <a:t>Reference: </a:t>
            </a:r>
          </a:p>
          <a:p>
            <a:pPr marL="0" indent="0">
              <a:buFont typeface="Arial" charset="0"/>
              <a:buNone/>
            </a:pPr>
            <a:r>
              <a:rPr lang="en-US" sz="800" baseline="0" dirty="0">
                <a:latin typeface="Calibri" panose="020F0502020204030204" pitchFamily="34" charset="0"/>
                <a:ea typeface="Arial" charset="0"/>
                <a:cs typeface="Calibri" panose="020F0502020204030204" pitchFamily="34" charset="0"/>
              </a:rPr>
              <a:t>https://</a:t>
            </a:r>
            <a:r>
              <a:rPr lang="en-US" sz="800" baseline="0" dirty="0" err="1">
                <a:latin typeface="Calibri" panose="020F0502020204030204" pitchFamily="34" charset="0"/>
                <a:ea typeface="Arial" charset="0"/>
                <a:cs typeface="Calibri" panose="020F0502020204030204" pitchFamily="34" charset="0"/>
              </a:rPr>
              <a:t>www.flavorshookkids.org</a:t>
            </a:r>
            <a:r>
              <a:rPr lang="en-US" sz="800" baseline="0" dirty="0">
                <a:latin typeface="Calibri" panose="020F0502020204030204" pitchFamily="34" charset="0"/>
                <a:ea typeface="Arial" charset="0"/>
                <a:cs typeface="Calibri" panose="020F0502020204030204" pitchFamily="34" charset="0"/>
              </a:rPr>
              <a:t>/</a:t>
            </a:r>
          </a:p>
          <a:p>
            <a:pPr marL="0" indent="0">
              <a:buFont typeface="Arial" charset="0"/>
              <a:buNone/>
            </a:pPr>
            <a:r>
              <a:rPr lang="en-US" sz="800" baseline="0" dirty="0">
                <a:latin typeface="Calibri" panose="020F0502020204030204" pitchFamily="34" charset="0"/>
                <a:ea typeface="Arial" charset="0"/>
                <a:cs typeface="Calibri" panose="020F0502020204030204" pitchFamily="34" charset="0"/>
              </a:rPr>
              <a:t>http://</a:t>
            </a:r>
            <a:r>
              <a:rPr lang="en-US" sz="800" baseline="0" dirty="0" err="1">
                <a:latin typeface="Calibri" panose="020F0502020204030204" pitchFamily="34" charset="0"/>
                <a:ea typeface="Arial" charset="0"/>
                <a:cs typeface="Calibri" panose="020F0502020204030204" pitchFamily="34" charset="0"/>
              </a:rPr>
              <a:t>www.onlinejacc.org</a:t>
            </a:r>
            <a:r>
              <a:rPr lang="en-US" sz="800" baseline="0" dirty="0">
                <a:latin typeface="Calibri" panose="020F0502020204030204" pitchFamily="34" charset="0"/>
                <a:ea typeface="Arial" charset="0"/>
                <a:cs typeface="Calibri" panose="020F0502020204030204" pitchFamily="34" charset="0"/>
              </a:rPr>
              <a:t>/content/73/21/2722</a:t>
            </a:r>
          </a:p>
          <a:p>
            <a:pPr marL="0" indent="0">
              <a:buFont typeface="Arial" charset="0"/>
              <a:buNone/>
            </a:pPr>
            <a:r>
              <a:rPr lang="en-US" sz="800" u="sng" dirty="0">
                <a:latin typeface="Calibri" panose="020F0502020204030204" pitchFamily="34" charset="0"/>
                <a:ea typeface="Lucida Grande"/>
                <a:cs typeface="Calibri" panose="020F0502020204030204" pitchFamily="34" charset="0"/>
                <a:sym typeface="Lucida Grande"/>
                <a:hlinkClick r:id="rId3"/>
              </a:rPr>
              <a:t>https://www.sciencedaily.com/releases/2018/05/180523172310.htm</a:t>
            </a:r>
            <a:endParaRPr lang="en-US" sz="800" u="sng" dirty="0">
              <a:latin typeface="Calibri" panose="020F0502020204030204" pitchFamily="34" charset="0"/>
              <a:ea typeface="Lucida Grande"/>
              <a:cs typeface="Calibri" panose="020F0502020204030204" pitchFamily="34" charset="0"/>
              <a:sym typeface="Lucida Grande"/>
            </a:endParaRPr>
          </a:p>
          <a:p>
            <a:pPr marL="0" indent="0">
              <a:buFont typeface="Arial" charset="0"/>
              <a:buNone/>
            </a:pPr>
            <a:endParaRPr lang="en-US" sz="800" baseline="0" dirty="0">
              <a:latin typeface="Calibri" panose="020F0502020204030204" pitchFamily="34" charset="0"/>
              <a:ea typeface="Arial" charset="0"/>
              <a:cs typeface="Calibri" panose="020F0502020204030204" pitchFamily="34" charset="0"/>
            </a:endParaRPr>
          </a:p>
          <a:p>
            <a:pPr lvl="0" indent="0"/>
            <a:r>
              <a:rPr lang="en-US" sz="800" i="1" u="sng" dirty="0">
                <a:latin typeface="Calibri" panose="020F0502020204030204" pitchFamily="34" charset="0"/>
                <a:ea typeface="Arial" charset="0"/>
                <a:cs typeface="Calibri" panose="020F0502020204030204" pitchFamily="34" charset="0"/>
              </a:rPr>
              <a:t>Images</a:t>
            </a:r>
            <a:r>
              <a:rPr lang="en-US" sz="800" dirty="0">
                <a:latin typeface="Calibri" panose="020F0502020204030204" pitchFamily="34" charset="0"/>
                <a:ea typeface="Arial" charset="0"/>
                <a:cs typeface="Calibri" panose="020F0502020204030204" pitchFamily="34" charset="0"/>
              </a:rPr>
              <a:t>:</a:t>
            </a:r>
          </a:p>
          <a:p>
            <a:pPr lvl="0" indent="0"/>
            <a:r>
              <a:rPr lang="en-US" sz="800" dirty="0">
                <a:latin typeface="Calibri" panose="020F0502020204030204" pitchFamily="34" charset="0"/>
                <a:cs typeface="Calibri" panose="020F0502020204030204" pitchFamily="34" charset="0"/>
                <a:hlinkClick r:id="rId4"/>
              </a:rPr>
              <a:t>http://www.liherald.com/rockvillecentre/stories/rockville-centre-coalition-for-youth-persists-to-stop-flavored-juul-sales,114268</a:t>
            </a:r>
            <a:endParaRPr lang="en-US" sz="800" dirty="0">
              <a:latin typeface="Calibri" panose="020F0502020204030204" pitchFamily="34" charset="0"/>
              <a:cs typeface="Calibri" panose="020F0502020204030204" pitchFamily="34" charset="0"/>
            </a:endParaRPr>
          </a:p>
          <a:p>
            <a:pPr lvl="0" indent="0"/>
            <a:r>
              <a:rPr lang="en-US" sz="800" dirty="0">
                <a:latin typeface="Calibri" panose="020F0502020204030204" pitchFamily="34" charset="0"/>
                <a:cs typeface="Calibri" panose="020F0502020204030204" pitchFamily="34" charset="0"/>
                <a:hlinkClick r:id="rId5"/>
              </a:rPr>
              <a:t>https://thepodgod.shop/collections/puff-bars?page=1</a:t>
            </a:r>
            <a:endParaRPr lang="en-US" sz="800" dirty="0">
              <a:latin typeface="Calibri" panose="020F0502020204030204" pitchFamily="34" charset="0"/>
              <a:cs typeface="Calibri" panose="020F0502020204030204" pitchFamily="34" charset="0"/>
            </a:endParaRPr>
          </a:p>
          <a:p>
            <a:pPr lvl="0" indent="0"/>
            <a:r>
              <a:rPr lang="en-US" sz="800" dirty="0">
                <a:latin typeface="Calibri" panose="020F0502020204030204" pitchFamily="34" charset="0"/>
                <a:cs typeface="Calibri" panose="020F0502020204030204" pitchFamily="34" charset="0"/>
                <a:hlinkClick r:id="rId5"/>
              </a:rPr>
              <a:t>https://thepodgod.shop/collections/puff-bars?page=2</a:t>
            </a:r>
            <a:r>
              <a:rPr lang="en-US" sz="800" dirty="0">
                <a:latin typeface="Calibri" panose="020F0502020204030204" pitchFamily="34" charset="0"/>
                <a:cs typeface="Calibri" panose="020F0502020204030204" pitchFamily="34" charset="0"/>
              </a:rPr>
              <a:t> </a:t>
            </a:r>
          </a:p>
          <a:p>
            <a:pPr lvl="2" indent="0"/>
            <a:endParaRPr lang="en-US" dirty="0">
              <a:latin typeface="Arial" charset="0"/>
              <a:ea typeface="Arial" charset="0"/>
              <a:cs typeface="Arial" charset="0"/>
            </a:endParaRPr>
          </a:p>
        </p:txBody>
      </p:sp>
    </p:spTree>
    <p:extLst>
      <p:ext uri="{BB962C8B-B14F-4D97-AF65-F5344CB8AC3E}">
        <p14:creationId xmlns:p14="http://schemas.microsoft.com/office/powerpoint/2010/main" val="129706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pitchFamily="34" charset="0"/>
                <a:cs typeface="Calibri" panose="020F0502020204030204" pitchFamily="34" charset="0"/>
              </a:rPr>
              <a:t>Teacher</a:t>
            </a:r>
            <a:r>
              <a:rPr lang="en-US" sz="1100" i="1" baseline="0" dirty="0">
                <a:latin typeface="Calibri" panose="020F0502020204030204" pitchFamily="34" charset="0"/>
                <a:cs typeface="Calibri" panose="020F0502020204030204" pitchFamily="34" charset="0"/>
              </a:rPr>
              <a:t> Talking Points: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When a chemical is cytotoxic it means that the chemical to toxic to living cells in your body. </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Various cinnamon flavors contain cytotoxic compounds. </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The cherry flavor, benzaldehyde, is cytotoxic as well. </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endParaRPr lang="en-US" i="1" baseline="0" dirty="0"/>
          </a:p>
        </p:txBody>
      </p:sp>
    </p:spTree>
    <p:extLst>
      <p:ext uri="{BB962C8B-B14F-4D97-AF65-F5344CB8AC3E}">
        <p14:creationId xmlns:p14="http://schemas.microsoft.com/office/powerpoint/2010/main" val="1478556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US" sz="1100" i="1" dirty="0">
                <a:latin typeface="Calibri" panose="020F0502020204030204" pitchFamily="34" charset="0"/>
                <a:ea typeface="Arial" charset="0"/>
                <a:cs typeface="Calibri" panose="020F0502020204030204" pitchFamily="34" charset="0"/>
              </a:rPr>
              <a:t>Teacher Talking Points:</a:t>
            </a:r>
          </a:p>
          <a:p>
            <a:pPr marL="285750" marR="0" lvl="0" indent="-285750" defTabSz="4572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ea typeface="Arial" charset="0"/>
                <a:cs typeface="Calibri" panose="020F0502020204030204" pitchFamily="34" charset="0"/>
              </a:rPr>
              <a:t>Along with the harms from nicotine on its own</a:t>
            </a:r>
            <a:r>
              <a:rPr lang="en-US" sz="1100" baseline="0" dirty="0">
                <a:latin typeface="Calibri" panose="020F0502020204030204" pitchFamily="34" charset="0"/>
                <a:ea typeface="Arial" charset="0"/>
                <a:cs typeface="Calibri" panose="020F0502020204030204" pitchFamily="34" charset="0"/>
              </a:rPr>
              <a:t>, w</a:t>
            </a:r>
            <a:r>
              <a:rPr lang="en-US" sz="1100" dirty="0">
                <a:latin typeface="Calibri" panose="020F0502020204030204" pitchFamily="34" charset="0"/>
                <a:ea typeface="Arial" charset="0"/>
                <a:cs typeface="Calibri" panose="020F0502020204030204" pitchFamily="34" charset="0"/>
              </a:rPr>
              <a:t>e know</a:t>
            </a:r>
            <a:r>
              <a:rPr lang="en-US" sz="1100" baseline="0" dirty="0">
                <a:latin typeface="Calibri" panose="020F0502020204030204" pitchFamily="34" charset="0"/>
                <a:ea typeface="Arial" charset="0"/>
                <a:cs typeface="Calibri" panose="020F0502020204030204" pitchFamily="34" charset="0"/>
              </a:rPr>
              <a:t> there are other health risks from </a:t>
            </a:r>
            <a:r>
              <a:rPr lang="en-US" sz="1100" dirty="0">
                <a:latin typeface="Calibri" panose="020F0502020204030204" pitchFamily="34" charset="0"/>
                <a:ea typeface="Arial" charset="0"/>
                <a:cs typeface="Calibri" panose="020F0502020204030204" pitchFamily="34" charset="0"/>
              </a:rPr>
              <a:t>these products. </a:t>
            </a:r>
            <a:endParaRPr lang="en-US" sz="1100" baseline="0" dirty="0">
              <a:latin typeface="Calibri" panose="020F0502020204030204" pitchFamily="34" charset="0"/>
              <a:ea typeface="Arial"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b="1" dirty="0"/>
          </a:p>
        </p:txBody>
      </p:sp>
    </p:spTree>
    <p:extLst>
      <p:ext uri="{BB962C8B-B14F-4D97-AF65-F5344CB8AC3E}">
        <p14:creationId xmlns:p14="http://schemas.microsoft.com/office/powerpoint/2010/main" val="787503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i="1" dirty="0">
                <a:latin typeface="Calibri" panose="020F0502020204030204" pitchFamily="34" charset="0"/>
                <a:ea typeface="Arial" charset="0"/>
                <a:cs typeface="Calibri" panose="020F0502020204030204" pitchFamily="34" charset="0"/>
              </a:rPr>
              <a:t>Teacher Talking Points:</a:t>
            </a:r>
          </a:p>
          <a:p>
            <a:pPr marL="285750" indent="-285750">
              <a:buFont typeface="Arial" charset="0"/>
              <a:buChar char="•"/>
            </a:pPr>
            <a:r>
              <a:rPr lang="en-US" sz="1100" baseline="0" dirty="0">
                <a:latin typeface="Calibri" panose="020F0502020204030204" pitchFamily="34" charset="0"/>
                <a:ea typeface="Arial" charset="0"/>
                <a:cs typeface="Calibri" panose="020F0502020204030204" pitchFamily="34" charset="0"/>
              </a:rPr>
              <a:t>(</a:t>
            </a:r>
            <a:r>
              <a:rPr lang="en-US" sz="1100" i="1" baseline="0" dirty="0">
                <a:latin typeface="Calibri" panose="020F0502020204030204" pitchFamily="34" charset="0"/>
                <a:ea typeface="Arial" charset="0"/>
                <a:cs typeface="Calibri" panose="020F0502020204030204" pitchFamily="34" charset="0"/>
              </a:rPr>
              <a:t>Click) </a:t>
            </a:r>
            <a:r>
              <a:rPr lang="en-US" sz="1100" i="0" baseline="0" dirty="0">
                <a:latin typeface="Calibri" panose="020F0502020204030204" pitchFamily="34" charset="0"/>
                <a:ea typeface="Arial" charset="0"/>
                <a:cs typeface="Calibri" panose="020F0502020204030204" pitchFamily="34" charset="0"/>
              </a:rPr>
              <a:t>The e-cigarette aerosol enters the lungs and leaves chemical residue behind. </a:t>
            </a:r>
            <a:r>
              <a:rPr lang="en-US" sz="1100" dirty="0">
                <a:latin typeface="Calibri" panose="020F0502020204030204" pitchFamily="34" charset="0"/>
                <a:ea typeface="Arial" charset="0"/>
                <a:cs typeface="Calibri" panose="020F0502020204030204" pitchFamily="34" charset="0"/>
              </a:rPr>
              <a:t>The lungs cannot break down these chemicals, so they damage air pathways and the air sacs that bring oxygen into the body. Over time this can increase the risk of lung disease. </a:t>
            </a:r>
          </a:p>
          <a:p>
            <a:pPr marL="285750" indent="-285750">
              <a:buFont typeface="Arial" charset="0"/>
              <a:buChar char="•"/>
            </a:pPr>
            <a:r>
              <a:rPr lang="en-US" sz="1100" dirty="0">
                <a:latin typeface="Calibri" panose="020F0502020204030204" pitchFamily="34" charset="0"/>
                <a:ea typeface="Arial" charset="0"/>
                <a:cs typeface="Calibri" panose="020F0502020204030204" pitchFamily="34" charset="0"/>
              </a:rPr>
              <a:t>(</a:t>
            </a:r>
            <a:r>
              <a:rPr lang="en-US" sz="1100" i="1" dirty="0">
                <a:latin typeface="Calibri" panose="020F0502020204030204" pitchFamily="34" charset="0"/>
                <a:ea typeface="Arial" charset="0"/>
                <a:cs typeface="Calibri" panose="020F0502020204030204" pitchFamily="34" charset="0"/>
              </a:rPr>
              <a:t>Click</a:t>
            </a:r>
            <a:r>
              <a:rPr lang="en-US" sz="1100" dirty="0">
                <a:latin typeface="Calibri" panose="020F0502020204030204" pitchFamily="34" charset="0"/>
                <a:ea typeface="Arial" charset="0"/>
                <a:cs typeface="Calibri" panose="020F0502020204030204" pitchFamily="34" charset="0"/>
              </a:rPr>
              <a:t>) </a:t>
            </a:r>
            <a:r>
              <a:rPr lang="en-US" sz="1100" b="0" dirty="0">
                <a:latin typeface="Calibri" panose="020F0502020204030204" pitchFamily="34" charset="0"/>
                <a:ea typeface="Arial" charset="0"/>
                <a:cs typeface="Calibri" panose="020F0502020204030204" pitchFamily="34" charset="0"/>
              </a:rPr>
              <a:t>The aerosol has also been shown to damage specific parts of your circulatory system or blood network, increasing your risk for heart disease. </a:t>
            </a:r>
            <a:endParaRPr lang="en-US" sz="1100" dirty="0">
              <a:latin typeface="Calibri" panose="020F0502020204030204" pitchFamily="34" charset="0"/>
              <a:ea typeface="Arial" charset="0"/>
              <a:cs typeface="Calibri" panose="020F0502020204030204" pitchFamily="34" charset="0"/>
            </a:endParaRPr>
          </a:p>
          <a:p>
            <a:pPr marL="285750" indent="-285750">
              <a:buFont typeface="Arial" charset="0"/>
              <a:buChar char="•"/>
            </a:pPr>
            <a:r>
              <a:rPr lang="en-US" sz="1100" dirty="0">
                <a:latin typeface="Calibri" panose="020F0502020204030204" pitchFamily="34" charset="0"/>
                <a:ea typeface="Arial" charset="0"/>
                <a:cs typeface="Calibri" panose="020F0502020204030204" pitchFamily="34" charset="0"/>
              </a:rPr>
              <a:t>(</a:t>
            </a:r>
            <a:r>
              <a:rPr lang="en-US" sz="1100" i="1" dirty="0">
                <a:latin typeface="Calibri" panose="020F0502020204030204" pitchFamily="34" charset="0"/>
                <a:ea typeface="Arial" charset="0"/>
                <a:cs typeface="Calibri" panose="020F0502020204030204" pitchFamily="34" charset="0"/>
              </a:rPr>
              <a:t>Click)</a:t>
            </a:r>
            <a:r>
              <a:rPr lang="en-US" sz="1100" i="1" baseline="0" dirty="0">
                <a:latin typeface="Calibri" panose="020F0502020204030204" pitchFamily="34" charset="0"/>
                <a:ea typeface="Arial" charset="0"/>
                <a:cs typeface="Calibri" panose="020F0502020204030204" pitchFamily="34" charset="0"/>
              </a:rPr>
              <a:t> </a:t>
            </a:r>
            <a:r>
              <a:rPr lang="en-US" sz="1100" dirty="0">
                <a:latin typeface="Calibri" panose="020F0502020204030204" pitchFamily="34" charset="0"/>
                <a:ea typeface="Arial" charset="0"/>
                <a:cs typeface="Calibri" panose="020F0502020204030204" pitchFamily="34" charset="0"/>
              </a:rPr>
              <a:t>Ear, eye and throat irritation is common among e-cigarette/vape pen</a:t>
            </a:r>
            <a:r>
              <a:rPr lang="en-US" sz="1100" baseline="0" dirty="0">
                <a:latin typeface="Calibri" panose="020F0502020204030204" pitchFamily="34" charset="0"/>
                <a:ea typeface="Arial" charset="0"/>
                <a:cs typeface="Calibri" panose="020F0502020204030204" pitchFamily="34" charset="0"/>
              </a:rPr>
              <a:t> users. </a:t>
            </a:r>
          </a:p>
          <a:p>
            <a:pPr marL="285750" indent="-285750">
              <a:buFont typeface="Arial" charset="0"/>
              <a:buChar char="•"/>
            </a:pPr>
            <a:r>
              <a:rPr lang="en-US" sz="1100" baseline="0" dirty="0">
                <a:latin typeface="Calibri" panose="020F0502020204030204" pitchFamily="34" charset="0"/>
                <a:ea typeface="Arial" charset="0"/>
                <a:cs typeface="Calibri" panose="020F0502020204030204" pitchFamily="34" charset="0"/>
              </a:rPr>
              <a:t>(</a:t>
            </a:r>
            <a:r>
              <a:rPr lang="en-US" sz="1100" i="1" baseline="0" dirty="0">
                <a:latin typeface="Calibri" panose="020F0502020204030204" pitchFamily="34" charset="0"/>
                <a:ea typeface="Arial" charset="0"/>
                <a:cs typeface="Calibri" panose="020F0502020204030204" pitchFamily="34" charset="0"/>
              </a:rPr>
              <a:t>Click</a:t>
            </a:r>
            <a:r>
              <a:rPr lang="en-US" sz="1100" i="0" baseline="0" dirty="0">
                <a:latin typeface="Calibri" panose="020F0502020204030204" pitchFamily="34" charset="0"/>
                <a:ea typeface="Arial" charset="0"/>
                <a:cs typeface="Calibri" panose="020F0502020204030204" pitchFamily="34" charset="0"/>
              </a:rPr>
              <a:t>) Scientists are still studying how these aerosol chemicals impact the brain. </a:t>
            </a:r>
            <a:endParaRPr lang="en-US" sz="1100" dirty="0">
              <a:latin typeface="Calibri" panose="020F0502020204030204" pitchFamily="34" charset="0"/>
              <a:ea typeface="Arial" charset="0"/>
              <a:cs typeface="Calibri" panose="020F0502020204030204" pitchFamily="34" charset="0"/>
            </a:endParaRPr>
          </a:p>
          <a:p>
            <a:pPr marL="285750" indent="-285750">
              <a:buFont typeface="Arial" charset="0"/>
              <a:buChar char="•"/>
            </a:pPr>
            <a:r>
              <a:rPr lang="en-US" sz="1100" i="0" baseline="0" dirty="0">
                <a:latin typeface="Calibri" panose="020F0502020204030204" pitchFamily="34" charset="0"/>
                <a:ea typeface="Arial" charset="0"/>
                <a:cs typeface="Calibri" panose="020F0502020204030204" pitchFamily="34" charset="0"/>
              </a:rPr>
              <a:t>(</a:t>
            </a:r>
            <a:r>
              <a:rPr lang="en-US" sz="1100" i="1" baseline="0" dirty="0">
                <a:latin typeface="Calibri" panose="020F0502020204030204" pitchFamily="34" charset="0"/>
                <a:ea typeface="Arial" charset="0"/>
                <a:cs typeface="Calibri" panose="020F0502020204030204" pitchFamily="34" charset="0"/>
              </a:rPr>
              <a:t>Click</a:t>
            </a:r>
            <a:r>
              <a:rPr lang="en-US" sz="1100" i="0" baseline="0" dirty="0">
                <a:latin typeface="Calibri" panose="020F0502020204030204" pitchFamily="34" charset="0"/>
                <a:ea typeface="Arial" charset="0"/>
                <a:cs typeface="Calibri" panose="020F0502020204030204" pitchFamily="34" charset="0"/>
              </a:rPr>
              <a:t>) We are only beginning to understand the long-term health effects of using e-cigarettes. It took over 25 years to see the long-term health impacts from smoking tobacco cigarettes because the damage done on the body isn’t always noticeable right away. </a:t>
            </a:r>
          </a:p>
          <a:p>
            <a:pPr marL="285750" marR="0" lvl="0" indent="-2857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ea typeface="Arial" charset="0"/>
                <a:cs typeface="Calibri" panose="020F0502020204030204" pitchFamily="34" charset="0"/>
              </a:rPr>
              <a:t>Every chemical found in an e-cigarette aerosol has not been studied in detail yet. Researchers have identified harmful substances in the aerosol, some even known to cause cancer. </a:t>
            </a:r>
          </a:p>
          <a:p>
            <a:pPr marL="285750" marR="0" lvl="0" indent="-2857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ea typeface="Arial" charset="0"/>
                <a:cs typeface="Calibri" panose="020F0502020204030204" pitchFamily="34" charset="0"/>
              </a:rPr>
              <a:t>We wish we could tell you all the ways that e-cigarettes are harmful, but the truth is we can’t. Since they are so new and researchers can’t fast forward into the future, all of the long-term consequences of these products are impossible to predict.  </a:t>
            </a:r>
          </a:p>
          <a:p>
            <a:pPr marL="285750" indent="-285750">
              <a:buFont typeface="Arial" charset="0"/>
              <a:buChar char="•"/>
            </a:pPr>
            <a:r>
              <a:rPr lang="en-US" sz="1100" i="0" baseline="0" dirty="0">
                <a:latin typeface="Calibri" panose="020F0502020204030204" pitchFamily="34" charset="0"/>
                <a:ea typeface="Arial" charset="0"/>
                <a:cs typeface="Calibri" panose="020F0502020204030204" pitchFamily="34" charset="0"/>
              </a:rPr>
              <a:t>Taking that into consideration, how is the e-cigarette industry using your generation as test subjects? </a:t>
            </a:r>
          </a:p>
          <a:p>
            <a:pPr marL="0" marR="0" lvl="0" indent="0" defTabSz="457200" eaLnBrk="1" fontAlgn="auto" latinLnBrk="0" hangingPunct="1">
              <a:lnSpc>
                <a:spcPct val="100000"/>
              </a:lnSpc>
              <a:spcBef>
                <a:spcPts val="0"/>
              </a:spcBef>
              <a:spcAft>
                <a:spcPts val="0"/>
              </a:spcAft>
              <a:buClrTx/>
              <a:buSzTx/>
              <a:buFont typeface="Arial" charset="0"/>
              <a:buNone/>
              <a:tabLst/>
              <a:defRPr/>
            </a:pPr>
            <a:endParaRPr lang="en-US" sz="1100" i="1" u="sng" baseline="0" dirty="0">
              <a:latin typeface="Calibri" panose="020F0502020204030204" pitchFamily="34" charset="0"/>
              <a:ea typeface="Arial" charset="0"/>
              <a:cs typeface="Calibri" panose="020F0502020204030204" pitchFamily="34" charset="0"/>
            </a:endParaRP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100" i="1" u="sng" baseline="0" dirty="0">
                <a:latin typeface="Calibri" panose="020F0502020204030204" pitchFamily="34" charset="0"/>
                <a:ea typeface="Arial" charset="0"/>
                <a:cs typeface="Calibri" panose="020F0502020204030204" pitchFamily="34" charset="0"/>
              </a:rPr>
              <a:t>Possible answers</a:t>
            </a:r>
            <a:r>
              <a:rPr lang="en-US" sz="1100" baseline="0" dirty="0">
                <a:latin typeface="Calibri" panose="020F0502020204030204" pitchFamily="34" charset="0"/>
                <a:ea typeface="Arial" charset="0"/>
                <a:cs typeface="Calibri" panose="020F0502020204030204" pitchFamily="34" charset="0"/>
              </a:rPr>
              <a:t>: 1. the companies don’t even know the long-term effects of their products, but are still selling them, 2. the companies market these products as a healthier alternative, even though they don’t have the science to prove it, 3. they have created e-cigarettes with higher levels of nicotine than any other tobacco/nicotine products. </a:t>
            </a:r>
            <a:endParaRPr lang="en-US" sz="1100" i="0" baseline="0" dirty="0">
              <a:latin typeface="Calibri" panose="020F0502020204030204" pitchFamily="34" charset="0"/>
              <a:ea typeface="Arial" charset="0"/>
              <a:cs typeface="Calibri" panose="020F0502020204030204" pitchFamily="34" charset="0"/>
            </a:endParaRPr>
          </a:p>
          <a:p>
            <a:pPr marL="285750" indent="-285750">
              <a:buFont typeface="Arial" charset="0"/>
              <a:buChar char="•"/>
            </a:pPr>
            <a:endParaRPr lang="en-US" sz="1100" i="0" baseline="0" dirty="0">
              <a:latin typeface="Calibri" panose="020F0502020204030204" pitchFamily="34" charset="0"/>
              <a:ea typeface="Arial" charset="0"/>
              <a:cs typeface="Calibri" panose="020F0502020204030204" pitchFamily="34" charset="0"/>
            </a:endParaRP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100" dirty="0">
                <a:latin typeface="Calibri" panose="020F0502020204030204" pitchFamily="34" charset="0"/>
                <a:cs typeface="Calibri" panose="020F0502020204030204" pitchFamily="34" charset="0"/>
              </a:rPr>
              <a:t>Sources:</a:t>
            </a:r>
          </a:p>
          <a:p>
            <a:pPr marL="0" indent="0">
              <a:buFont typeface="Arial" charset="0"/>
              <a:buNone/>
            </a:pPr>
            <a:r>
              <a:rPr lang="en-US" sz="1100" dirty="0">
                <a:latin typeface="Calibri" panose="020F0502020204030204" pitchFamily="34" charset="0"/>
                <a:cs typeface="Calibri" panose="020F0502020204030204" pitchFamily="34" charset="0"/>
                <a:hlinkClick r:id="rId3"/>
              </a:rPr>
              <a:t>https://www.theverge.com/2017/9/20/16338902/e-cigs-vaping-nicotine-heart-disease-health-risk</a:t>
            </a:r>
            <a:endParaRPr lang="en-US" sz="1100" dirty="0">
              <a:latin typeface="Calibri" panose="020F0502020204030204" pitchFamily="34" charset="0"/>
              <a:cs typeface="Calibri" panose="020F0502020204030204" pitchFamily="34" charset="0"/>
            </a:endParaRPr>
          </a:p>
          <a:p>
            <a:pPr marL="0" indent="0">
              <a:buFont typeface="Arial" charset="0"/>
              <a:buNone/>
            </a:pPr>
            <a:r>
              <a:rPr lang="en-US" sz="1100" dirty="0">
                <a:latin typeface="Calibri" panose="020F0502020204030204" pitchFamily="34" charset="0"/>
                <a:cs typeface="Calibri" panose="020F0502020204030204" pitchFamily="34" charset="0"/>
                <a:hlinkClick r:id="rId4"/>
              </a:rPr>
              <a:t>https://medicalxpress.com/news/2018-08-e-cigarettes-dna.html</a:t>
            </a:r>
            <a:endParaRPr lang="en-US" sz="1100" dirty="0">
              <a:latin typeface="Calibri" panose="020F0502020204030204" pitchFamily="34" charset="0"/>
              <a:cs typeface="Calibri" panose="020F0502020204030204" pitchFamily="34" charset="0"/>
            </a:endParaRPr>
          </a:p>
          <a:p>
            <a:pPr marL="0" indent="0">
              <a:buFont typeface="Arial" charset="0"/>
              <a:buNone/>
            </a:pPr>
            <a:r>
              <a:rPr lang="en-US" sz="1100" dirty="0">
                <a:latin typeface="Calibri" panose="020F0502020204030204" pitchFamily="34" charset="0"/>
                <a:cs typeface="Calibri" panose="020F0502020204030204" pitchFamily="34" charset="0"/>
                <a:hlinkClick r:id="rId5"/>
              </a:rPr>
              <a:t>https://www.ajmc.com/newsroom/ecigarettes-boost-heart-attack-risk-emotional-stress-findings-show</a:t>
            </a:r>
            <a:endParaRPr lang="en-US" sz="1100" dirty="0">
              <a:latin typeface="Calibri" panose="020F0502020204030204" pitchFamily="34" charset="0"/>
              <a:cs typeface="Calibri" panose="020F050202020403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endParaRPr lang="en-US" sz="1100" u="sng" baseline="0" dirty="0">
              <a:latin typeface="Calibri" panose="020F0502020204030204" pitchFamily="34" charset="0"/>
              <a:ea typeface="Arial" charset="0"/>
              <a:cs typeface="Calibri" panose="020F050202020403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r>
              <a:rPr lang="en-US" sz="1100" u="sng" baseline="0" dirty="0">
                <a:latin typeface="Calibri" panose="020F0502020204030204" pitchFamily="34" charset="0"/>
                <a:ea typeface="Arial" charset="0"/>
                <a:cs typeface="Calibri" panose="020F0502020204030204" pitchFamily="34" charset="0"/>
              </a:rPr>
              <a:t>Images</a:t>
            </a:r>
            <a:r>
              <a:rPr lang="en-US" sz="1100" baseline="0" dirty="0">
                <a:latin typeface="Calibri" panose="020F0502020204030204" pitchFamily="34" charset="0"/>
                <a:ea typeface="Arial" charset="0"/>
                <a:cs typeface="Calibri" panose="020F0502020204030204" pitchFamily="34" charset="0"/>
              </a:rPr>
              <a:t>: </a:t>
            </a:r>
          </a:p>
          <a:p>
            <a:pPr marL="0" marR="0" lvl="0" indent="0" defTabSz="457200" eaLnBrk="1" fontAlgn="auto" latinLnBrk="0" hangingPunct="1">
              <a:lnSpc>
                <a:spcPct val="100000"/>
              </a:lnSpc>
              <a:spcBef>
                <a:spcPts val="0"/>
              </a:spcBef>
              <a:spcAft>
                <a:spcPts val="0"/>
              </a:spcAft>
              <a:buClrTx/>
              <a:buSzTx/>
              <a:buFontTx/>
              <a:buNone/>
              <a:tabLst/>
              <a:defRPr/>
            </a:pPr>
            <a:r>
              <a:rPr lang="en-US" sz="1100" dirty="0" err="1">
                <a:latin typeface="Calibri" panose="020F0502020204030204" pitchFamily="34" charset="0"/>
                <a:cs typeface="Calibri" panose="020F0502020204030204" pitchFamily="34" charset="0"/>
              </a:rPr>
              <a:t>thenounproject.com</a:t>
            </a:r>
            <a:endParaRPr lang="en-US" sz="1100" baseline="0" dirty="0">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29964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i="1" dirty="0">
                <a:latin typeface="Calibri" panose="020F0502020204030204" pitchFamily="34" charset="0"/>
                <a:ea typeface="Arial" charset="0"/>
                <a:cs typeface="Calibri" panose="020F0502020204030204" pitchFamily="34" charset="0"/>
              </a:rPr>
              <a:t>Teacher</a:t>
            </a:r>
            <a:r>
              <a:rPr lang="en-US" sz="1100" i="1" baseline="0" dirty="0">
                <a:latin typeface="Calibri" panose="020F0502020204030204" pitchFamily="34" charset="0"/>
                <a:ea typeface="Arial" charset="0"/>
                <a:cs typeface="Calibri" panose="020F0502020204030204" pitchFamily="34" charset="0"/>
              </a:rPr>
              <a:t> Talking Points:</a:t>
            </a:r>
            <a:endParaRPr lang="en-US" sz="1100" dirty="0">
              <a:latin typeface="Calibri" panose="020F0502020204030204" pitchFamily="34" charset="0"/>
              <a:cs typeface="Calibri" panose="020F0502020204030204" pitchFamily="34" charset="0"/>
            </a:endParaRP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Calibri" panose="020F0502020204030204" pitchFamily="34" charset="0"/>
                <a:cs typeface="Calibri" panose="020F0502020204030204" pitchFamily="34" charset="0"/>
              </a:rPr>
              <a:t>We know that e-cigarette aerosol damages the lungs and increases the chances of developing a lung disease later in life. What if the aerosol or one chemical from vaping caused severe damage to the lungs after a few hits?</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Calibri" panose="020F0502020204030204" pitchFamily="34" charset="0"/>
                <a:cs typeface="Calibri" panose="020F0502020204030204" pitchFamily="34" charset="0"/>
              </a:rPr>
              <a:t>In August of 2019 this began to happen. People were hospitalized for injured lungs from vaping. This outbreak was later named EVALI which stands for E-cigarette or Vaping product use-Associated Lung Injury.</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latin typeface="Calibri" panose="020F0502020204030204" pitchFamily="34" charset="0"/>
                <a:ea typeface="+mj-ea"/>
                <a:cs typeface="Calibri" panose="020F0502020204030204" pitchFamily="34" charset="0"/>
                <a:sym typeface="Helvetica Neue"/>
              </a:rPr>
              <a:t>Most EVALI patients reported using THC-containing products and most said they got their products only from informal sources. </a:t>
            </a:r>
            <a:r>
              <a:rPr lang="en-US" sz="1100" b="0" i="0" kern="1200" dirty="0">
                <a:solidFill>
                  <a:schemeClr val="tx1"/>
                </a:solidFill>
                <a:effectLst/>
                <a:latin typeface="Calibri" panose="020F0502020204030204" pitchFamily="34" charset="0"/>
                <a:ea typeface="+mj-ea"/>
                <a:cs typeface="Calibri" panose="020F0502020204030204" pitchFamily="34" charset="0"/>
                <a:sym typeface="Calibri"/>
              </a:rPr>
              <a:t>THC is the chemical found in cannabis/marijuana that gives users a “buzz/high.”</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Calibri" panose="020F0502020204030204" pitchFamily="34" charset="0"/>
                <a:ea typeface="+mj-ea"/>
                <a:cs typeface="Calibri" panose="020F0502020204030204" pitchFamily="34" charset="0"/>
                <a:sym typeface="Calibri"/>
              </a:rPr>
              <a:t>Scientists found Vitamin E Acetate, an oily chemical found in some THC-containing e-liquid, in the lungs of EVALI patients and in e-cigarette/vape products that the patients said they used. Vitamin E Acetate was mostly likely the cause of the outbreak. Breathing in </a:t>
            </a:r>
            <a:r>
              <a:rPr lang="en-US" sz="1100" dirty="0">
                <a:latin typeface="Calibri" panose="020F0502020204030204" pitchFamily="34" charset="0"/>
                <a:cs typeface="Calibri" panose="020F0502020204030204" pitchFamily="34" charset="0"/>
              </a:rPr>
              <a:t>Vitamin E Acetate can cause inflammation of the airways and interfere with normal lung functioning. </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dirty="0">
                <a:latin typeface="Calibri" panose="020F0502020204030204" pitchFamily="34" charset="0"/>
                <a:cs typeface="Calibri" panose="020F0502020204030204" pitchFamily="34" charset="0"/>
              </a:rPr>
              <a:t>What are some of your main takeaways after hearing about EVALI? (</a:t>
            </a:r>
            <a:r>
              <a:rPr lang="en-US" sz="1100" dirty="0">
                <a:latin typeface="Calibri" panose="020F0502020204030204" pitchFamily="34" charset="0"/>
                <a:cs typeface="Calibri" panose="020F0502020204030204" pitchFamily="34" charset="0"/>
              </a:rPr>
              <a:t>Wait for responses.)</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Calibri" panose="020F0502020204030204" pitchFamily="34" charset="0"/>
                <a:cs typeface="Calibri" panose="020F0502020204030204" pitchFamily="34" charset="0"/>
              </a:rPr>
              <a:t>To add to or summarize what you already said, some main takeaways for EVALI include:</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Calibri" panose="020F0502020204030204" pitchFamily="34" charset="0"/>
              <a:cs typeface="Calibri" panose="020F0502020204030204" pitchFamily="34" charset="0"/>
            </a:endParaRPr>
          </a:p>
          <a:p>
            <a:pPr marL="228600" marR="0" lvl="3" indent="-228600" defTabSz="457200" eaLnBrk="1" fontAlgn="auto" latinLnBrk="0" hangingPunct="1">
              <a:lnSpc>
                <a:spcPct val="100000"/>
              </a:lnSpc>
              <a:spcBef>
                <a:spcPts val="0"/>
              </a:spcBef>
              <a:spcAft>
                <a:spcPts val="0"/>
              </a:spcAft>
              <a:buClrTx/>
              <a:buSzTx/>
              <a:buFont typeface="+mj-lt"/>
              <a:buAutoNum type="arabicPeriod"/>
              <a:tabLst/>
              <a:defRPr/>
            </a:pPr>
            <a:r>
              <a:rPr lang="en-US" sz="1100" dirty="0">
                <a:latin typeface="Calibri" panose="020F0502020204030204" pitchFamily="34" charset="0"/>
                <a:cs typeface="Calibri" panose="020F0502020204030204" pitchFamily="34" charset="0"/>
              </a:rPr>
              <a:t>(</a:t>
            </a:r>
            <a:r>
              <a:rPr lang="en-US" sz="1100" i="1" dirty="0">
                <a:latin typeface="Calibri" panose="020F0502020204030204" pitchFamily="34" charset="0"/>
                <a:cs typeface="Calibri" panose="020F0502020204030204" pitchFamily="34" charset="0"/>
              </a:rPr>
              <a:t>Click</a:t>
            </a:r>
            <a:r>
              <a:rPr lang="en-US" sz="1100" dirty="0">
                <a:latin typeface="Calibri" panose="020F0502020204030204" pitchFamily="34" charset="0"/>
                <a:cs typeface="Calibri" panose="020F0502020204030204" pitchFamily="34" charset="0"/>
              </a:rPr>
              <a:t>) This is the first time we’ve seen a vaping device cause sudden, immediate, serious and sometimes fatal damage to the lungs. </a:t>
            </a:r>
            <a:endParaRPr lang="en-US" sz="1100" b="0" i="0" dirty="0">
              <a:effectLst/>
              <a:latin typeface="Calibri" panose="020F0502020204030204" pitchFamily="34" charset="0"/>
              <a:ea typeface="+mj-ea"/>
              <a:cs typeface="Calibri" panose="020F0502020204030204" pitchFamily="34" charset="0"/>
              <a:sym typeface="Helvetica Neue"/>
            </a:endParaRPr>
          </a:p>
          <a:p>
            <a:pPr marL="228600" marR="0" lvl="3" indent="-228600" defTabSz="457200" eaLnBrk="1" fontAlgn="auto" latinLnBrk="0" hangingPunct="1">
              <a:lnSpc>
                <a:spcPct val="100000"/>
              </a:lnSpc>
              <a:spcBef>
                <a:spcPts val="0"/>
              </a:spcBef>
              <a:spcAft>
                <a:spcPts val="0"/>
              </a:spcAft>
              <a:buClrTx/>
              <a:buSzTx/>
              <a:buFont typeface="+mj-lt"/>
              <a:buAutoNum type="arabicPeriod"/>
              <a:tabLst/>
              <a:defRPr/>
            </a:pPr>
            <a:r>
              <a:rPr lang="en-US" sz="1100" b="0" i="0" dirty="0">
                <a:effectLst/>
                <a:latin typeface="Calibri" panose="020F0502020204030204" pitchFamily="34" charset="0"/>
                <a:ea typeface="+mj-ea"/>
                <a:cs typeface="Calibri" panose="020F0502020204030204" pitchFamily="34" charset="0"/>
                <a:sym typeface="Helvetica Neue"/>
              </a:rPr>
              <a:t>(</a:t>
            </a:r>
            <a:r>
              <a:rPr lang="en-US" sz="1100" b="0" i="1" dirty="0">
                <a:effectLst/>
                <a:latin typeface="Calibri" panose="020F0502020204030204" pitchFamily="34" charset="0"/>
                <a:ea typeface="+mj-ea"/>
                <a:cs typeface="Calibri" panose="020F0502020204030204" pitchFamily="34" charset="0"/>
                <a:sym typeface="Helvetica Neue"/>
              </a:rPr>
              <a:t>Click</a:t>
            </a:r>
            <a:r>
              <a:rPr lang="en-US" sz="1100" b="0" i="0" dirty="0">
                <a:effectLst/>
                <a:latin typeface="Calibri" panose="020F0502020204030204" pitchFamily="34" charset="0"/>
                <a:ea typeface="+mj-ea"/>
                <a:cs typeface="Calibri" panose="020F0502020204030204" pitchFamily="34" charset="0"/>
                <a:sym typeface="Helvetica Neue"/>
              </a:rPr>
              <a:t>) The Centers for Disease Control and Prevention, better known as the CDC, recommends to not use THC-containing e-cigarette/vape products particularly from informal sources like family/friends, dealers, online or other sources. </a:t>
            </a:r>
          </a:p>
          <a:p>
            <a:pPr marL="228600" marR="0" lvl="3" indent="-228600" defTabSz="457200" eaLnBrk="1" fontAlgn="auto" latinLnBrk="0" hangingPunct="1">
              <a:lnSpc>
                <a:spcPct val="100000"/>
              </a:lnSpc>
              <a:spcBef>
                <a:spcPts val="0"/>
              </a:spcBef>
              <a:spcAft>
                <a:spcPts val="0"/>
              </a:spcAft>
              <a:buClrTx/>
              <a:buSzTx/>
              <a:buFont typeface="+mj-lt"/>
              <a:buAutoNum type="arabicPeriod"/>
              <a:tabLst/>
              <a:defRPr/>
            </a:pPr>
            <a:r>
              <a:rPr lang="en-US" sz="1100" b="0" i="0" dirty="0">
                <a:effectLst/>
                <a:latin typeface="Calibri" panose="020F0502020204030204" pitchFamily="34" charset="0"/>
                <a:ea typeface="Lucida Grande"/>
                <a:cs typeface="Calibri" panose="020F0502020204030204" pitchFamily="34" charset="0"/>
                <a:sym typeface="Lucida Grande"/>
              </a:rPr>
              <a:t>(</a:t>
            </a:r>
            <a:r>
              <a:rPr lang="en-US" sz="1100" b="0" i="1" dirty="0">
                <a:effectLst/>
                <a:latin typeface="Calibri" panose="020F0502020204030204" pitchFamily="34" charset="0"/>
                <a:ea typeface="Lucida Grande"/>
                <a:cs typeface="Calibri" panose="020F0502020204030204" pitchFamily="34" charset="0"/>
                <a:sym typeface="Lucida Grande"/>
              </a:rPr>
              <a:t>Click</a:t>
            </a:r>
            <a:r>
              <a:rPr lang="en-US" sz="1100" b="0" i="0" dirty="0">
                <a:effectLst/>
                <a:latin typeface="Calibri" panose="020F0502020204030204" pitchFamily="34" charset="0"/>
                <a:ea typeface="Lucida Grande"/>
                <a:cs typeface="Calibri" panose="020F0502020204030204" pitchFamily="34" charset="0"/>
                <a:sym typeface="Lucida Grande"/>
              </a:rPr>
              <a:t>) Since these products are not regulated by the government, there is no guarantee that any part of an e-cigarette is safe for your health. Something you can always be sure of is that your lungs are the most happy and safe when you only breathe in oxygen and clean air. </a:t>
            </a: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Reference:</a:t>
            </a:r>
          </a:p>
          <a:p>
            <a:pPr marL="0" marR="0" lvl="0" indent="0" defTabSz="457200" eaLnBrk="1" fontAlgn="auto" latinLnBrk="0" hangingPunct="1">
              <a:lnSpc>
                <a:spcPct val="100000"/>
              </a:lnSpc>
              <a:spcBef>
                <a:spcPts val="0"/>
              </a:spcBef>
              <a:spcAft>
                <a:spcPts val="0"/>
              </a:spcAft>
              <a:buClrTx/>
              <a:buSzTx/>
              <a:buFontTx/>
              <a:buNone/>
              <a:tabLst/>
              <a:defRPr/>
            </a:pPr>
            <a:r>
              <a:rPr lang="en-US" sz="1100" dirty="0">
                <a:latin typeface="Calibri" panose="020F0502020204030204" pitchFamily="34" charset="0"/>
                <a:cs typeface="Calibri" panose="020F0502020204030204" pitchFamily="34" charset="0"/>
                <a:hlinkClick r:id="rId3"/>
              </a:rPr>
              <a:t>https://www.cdc.gov/tobacco/basic_information/e-cigarettes/severe-lung-disease.html</a:t>
            </a: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7860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sz="1100" i="1" dirty="0">
                <a:latin typeface="Calibri" panose="020F0502020204030204" pitchFamily="34" charset="0"/>
                <a:ea typeface="Arial" charset="0"/>
                <a:cs typeface="Calibri" panose="020F0502020204030204" pitchFamily="34" charset="0"/>
              </a:rPr>
              <a:t>Teacher</a:t>
            </a:r>
            <a:r>
              <a:rPr lang="en-US" sz="1100" i="1" baseline="0" dirty="0">
                <a:latin typeface="Calibri" panose="020F0502020204030204" pitchFamily="34" charset="0"/>
                <a:ea typeface="Arial" charset="0"/>
                <a:cs typeface="Calibri" panose="020F0502020204030204" pitchFamily="34" charset="0"/>
              </a:rPr>
              <a:t> Talking Points:</a:t>
            </a:r>
          </a:p>
          <a:p>
            <a:pPr marL="289036" marR="0" lvl="0" indent="-289036" algn="l" defTabSz="462458" rtl="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ea typeface="Arial" charset="0"/>
                <a:cs typeface="Calibri" panose="020F0502020204030204" pitchFamily="34" charset="0"/>
              </a:rPr>
              <a:t>We are going to watch a video that covers the benefits of going smoke-free or vape-free. </a:t>
            </a:r>
          </a:p>
          <a:p>
            <a:pPr marL="289036" marR="0" lvl="0" indent="-289036" algn="l" defTabSz="462458" rtl="0" eaLnBrk="1" fontAlgn="auto" latinLnBrk="0" hangingPunct="1">
              <a:lnSpc>
                <a:spcPct val="100000"/>
              </a:lnSpc>
              <a:spcBef>
                <a:spcPts val="0"/>
              </a:spcBef>
              <a:spcAft>
                <a:spcPts val="0"/>
              </a:spcAft>
              <a:buClrTx/>
              <a:buSzTx/>
              <a:buFont typeface="Arial" charset="0"/>
              <a:buChar char="•"/>
              <a:tabLst/>
              <a:defRPr/>
            </a:pPr>
            <a:endParaRPr lang="en-US" sz="1100" i="0" baseline="0" dirty="0">
              <a:latin typeface="Calibri" panose="020F0502020204030204" pitchFamily="34" charset="0"/>
              <a:ea typeface="Arial" charset="0"/>
              <a:cs typeface="Calibri" panose="020F0502020204030204" pitchFamily="34" charset="0"/>
            </a:endParaRPr>
          </a:p>
          <a:p>
            <a:pPr marL="0" marR="0" lvl="0" indent="0" algn="l" defTabSz="462458" rtl="0" eaLnBrk="1" fontAlgn="auto" latinLnBrk="0" hangingPunct="1">
              <a:lnSpc>
                <a:spcPct val="100000"/>
              </a:lnSpc>
              <a:spcBef>
                <a:spcPts val="0"/>
              </a:spcBef>
              <a:spcAft>
                <a:spcPts val="0"/>
              </a:spcAft>
              <a:buClrTx/>
              <a:buSzTx/>
              <a:buFont typeface="Arial" charset="0"/>
              <a:buNone/>
              <a:tabLst/>
              <a:defRPr/>
            </a:pPr>
            <a:r>
              <a:rPr lang="en-US" sz="1100" i="1" dirty="0">
                <a:effectLst/>
                <a:latin typeface="Calibri" panose="020F0502020204030204" pitchFamily="34" charset="0"/>
                <a:ea typeface="Lucida Grande"/>
                <a:cs typeface="Calibri" panose="020F0502020204030204" pitchFamily="34" charset="0"/>
                <a:sym typeface="Calibri"/>
              </a:rPr>
              <a:t>[</a:t>
            </a:r>
            <a:r>
              <a:rPr lang="en-US" sz="1100" b="1" i="1" dirty="0">
                <a:effectLst/>
                <a:latin typeface="Calibri" panose="020F0502020204030204" pitchFamily="34" charset="0"/>
                <a:ea typeface="Lucida Grande"/>
                <a:cs typeface="Calibri" panose="020F0502020204030204" pitchFamily="34" charset="0"/>
                <a:sym typeface="Calibri"/>
              </a:rPr>
              <a:t>Hover over slide and click the play button.</a:t>
            </a:r>
            <a:r>
              <a:rPr lang="en-US" sz="1100" i="1" dirty="0">
                <a:effectLst/>
                <a:latin typeface="Calibri" panose="020F0502020204030204" pitchFamily="34" charset="0"/>
                <a:ea typeface="Lucida Grande"/>
                <a:cs typeface="Calibri" panose="020F0502020204030204" pitchFamily="34" charset="0"/>
                <a:sym typeface="Calibri"/>
              </a:rPr>
              <a:t>]</a:t>
            </a:r>
          </a:p>
          <a:p>
            <a:pPr marL="289036" marR="0" lvl="0" indent="-289036" algn="l" defTabSz="462458" rtl="0" eaLnBrk="1" fontAlgn="auto" latinLnBrk="0" hangingPunct="1">
              <a:lnSpc>
                <a:spcPct val="100000"/>
              </a:lnSpc>
              <a:spcBef>
                <a:spcPts val="0"/>
              </a:spcBef>
              <a:spcAft>
                <a:spcPts val="0"/>
              </a:spcAft>
              <a:buClrTx/>
              <a:buSzTx/>
              <a:buFont typeface="Arial" charset="0"/>
              <a:buChar char="•"/>
              <a:tabLst/>
              <a:defRPr/>
            </a:pPr>
            <a:endParaRPr lang="en-US" sz="1100" i="0" baseline="0" dirty="0">
              <a:latin typeface="Calibri" panose="020F0502020204030204" pitchFamily="34" charset="0"/>
              <a:ea typeface="Arial" charset="0"/>
              <a:cs typeface="Calibri" panose="020F0502020204030204" pitchFamily="34" charset="0"/>
            </a:endParaRPr>
          </a:p>
          <a:p>
            <a:pPr marL="0" marR="0" lvl="0" indent="0" algn="l" defTabSz="462458" rtl="0" eaLnBrk="1" fontAlgn="auto" latinLnBrk="0" hangingPunct="1">
              <a:lnSpc>
                <a:spcPct val="100000"/>
              </a:lnSpc>
              <a:spcBef>
                <a:spcPts val="0"/>
              </a:spcBef>
              <a:spcAft>
                <a:spcPts val="0"/>
              </a:spcAft>
              <a:buClrTx/>
              <a:buSzTx/>
              <a:buFont typeface="Arial" charset="0"/>
              <a:buNone/>
              <a:tabLst/>
              <a:defRPr/>
            </a:pPr>
            <a:r>
              <a:rPr lang="en-US" sz="1100" b="1" i="1" dirty="0">
                <a:solidFill>
                  <a:schemeClr val="dk1"/>
                </a:solidFill>
                <a:latin typeface="Calibri" panose="020F0502020204030204" pitchFamily="34" charset="0"/>
                <a:cs typeface="Calibri" panose="020F0502020204030204" pitchFamily="34" charset="0"/>
              </a:rPr>
              <a:t>If technical issues should arise then watch this video with your students on YouTube by using this link</a:t>
            </a:r>
            <a:r>
              <a:rPr lang="en-US" sz="1100" b="0" i="0" dirty="0">
                <a:solidFill>
                  <a:schemeClr val="dk1"/>
                </a:solidFill>
                <a:latin typeface="Calibri" panose="020F0502020204030204" pitchFamily="34" charset="0"/>
                <a:cs typeface="Calibri" panose="020F0502020204030204" pitchFamily="34" charset="0"/>
              </a:rPr>
              <a:t>: </a:t>
            </a:r>
            <a:r>
              <a:rPr lang="en-US" sz="1100" b="0" i="0" u="none" strike="noStrike" dirty="0">
                <a:effectLst/>
                <a:latin typeface="Calibri" panose="020F0502020204030204" pitchFamily="34" charset="0"/>
                <a:ea typeface="+mj-ea"/>
                <a:cs typeface="Calibri" panose="020F0502020204030204" pitchFamily="34" charset="0"/>
                <a:sym typeface="Helvetica Neue"/>
              </a:rPr>
              <a:t>https://</a:t>
            </a:r>
            <a:r>
              <a:rPr lang="en-US" sz="1100" b="0" i="0" u="none" strike="noStrike" dirty="0" err="1">
                <a:effectLst/>
                <a:latin typeface="Calibri" panose="020F0502020204030204" pitchFamily="34" charset="0"/>
                <a:ea typeface="+mj-ea"/>
                <a:cs typeface="Calibri" panose="020F0502020204030204" pitchFamily="34" charset="0"/>
                <a:sym typeface="Helvetica Neue"/>
              </a:rPr>
              <a:t>www.youtube.com</a:t>
            </a:r>
            <a:r>
              <a:rPr lang="en-US" sz="1100" b="0" i="0" u="none" strike="noStrike" dirty="0">
                <a:effectLst/>
                <a:latin typeface="Calibri" panose="020F0502020204030204" pitchFamily="34" charset="0"/>
                <a:ea typeface="+mj-ea"/>
                <a:cs typeface="Calibri" panose="020F0502020204030204" pitchFamily="34" charset="0"/>
                <a:sym typeface="Helvetica Neue"/>
              </a:rPr>
              <a:t>/</a:t>
            </a:r>
            <a:r>
              <a:rPr lang="en-US" sz="1100" b="0" i="0" u="none" strike="noStrike" dirty="0" err="1">
                <a:effectLst/>
                <a:latin typeface="Calibri" panose="020F0502020204030204" pitchFamily="34" charset="0"/>
                <a:ea typeface="+mj-ea"/>
                <a:cs typeface="Calibri" panose="020F0502020204030204" pitchFamily="34" charset="0"/>
                <a:sym typeface="Helvetica Neue"/>
              </a:rPr>
              <a:t>watch?v</a:t>
            </a:r>
            <a:r>
              <a:rPr lang="en-US" sz="1100" b="0" i="0" u="none" strike="noStrike" dirty="0">
                <a:effectLst/>
                <a:latin typeface="Calibri" panose="020F0502020204030204" pitchFamily="34" charset="0"/>
                <a:ea typeface="+mj-ea"/>
                <a:cs typeface="Calibri" panose="020F0502020204030204" pitchFamily="34" charset="0"/>
                <a:sym typeface="Helvetica Neue"/>
              </a:rPr>
              <a:t>=</a:t>
            </a:r>
            <a:r>
              <a:rPr lang="en-US" sz="1100" b="0" i="0" u="none" strike="noStrike" dirty="0" err="1">
                <a:effectLst/>
                <a:latin typeface="Calibri" panose="020F0502020204030204" pitchFamily="34" charset="0"/>
                <a:ea typeface="+mj-ea"/>
                <a:cs typeface="Calibri" panose="020F0502020204030204" pitchFamily="34" charset="0"/>
                <a:sym typeface="Helvetica Neue"/>
              </a:rPr>
              <a:t>lYBWAQluuUg</a:t>
            </a:r>
            <a:endParaRPr lang="en-US" sz="1100" baseline="0" dirty="0">
              <a:latin typeface="Calibri" panose="020F0502020204030204" pitchFamily="34" charset="0"/>
              <a:ea typeface="Arial" charset="0"/>
              <a:cs typeface="Calibri" panose="020F0502020204030204" pitchFamily="34" charset="0"/>
            </a:endParaRPr>
          </a:p>
          <a:p>
            <a:pPr marL="289036" marR="0" lvl="0" indent="-289036" algn="l" defTabSz="462458" rtl="0" eaLnBrk="1" fontAlgn="auto" latinLnBrk="0" hangingPunct="1">
              <a:lnSpc>
                <a:spcPct val="100000"/>
              </a:lnSpc>
              <a:spcBef>
                <a:spcPts val="0"/>
              </a:spcBef>
              <a:spcAft>
                <a:spcPts val="0"/>
              </a:spcAft>
              <a:buClrTx/>
              <a:buSzTx/>
              <a:buFont typeface="Arial" charset="0"/>
              <a:buChar char="•"/>
              <a:tabLst/>
              <a:defRPr/>
            </a:pPr>
            <a:endParaRPr lang="en-US" sz="1100" i="0" baseline="0" dirty="0">
              <a:latin typeface="Calibri" panose="020F0502020204030204" pitchFamily="34" charset="0"/>
              <a:ea typeface="Arial" charset="0"/>
              <a:cs typeface="Calibri" panose="020F0502020204030204" pitchFamily="34" charset="0"/>
            </a:endParaRPr>
          </a:p>
          <a:p>
            <a:pPr marL="0" marR="0" lvl="0" indent="0" algn="l" defTabSz="462458" rtl="0" eaLnBrk="1" fontAlgn="auto" latinLnBrk="0" hangingPunct="1">
              <a:lnSpc>
                <a:spcPct val="100000"/>
              </a:lnSpc>
              <a:spcBef>
                <a:spcPts val="0"/>
              </a:spcBef>
              <a:spcAft>
                <a:spcPts val="0"/>
              </a:spcAft>
              <a:buClrTx/>
              <a:buSzTx/>
              <a:buFont typeface="Arial" charset="0"/>
              <a:buNone/>
              <a:tabLst/>
              <a:defRPr/>
            </a:pPr>
            <a:r>
              <a:rPr lang="en-US" sz="1100" dirty="0">
                <a:latin typeface="Calibri" panose="020F0502020204030204" pitchFamily="34" charset="0"/>
                <a:cs typeface="Calibri" panose="020F0502020204030204" pitchFamily="34" charset="0"/>
              </a:rPr>
              <a:t>Sources:</a:t>
            </a:r>
          </a:p>
          <a:p>
            <a:pPr marL="0" marR="0" lvl="0" indent="0" algn="l" defTabSz="462458" rtl="0" eaLnBrk="1" fontAlgn="auto" latinLnBrk="0" hangingPunct="1">
              <a:lnSpc>
                <a:spcPct val="100000"/>
              </a:lnSpc>
              <a:spcBef>
                <a:spcPts val="0"/>
              </a:spcBef>
              <a:spcAft>
                <a:spcPts val="0"/>
              </a:spcAft>
              <a:buClrTx/>
              <a:buSzTx/>
              <a:buFont typeface="Arial" charset="0"/>
              <a:buNone/>
              <a:tabLst/>
              <a:defRPr/>
            </a:pPr>
            <a:r>
              <a:rPr lang="en-US" sz="1100" dirty="0">
                <a:latin typeface="Calibri" panose="020F0502020204030204" pitchFamily="34" charset="0"/>
                <a:cs typeface="Calibri" panose="020F0502020204030204" pitchFamily="34" charset="0"/>
              </a:rPr>
              <a:t>https://</a:t>
            </a:r>
            <a:r>
              <a:rPr lang="en-US" sz="1100" dirty="0" err="1">
                <a:latin typeface="Calibri" panose="020F0502020204030204" pitchFamily="34" charset="0"/>
                <a:cs typeface="Calibri" panose="020F0502020204030204" pitchFamily="34" charset="0"/>
              </a:rPr>
              <a:t>www.bmj.com</a:t>
            </a:r>
            <a:r>
              <a:rPr lang="en-US" sz="1100" dirty="0">
                <a:latin typeface="Calibri" panose="020F0502020204030204" pitchFamily="34" charset="0"/>
                <a:cs typeface="Calibri" panose="020F0502020204030204" pitchFamily="34" charset="0"/>
              </a:rPr>
              <a:t>/content/366/bmj.l5275</a:t>
            </a:r>
          </a:p>
          <a:p>
            <a:pPr marL="0" marR="0" lvl="0" indent="0" algn="l" defTabSz="462458" rtl="0" eaLnBrk="1" fontAlgn="auto" latinLnBrk="0" hangingPunct="1">
              <a:lnSpc>
                <a:spcPct val="100000"/>
              </a:lnSpc>
              <a:spcBef>
                <a:spcPts val="0"/>
              </a:spcBef>
              <a:spcAft>
                <a:spcPts val="0"/>
              </a:spcAft>
              <a:buClrTx/>
              <a:buSzTx/>
              <a:buFont typeface="Arial" charset="0"/>
              <a:buNone/>
              <a:tabLst/>
              <a:defRPr/>
            </a:pPr>
            <a:r>
              <a:rPr lang="en-US" sz="1100" dirty="0">
                <a:latin typeface="Calibri" panose="020F0502020204030204" pitchFamily="34" charset="0"/>
                <a:cs typeface="Calibri" panose="020F0502020204030204" pitchFamily="34" charset="0"/>
              </a:rPr>
              <a:t>https://</a:t>
            </a:r>
            <a:r>
              <a:rPr lang="en-US" sz="1100" dirty="0" err="1">
                <a:latin typeface="Calibri" panose="020F0502020204030204" pitchFamily="34" charset="0"/>
                <a:cs typeface="Calibri" panose="020F0502020204030204" pitchFamily="34" charset="0"/>
              </a:rPr>
              <a:t>tobacco.ucsf.edu</a:t>
            </a:r>
            <a:r>
              <a:rPr lang="en-US" sz="1100" dirty="0">
                <a:latin typeface="Calibri" panose="020F0502020204030204" pitchFamily="34" charset="0"/>
                <a:cs typeface="Calibri" panose="020F0502020204030204" pitchFamily="34" charset="0"/>
              </a:rPr>
              <a:t>/comment/33096#comment-33096</a:t>
            </a:r>
          </a:p>
          <a:p>
            <a:pPr marL="0" marR="0" lvl="0" indent="0" algn="l" defTabSz="462458" rtl="0" eaLnBrk="1" fontAlgn="auto" latinLnBrk="0" hangingPunct="1">
              <a:lnSpc>
                <a:spcPct val="100000"/>
              </a:lnSpc>
              <a:spcBef>
                <a:spcPts val="0"/>
              </a:spcBef>
              <a:spcAft>
                <a:spcPts val="0"/>
              </a:spcAft>
              <a:buClrTx/>
              <a:buSzTx/>
              <a:buFont typeface="Arial" charset="0"/>
              <a:buNone/>
              <a:tabLst/>
              <a:defRPr/>
            </a:pPr>
            <a:r>
              <a:rPr lang="en-US" sz="1100" baseline="0" dirty="0">
                <a:latin typeface="Calibri" panose="020F0502020204030204" pitchFamily="34" charset="0"/>
                <a:ea typeface="Arial" charset="0"/>
                <a:cs typeface="Calibri" panose="020F0502020204030204" pitchFamily="34" charset="0"/>
              </a:rPr>
              <a:t>https://www.scientificamerican.com/article/smoking-or-vaping-may-increase-the-risk-of-a-severe-coronavirus-infection1/?amp  </a:t>
            </a:r>
          </a:p>
          <a:p>
            <a:pPr marL="0" marR="0" lvl="0" indent="0" algn="l" defTabSz="462458" rtl="0" eaLnBrk="1" fontAlgn="auto" latinLnBrk="0" hangingPunct="1">
              <a:lnSpc>
                <a:spcPct val="100000"/>
              </a:lnSpc>
              <a:spcBef>
                <a:spcPts val="0"/>
              </a:spcBef>
              <a:spcAft>
                <a:spcPts val="0"/>
              </a:spcAft>
              <a:buClrTx/>
              <a:buSzTx/>
              <a:buFont typeface="Arial" charset="0"/>
              <a:buNone/>
              <a:tabLst/>
              <a:defRPr/>
            </a:pPr>
            <a:r>
              <a:rPr lang="en-US" sz="1100" baseline="0" dirty="0">
                <a:latin typeface="Calibri" panose="020F0502020204030204" pitchFamily="34" charset="0"/>
                <a:ea typeface="Arial" charset="0"/>
                <a:cs typeface="Calibri" panose="020F0502020204030204" pitchFamily="34" charset="0"/>
              </a:rPr>
              <a:t>https://</a:t>
            </a:r>
            <a:r>
              <a:rPr lang="en-US" sz="1100" baseline="0" dirty="0" err="1">
                <a:latin typeface="Calibri" panose="020F0502020204030204" pitchFamily="34" charset="0"/>
                <a:ea typeface="Arial" charset="0"/>
                <a:cs typeface="Calibri" panose="020F0502020204030204" pitchFamily="34" charset="0"/>
              </a:rPr>
              <a:t>journals.lww.com</a:t>
            </a:r>
            <a:r>
              <a:rPr lang="en-US" sz="1100" baseline="0" dirty="0">
                <a:latin typeface="Calibri" panose="020F0502020204030204" pitchFamily="34" charset="0"/>
                <a:ea typeface="Arial" charset="0"/>
                <a:cs typeface="Calibri" panose="020F0502020204030204" pitchFamily="34" charset="0"/>
              </a:rPr>
              <a:t>/</a:t>
            </a:r>
            <a:r>
              <a:rPr lang="en-US" sz="1100" baseline="0" dirty="0" err="1">
                <a:latin typeface="Calibri" panose="020F0502020204030204" pitchFamily="34" charset="0"/>
                <a:ea typeface="Arial" charset="0"/>
                <a:cs typeface="Calibri" panose="020F0502020204030204" pitchFamily="34" charset="0"/>
              </a:rPr>
              <a:t>cmj</a:t>
            </a:r>
            <a:r>
              <a:rPr lang="en-US" sz="1100" baseline="0" dirty="0">
                <a:latin typeface="Calibri" panose="020F0502020204030204" pitchFamily="34" charset="0"/>
                <a:ea typeface="Arial" charset="0"/>
                <a:cs typeface="Calibri" panose="020F0502020204030204" pitchFamily="34" charset="0"/>
              </a:rPr>
              <a:t>/Abstract/</a:t>
            </a:r>
            <a:r>
              <a:rPr lang="en-US" sz="1100" baseline="0" dirty="0" err="1">
                <a:latin typeface="Calibri" panose="020F0502020204030204" pitchFamily="34" charset="0"/>
                <a:ea typeface="Arial" charset="0"/>
                <a:cs typeface="Calibri" panose="020F0502020204030204" pitchFamily="34" charset="0"/>
              </a:rPr>
              <a:t>publishahead</a:t>
            </a:r>
            <a:r>
              <a:rPr lang="en-US" sz="1100" baseline="0" dirty="0">
                <a:latin typeface="Calibri" panose="020F0502020204030204" pitchFamily="34" charset="0"/>
                <a:ea typeface="Arial" charset="0"/>
                <a:cs typeface="Calibri" panose="020F0502020204030204" pitchFamily="34" charset="0"/>
              </a:rPr>
              <a:t>/Analysis_of_factors_associated_with_disease.99363.aspx</a:t>
            </a:r>
          </a:p>
        </p:txBody>
      </p:sp>
    </p:spTree>
    <p:extLst>
      <p:ext uri="{BB962C8B-B14F-4D97-AF65-F5344CB8AC3E}">
        <p14:creationId xmlns:p14="http://schemas.microsoft.com/office/powerpoint/2010/main" val="3163004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i="1" dirty="0">
                <a:latin typeface="Calibri" panose="020F0502020204030204" pitchFamily="34" charset="0"/>
                <a:ea typeface="Arial" charset="0"/>
                <a:cs typeface="Calibri" panose="020F0502020204030204" pitchFamily="34" charset="0"/>
              </a:rPr>
              <a:t>Teacher Talking Points:</a:t>
            </a:r>
            <a:endParaRPr lang="en-US" sz="1100" dirty="0">
              <a:latin typeface="Calibri" panose="020F0502020204030204" pitchFamily="34" charset="0"/>
              <a:ea typeface="Arial" charset="0"/>
              <a:cs typeface="Calibri" panose="020F0502020204030204" pitchFamily="34" charset="0"/>
            </a:endParaRPr>
          </a:p>
          <a:p>
            <a:pPr marL="285750" indent="-285750">
              <a:buFont typeface="Arial" panose="020B0604020202020204" pitchFamily="34" charset="0"/>
              <a:buChar char="•"/>
            </a:pPr>
            <a:r>
              <a:rPr lang="en-US" sz="1100" b="0" i="0" dirty="0">
                <a:effectLst/>
                <a:latin typeface="Calibri" panose="020F0502020204030204" pitchFamily="34" charset="0"/>
                <a:ea typeface="Lucida Grande"/>
                <a:cs typeface="Calibri" panose="020F0502020204030204" pitchFamily="34" charset="0"/>
                <a:sym typeface="Lucida Grande"/>
              </a:rPr>
              <a:t>If we take apart these devices, it is important to consider how each component will impact a young person’s health. </a:t>
            </a:r>
          </a:p>
          <a:p>
            <a:pPr marL="285750" indent="-285750">
              <a:buFont typeface="Arial" panose="020B0604020202020204" pitchFamily="34" charset="0"/>
              <a:buChar char="•"/>
            </a:pPr>
            <a:r>
              <a:rPr lang="en-US" sz="1100" b="0" i="0" dirty="0">
                <a:effectLst/>
                <a:latin typeface="Calibri" panose="020F0502020204030204" pitchFamily="34" charset="0"/>
                <a:ea typeface="Lucida Grande"/>
                <a:cs typeface="Calibri" panose="020F0502020204030204" pitchFamily="34" charset="0"/>
                <a:sym typeface="Lucida Grande"/>
              </a:rPr>
              <a:t>The plastic mouthpiece is coming in direct contact with the mouth, heavy metal parts are being heated up and degrading over time, and cartridges are being disposed of in the environment.  </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latin typeface="Calibri" panose="020F0502020204030204" pitchFamily="34" charset="0"/>
                <a:ea typeface="Lucida Grande"/>
                <a:cs typeface="Calibri" panose="020F0502020204030204" pitchFamily="34" charset="0"/>
                <a:sym typeface="Lucida Grande"/>
              </a:rPr>
              <a:t>(</a:t>
            </a:r>
            <a:r>
              <a:rPr lang="en-US" sz="1100" b="0" i="1" dirty="0">
                <a:effectLst/>
                <a:latin typeface="Calibri" panose="020F0502020204030204" pitchFamily="34" charset="0"/>
                <a:ea typeface="Lucida Grande"/>
                <a:cs typeface="Calibri" panose="020F0502020204030204" pitchFamily="34" charset="0"/>
                <a:sym typeface="Lucida Grande"/>
              </a:rPr>
              <a:t>Click</a:t>
            </a:r>
            <a:r>
              <a:rPr lang="en-US" sz="1100" b="0" i="0" dirty="0">
                <a:effectLst/>
                <a:latin typeface="Calibri" panose="020F0502020204030204" pitchFamily="34" charset="0"/>
                <a:ea typeface="Lucida Grande"/>
                <a:cs typeface="Calibri" panose="020F0502020204030204" pitchFamily="34" charset="0"/>
                <a:sym typeface="Lucida Grande"/>
              </a:rPr>
              <a:t>) This raises concerns and the question of “How do all of these parts affect your body and your community?” </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latin typeface="Calibri" panose="020F0502020204030204" pitchFamily="34" charset="0"/>
                <a:ea typeface="Lucida Grande"/>
                <a:cs typeface="Calibri" panose="020F0502020204030204" pitchFamily="34" charset="0"/>
                <a:sym typeface="Lucida Grande"/>
              </a:rPr>
              <a:t>JUUL pods for example are single-used plastic pods. Like plastic straws, they take many years to break down and ultimately create more waste (</a:t>
            </a:r>
            <a:r>
              <a:rPr lang="en-US" sz="1100" b="0" i="1" dirty="0">
                <a:effectLst/>
                <a:latin typeface="Calibri" panose="020F0502020204030204" pitchFamily="34" charset="0"/>
                <a:ea typeface="Lucida Grande"/>
                <a:cs typeface="Calibri" panose="020F0502020204030204" pitchFamily="34" charset="0"/>
                <a:sym typeface="Lucida Grande"/>
              </a:rPr>
              <a:t>click</a:t>
            </a:r>
            <a:r>
              <a:rPr lang="en-US" sz="1100" b="0" i="0" dirty="0">
                <a:effectLst/>
                <a:latin typeface="Calibri" panose="020F0502020204030204" pitchFamily="34" charset="0"/>
                <a:ea typeface="Lucida Grande"/>
                <a:cs typeface="Calibri" panose="020F0502020204030204" pitchFamily="34" charset="0"/>
                <a:sym typeface="Lucida Grande"/>
              </a:rPr>
              <a:t>). </a:t>
            </a:r>
          </a:p>
          <a:p>
            <a:pPr marL="285750" indent="-285750">
              <a:buFont typeface="Arial" panose="020B0604020202020204" pitchFamily="34" charset="0"/>
              <a:buChar char="•"/>
            </a:pPr>
            <a:r>
              <a:rPr lang="en-US" sz="1100" b="0" i="0" dirty="0">
                <a:effectLst/>
                <a:latin typeface="Calibri" panose="020F0502020204030204" pitchFamily="34" charset="0"/>
                <a:ea typeface="Lucida Grande"/>
                <a:cs typeface="Calibri" panose="020F0502020204030204" pitchFamily="34" charset="0"/>
                <a:sym typeface="Lucida Grande"/>
              </a:rPr>
              <a:t>Because pod-based e-cigarettes can leak heavy metals and residual nicotine they are considered to be biohazard waste and e-waste. </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latin typeface="Calibri" panose="020F0502020204030204" pitchFamily="34" charset="0"/>
                <a:ea typeface="Lucida Grande"/>
                <a:cs typeface="Calibri" panose="020F0502020204030204" pitchFamily="34" charset="0"/>
                <a:sym typeface="Lucida Grande"/>
              </a:rPr>
              <a:t>We share this concern for all pod-based e-cigarettes (</a:t>
            </a:r>
            <a:r>
              <a:rPr lang="en-US" sz="1100" b="0" i="1" dirty="0">
                <a:effectLst/>
                <a:latin typeface="Calibri" panose="020F0502020204030204" pitchFamily="34" charset="0"/>
                <a:ea typeface="Lucida Grande"/>
                <a:cs typeface="Calibri" panose="020F0502020204030204" pitchFamily="34" charset="0"/>
                <a:sym typeface="Lucida Grande"/>
              </a:rPr>
              <a:t>click</a:t>
            </a:r>
            <a:r>
              <a:rPr lang="en-US" sz="1100" b="0" i="0" dirty="0">
                <a:effectLst/>
                <a:latin typeface="Calibri" panose="020F0502020204030204" pitchFamily="34" charset="0"/>
                <a:ea typeface="Lucida Grande"/>
                <a:cs typeface="Calibri" panose="020F0502020204030204" pitchFamily="34" charset="0"/>
                <a:sym typeface="Lucida Grande"/>
              </a:rPr>
              <a:t>). </a:t>
            </a:r>
          </a:p>
          <a:p>
            <a:pPr marL="285750" indent="-285750">
              <a:buFont typeface="Arial" panose="020B0604020202020204" pitchFamily="34" charset="0"/>
              <a:buChar char="•"/>
            </a:pPr>
            <a:endParaRPr lang="en-US" sz="900" b="0" i="0" dirty="0">
              <a:effectLst/>
              <a:latin typeface="Lucida Grande"/>
              <a:ea typeface="Lucida Grande"/>
              <a:cs typeface="Lucida Grande"/>
              <a:sym typeface="Lucida Grande"/>
            </a:endParaRPr>
          </a:p>
          <a:p>
            <a:pPr marL="0" indent="0">
              <a:buFont typeface="Arial" panose="020B0604020202020204" pitchFamily="34" charset="0"/>
              <a:buNone/>
            </a:pPr>
            <a:r>
              <a:rPr lang="en-US" sz="900" baseline="0" dirty="0">
                <a:latin typeface="Arial" charset="0"/>
                <a:ea typeface="Arial" charset="0"/>
                <a:cs typeface="Arial" charset="0"/>
              </a:rPr>
              <a:t>Reference:</a:t>
            </a:r>
          </a:p>
          <a:p>
            <a:pPr marL="0" indent="0">
              <a:buFont typeface="Arial" panose="020B0604020202020204" pitchFamily="34" charset="0"/>
              <a:buNone/>
            </a:pPr>
            <a:r>
              <a:rPr lang="en-US" sz="900" dirty="0">
                <a:hlinkClick r:id="rId3"/>
              </a:rPr>
              <a:t>https://truthinitiative.org/research-resources/emerging-tobacco-products/3-ways-juul-harms-environment</a:t>
            </a:r>
            <a:endParaRPr lang="en-US" sz="900" baseline="0" dirty="0">
              <a:latin typeface="Arial" charset="0"/>
              <a:ea typeface="Arial" charset="0"/>
              <a:cs typeface="Arial" charset="0"/>
            </a:endParaRPr>
          </a:p>
          <a:p>
            <a:pPr marL="0" indent="0">
              <a:buFont typeface="Arial" panose="020B0604020202020204" pitchFamily="34" charset="0"/>
              <a:buNone/>
            </a:pPr>
            <a:endParaRPr lang="en-US" sz="900" baseline="0" dirty="0">
              <a:latin typeface="Arial" charset="0"/>
              <a:ea typeface="Arial" charset="0"/>
              <a:cs typeface="Arial" charset="0"/>
            </a:endParaRPr>
          </a:p>
          <a:p>
            <a:pPr marL="0" indent="0">
              <a:buFont typeface="Arial" charset="0"/>
              <a:buNone/>
            </a:pPr>
            <a:r>
              <a:rPr lang="en-US" sz="900" i="1" u="sng" baseline="0" dirty="0">
                <a:latin typeface="Arial" charset="0"/>
                <a:ea typeface="Arial" charset="0"/>
                <a:cs typeface="Arial" charset="0"/>
              </a:rPr>
              <a:t>Images</a:t>
            </a:r>
            <a:r>
              <a:rPr lang="en-US" sz="900" baseline="0" dirty="0">
                <a:latin typeface="Arial" charset="0"/>
                <a:ea typeface="Arial" charset="0"/>
                <a:cs typeface="Arial" charset="0"/>
              </a:rPr>
              <a:t>: </a:t>
            </a:r>
          </a:p>
          <a:p>
            <a:pPr marL="0" indent="0">
              <a:buFont typeface="Arial" charset="0"/>
              <a:buNone/>
            </a:pPr>
            <a:r>
              <a:rPr lang="en-US" sz="900" baseline="0" dirty="0">
                <a:latin typeface="Arial" charset="0"/>
                <a:ea typeface="Arial" charset="0"/>
                <a:cs typeface="Arial" charset="0"/>
              </a:rPr>
              <a:t>https://</a:t>
            </a:r>
            <a:r>
              <a:rPr lang="en-US" sz="900" baseline="0" dirty="0" err="1">
                <a:latin typeface="Arial" charset="0"/>
                <a:ea typeface="Arial" charset="0"/>
                <a:cs typeface="Arial" charset="0"/>
              </a:rPr>
              <a:t>www.theverge.com</a:t>
            </a:r>
            <a:r>
              <a:rPr lang="en-US" sz="900" baseline="0" dirty="0">
                <a:latin typeface="Arial" charset="0"/>
                <a:ea typeface="Arial" charset="0"/>
                <a:cs typeface="Arial" charset="0"/>
              </a:rPr>
              <a:t>/2015/4/21/8458629/</a:t>
            </a:r>
            <a:r>
              <a:rPr lang="en-US" sz="900" baseline="0" dirty="0" err="1">
                <a:latin typeface="Arial" charset="0"/>
                <a:ea typeface="Arial" charset="0"/>
                <a:cs typeface="Arial" charset="0"/>
              </a:rPr>
              <a:t>pax</a:t>
            </a:r>
            <a:r>
              <a:rPr lang="en-US" sz="900" baseline="0" dirty="0">
                <a:latin typeface="Arial" charset="0"/>
                <a:ea typeface="Arial" charset="0"/>
                <a:cs typeface="Arial" charset="0"/>
              </a:rPr>
              <a:t>-labs-e-cigarette-</a:t>
            </a:r>
            <a:r>
              <a:rPr lang="en-US" sz="900" baseline="0" dirty="0" err="1">
                <a:latin typeface="Arial" charset="0"/>
                <a:ea typeface="Arial" charset="0"/>
                <a:cs typeface="Arial" charset="0"/>
              </a:rPr>
              <a:t>juul</a:t>
            </a:r>
            <a:endParaRPr lang="en-US" sz="900" baseline="0" dirty="0">
              <a:latin typeface="Arial" charset="0"/>
              <a:ea typeface="Arial" charset="0"/>
              <a:cs typeface="Arial" charset="0"/>
            </a:endParaRPr>
          </a:p>
          <a:p>
            <a:pPr marL="0" indent="0">
              <a:buFont typeface="Arial" charset="0"/>
              <a:buNone/>
            </a:pPr>
            <a:r>
              <a:rPr lang="en-US" sz="900" b="0" i="0" dirty="0">
                <a:effectLst/>
                <a:latin typeface="Lucida Grande"/>
                <a:ea typeface="Lucida Grande"/>
                <a:cs typeface="Lucida Grande"/>
                <a:sym typeface="Lucida Grande"/>
              </a:rPr>
              <a:t>https://</a:t>
            </a:r>
            <a:r>
              <a:rPr lang="en-US" sz="900" b="0" i="0" dirty="0" err="1">
                <a:effectLst/>
                <a:latin typeface="Lucida Grande"/>
                <a:ea typeface="Lucida Grande"/>
                <a:cs typeface="Lucida Grande"/>
                <a:sym typeface="Lucida Grande"/>
              </a:rPr>
              <a:t>twitter.com</a:t>
            </a:r>
            <a:r>
              <a:rPr lang="en-US" sz="900" b="0" i="0" dirty="0">
                <a:effectLst/>
                <a:latin typeface="Lucida Grande"/>
                <a:ea typeface="Lucida Grande"/>
                <a:cs typeface="Lucida Grande"/>
                <a:sym typeface="Lucida Grande"/>
              </a:rPr>
              <a:t>/</a:t>
            </a:r>
            <a:r>
              <a:rPr lang="en-US" sz="900" b="0" i="0" dirty="0" err="1">
                <a:effectLst/>
                <a:latin typeface="Lucida Grande"/>
                <a:ea typeface="Lucida Grande"/>
                <a:cs typeface="Lucida Grande"/>
                <a:sym typeface="Lucida Grande"/>
              </a:rPr>
              <a:t>vaperankz</a:t>
            </a:r>
            <a:r>
              <a:rPr lang="en-US" sz="900" b="0" i="0" dirty="0">
                <a:effectLst/>
                <a:latin typeface="Lucida Grande"/>
                <a:ea typeface="Lucida Grande"/>
                <a:cs typeface="Lucida Grande"/>
                <a:sym typeface="Lucida Grande"/>
              </a:rPr>
              <a:t>/status/983474534945902594</a:t>
            </a:r>
          </a:p>
          <a:p>
            <a:pPr marL="0" indent="0">
              <a:buFont typeface="Arial" charset="0"/>
              <a:buNone/>
            </a:pPr>
            <a:r>
              <a:rPr lang="en-US" sz="900" dirty="0"/>
              <a:t>http://jawwak-7eloo.com/wp-content/uploads/2019/05/</a:t>
            </a:r>
            <a:r>
              <a:rPr lang="en-US" sz="900" dirty="0" err="1"/>
              <a:t>smok_nord_pod_device_kit_black.png</a:t>
            </a:r>
            <a:r>
              <a:rPr lang="en-US" sz="900" dirty="0"/>
              <a:t> </a:t>
            </a:r>
            <a:r>
              <a:rPr lang="en-US" sz="900" dirty="0">
                <a:hlinkClick r:id="rId4"/>
              </a:rPr>
              <a:t>https://upload.wikimedia.org/wikipedia/commons/e/e7/History_of_e-cigarette.jpg</a:t>
            </a:r>
            <a:endParaRPr lang="en-US" sz="900" dirty="0"/>
          </a:p>
          <a:p>
            <a:pPr marL="0" indent="0">
              <a:buFont typeface="Arial" charset="0"/>
              <a:buNone/>
            </a:pPr>
            <a:r>
              <a:rPr lang="en-US" sz="900" b="0" i="0" u="none" baseline="0" dirty="0">
                <a:effectLst/>
                <a:latin typeface="Lucida Grande"/>
                <a:ea typeface="Arial" charset="0"/>
                <a:cs typeface="Lucida Grande"/>
                <a:sym typeface="Lucida Grande"/>
              </a:rPr>
              <a:t>https://</a:t>
            </a:r>
            <a:r>
              <a:rPr lang="en-US" sz="900" b="0" i="0" u="none" baseline="0" dirty="0" err="1">
                <a:effectLst/>
                <a:latin typeface="Lucida Grande"/>
                <a:ea typeface="Arial" charset="0"/>
                <a:cs typeface="Lucida Grande"/>
                <a:sym typeface="Lucida Grande"/>
              </a:rPr>
              <a:t>vaping.com</a:t>
            </a:r>
            <a:r>
              <a:rPr lang="en-US" sz="900" b="0" i="0" u="none" baseline="0" dirty="0">
                <a:effectLst/>
                <a:latin typeface="Lucida Grande"/>
                <a:ea typeface="Arial" charset="0"/>
                <a:cs typeface="Lucida Grande"/>
                <a:sym typeface="Lucida Grande"/>
              </a:rPr>
              <a:t>/media/catalog/product/cache/1/image/602x465/9df78eab33525d08d6e5fb8d27136e95/s/u/</a:t>
            </a:r>
            <a:r>
              <a:rPr lang="en-US" sz="900" b="0" i="0" u="none" baseline="0" dirty="0" err="1">
                <a:effectLst/>
                <a:latin typeface="Lucida Grande"/>
                <a:ea typeface="Arial" charset="0"/>
                <a:cs typeface="Lucida Grande"/>
                <a:sym typeface="Lucida Grande"/>
              </a:rPr>
              <a:t>suorin</a:t>
            </a:r>
            <a:r>
              <a:rPr lang="en-US" sz="900" b="0" i="0" u="none" baseline="0" dirty="0">
                <a:effectLst/>
                <a:latin typeface="Lucida Grande"/>
                <a:ea typeface="Arial" charset="0"/>
                <a:cs typeface="Lucida Grande"/>
                <a:sym typeface="Lucida Grande"/>
              </a:rPr>
              <a:t>-drop-</a:t>
            </a:r>
            <a:r>
              <a:rPr lang="en-US" sz="900" b="0" i="0" u="none" baseline="0" dirty="0" err="1">
                <a:effectLst/>
                <a:latin typeface="Lucida Grande"/>
                <a:ea typeface="Arial" charset="0"/>
                <a:cs typeface="Lucida Grande"/>
                <a:sym typeface="Lucida Grande"/>
              </a:rPr>
              <a:t>black.png</a:t>
            </a:r>
            <a:endParaRPr lang="en-US" sz="900" b="0" i="0" u="none" baseline="0" dirty="0">
              <a:effectLst/>
              <a:latin typeface="Lucida Grande"/>
              <a:ea typeface="Arial" charset="0"/>
              <a:cs typeface="Lucida Grande"/>
              <a:sym typeface="Lucida Grande"/>
            </a:endParaRPr>
          </a:p>
          <a:p>
            <a:pPr marL="0" indent="0">
              <a:buFont typeface="Arial" charset="0"/>
              <a:buNone/>
            </a:pPr>
            <a:endParaRPr lang="en-US" baseline="0" dirty="0">
              <a:latin typeface="Arial" charset="0"/>
              <a:ea typeface="Arial" charset="0"/>
              <a:cs typeface="Arial" charset="0"/>
            </a:endParaRPr>
          </a:p>
        </p:txBody>
      </p:sp>
    </p:spTree>
    <p:extLst>
      <p:ext uri="{BB962C8B-B14F-4D97-AF65-F5344CB8AC3E}">
        <p14:creationId xmlns:p14="http://schemas.microsoft.com/office/powerpoint/2010/main" val="4077694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pitchFamily="34" charset="0"/>
                <a:cs typeface="Calibri" panose="020F0502020204030204" pitchFamily="34" charset="0"/>
              </a:rPr>
              <a:t>Teacher Talking Points:</a:t>
            </a:r>
          </a:p>
          <a:p>
            <a:pPr marL="171450" indent="-171450">
              <a:buFont typeface="Arial" panose="020B0604020202020204" pitchFamily="34" charset="0"/>
              <a:buChar char="•"/>
            </a:pPr>
            <a:r>
              <a:rPr lang="en-US" sz="1100" b="0" i="0" kern="1200" dirty="0">
                <a:solidFill>
                  <a:schemeClr val="tx1"/>
                </a:solidFill>
                <a:effectLst/>
                <a:latin typeface="Calibri" panose="020F0502020204030204" pitchFamily="34" charset="0"/>
                <a:ea typeface="+mn-ea"/>
                <a:cs typeface="Calibri" panose="020F0502020204030204" pitchFamily="34" charset="0"/>
              </a:rPr>
              <a:t>Someone might think that the individual using an e-cigarette or vape is the only person at risk for breathing in nicotine, heavy metals, and cancerous chemicals from the aerosol. That is not true though.</a:t>
            </a:r>
          </a:p>
          <a:p>
            <a:pPr marL="171450" indent="-171450">
              <a:buFont typeface="Arial" panose="020B0604020202020204" pitchFamily="34" charset="0"/>
              <a:buChar char="•"/>
            </a:pPr>
            <a:r>
              <a:rPr lang="en-US" sz="1100" b="0" i="0" kern="1200" dirty="0">
                <a:solidFill>
                  <a:schemeClr val="tx1"/>
                </a:solidFill>
                <a:effectLst/>
                <a:latin typeface="Calibri" panose="020F0502020204030204" pitchFamily="34" charset="0"/>
                <a:ea typeface="+mn-ea"/>
                <a:cs typeface="Calibri" panose="020F0502020204030204" pitchFamily="34" charset="0"/>
              </a:rPr>
              <a:t>There are two major ways that aerosol from e-cigarettes can spread into the air and affect the health of others.</a:t>
            </a:r>
          </a:p>
          <a:p>
            <a:pPr lvl="0" rtl="0">
              <a:spcBef>
                <a:spcPts val="0"/>
              </a:spcBef>
              <a:buNone/>
            </a:pPr>
            <a:endParaRPr lang="en" dirty="0"/>
          </a:p>
        </p:txBody>
      </p:sp>
    </p:spTree>
    <p:extLst>
      <p:ext uri="{BB962C8B-B14F-4D97-AF65-F5344CB8AC3E}">
        <p14:creationId xmlns:p14="http://schemas.microsoft.com/office/powerpoint/2010/main" val="370199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sz="1000" i="1" dirty="0">
                <a:latin typeface="Calibri" panose="020F0502020204030204" pitchFamily="34" charset="0"/>
                <a:ea typeface="Arial" charset="0"/>
                <a:cs typeface="Calibri" panose="020F0502020204030204" pitchFamily="34" charset="0"/>
              </a:rPr>
              <a:t>Teacher</a:t>
            </a:r>
            <a:r>
              <a:rPr lang="en-US" sz="1000" i="1" baseline="0" dirty="0">
                <a:latin typeface="Calibri" panose="020F0502020204030204" pitchFamily="34" charset="0"/>
                <a:ea typeface="Arial" charset="0"/>
                <a:cs typeface="Calibri" panose="020F0502020204030204" pitchFamily="34" charset="0"/>
              </a:rPr>
              <a:t> Talking Points:</a:t>
            </a:r>
          </a:p>
          <a:p>
            <a:pPr marL="171450" indent="-171450">
              <a:buFont typeface="Arial" charset="0"/>
              <a:buChar char="•"/>
            </a:pPr>
            <a:r>
              <a:rPr lang="en-US" sz="1000" i="1" dirty="0">
                <a:latin typeface="Calibri" panose="020F0502020204030204" pitchFamily="34" charset="0"/>
                <a:cs typeface="Calibri" panose="020F0502020204030204" pitchFamily="34" charset="0"/>
              </a:rPr>
              <a:t>(Click)</a:t>
            </a:r>
            <a:r>
              <a:rPr lang="en-US" sz="1000" i="0" baseline="0" dirty="0">
                <a:latin typeface="Calibri" panose="020F0502020204030204" pitchFamily="34" charset="0"/>
                <a:cs typeface="Calibri" panose="020F0502020204030204" pitchFamily="34" charset="0"/>
              </a:rPr>
              <a:t> You may be familiar with the concept of secondhand smoke. How would you define secondhand smoke? </a:t>
            </a:r>
          </a:p>
          <a:p>
            <a:pPr marL="171450" indent="-171450">
              <a:buFont typeface="Arial" charset="0"/>
              <a:buChar char="•"/>
            </a:pPr>
            <a:r>
              <a:rPr lang="en-US" sz="1000" dirty="0">
                <a:latin typeface="Calibri" panose="020F0502020204030204" pitchFamily="34" charset="0"/>
                <a:cs typeface="Calibri" panose="020F0502020204030204" pitchFamily="34" charset="0"/>
              </a:rPr>
              <a:t>Secondhand smoke is smoke from burning tobacco products, such as cigarettes, cigars, or pipes</a:t>
            </a:r>
            <a:r>
              <a:rPr lang="en-US" sz="1000" baseline="0" dirty="0">
                <a:latin typeface="Calibri" panose="020F0502020204030204" pitchFamily="34" charset="0"/>
                <a:cs typeface="Calibri" panose="020F0502020204030204" pitchFamily="34" charset="0"/>
              </a:rPr>
              <a:t> and is toxic when inhaled.</a:t>
            </a:r>
            <a:endParaRPr lang="en-US" sz="1000" b="0" i="0" u="none" strike="noStrike" kern="1200" dirty="0">
              <a:solidFill>
                <a:schemeClr val="tx1"/>
              </a:solidFill>
              <a:effectLst/>
              <a:latin typeface="Calibri" panose="020F0502020204030204" pitchFamily="34" charset="0"/>
              <a:ea typeface="Lucida Grande"/>
              <a:cs typeface="Calibri" panose="020F0502020204030204" pitchFamily="34" charset="0"/>
              <a:sym typeface="Lucida Grande"/>
            </a:endParaRPr>
          </a:p>
          <a:p>
            <a:pPr marL="171450" indent="-171450" rtl="0" fontAlgn="base">
              <a:buFont typeface="Arial" charset="0"/>
              <a:buChar char="•"/>
            </a:pPr>
            <a:r>
              <a:rPr lang="en-US" sz="1000" b="0" i="0" u="none" strike="noStrike" kern="1200" dirty="0">
                <a:solidFill>
                  <a:schemeClr val="tx1"/>
                </a:solidFill>
                <a:effectLst/>
                <a:latin typeface="Calibri" panose="020F0502020204030204" pitchFamily="34" charset="0"/>
                <a:ea typeface="Lucida Grande"/>
                <a:cs typeface="Calibri" panose="020F0502020204030204" pitchFamily="34" charset="0"/>
                <a:sym typeface="Lucida Grande"/>
              </a:rPr>
              <a:t>Secondhand aerosol, similar to secondhand smoke, is the plume of chemicals released into the environment directly from the e-cigarette/pod-based devices and from the lungs of the user.  </a:t>
            </a:r>
          </a:p>
          <a:p>
            <a:pPr marL="171450" indent="-171450" rtl="0" fontAlgn="base">
              <a:buFont typeface="Arial" charset="0"/>
              <a:buChar char="•"/>
            </a:pPr>
            <a:r>
              <a:rPr lang="en-US" sz="1000" b="0" i="0" u="none" strike="noStrike" kern="1200" dirty="0">
                <a:solidFill>
                  <a:schemeClr val="tx1"/>
                </a:solidFill>
                <a:effectLst/>
                <a:latin typeface="Calibri" panose="020F0502020204030204" pitchFamily="34" charset="0"/>
                <a:ea typeface="Lucida Grande"/>
                <a:cs typeface="Calibri" panose="020F0502020204030204" pitchFamily="34" charset="0"/>
                <a:sym typeface="Lucida Grande"/>
              </a:rPr>
              <a:t>Common places for exposure to secondhand aerosol include restaurants, parks, vehicles, and designated smoking areas. </a:t>
            </a:r>
          </a:p>
          <a:p>
            <a:pPr marL="171450" indent="-171450" rtl="0" fontAlgn="base">
              <a:buFont typeface="Arial" charset="0"/>
              <a:buChar char="•"/>
            </a:pPr>
            <a:r>
              <a:rPr lang="en-US" sz="1000" b="0" i="0"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Chemicals that are released (</a:t>
            </a:r>
            <a:r>
              <a:rPr lang="en-US" sz="1000" b="0" i="1"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click</a:t>
            </a:r>
            <a:r>
              <a:rPr lang="en-US" sz="1000" b="0" i="0"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 include harmful substances such as (</a:t>
            </a:r>
            <a:r>
              <a:rPr lang="en-US" sz="1000" b="0" i="1"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click</a:t>
            </a:r>
            <a:r>
              <a:rPr lang="en-US" sz="1000" b="0" i="0"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 nicotine, (</a:t>
            </a:r>
            <a:r>
              <a:rPr lang="en-US" sz="1000" b="0" i="1"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click</a:t>
            </a:r>
            <a:r>
              <a:rPr lang="en-US" sz="1000" b="0" i="0"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 heavy metals, (</a:t>
            </a:r>
            <a:r>
              <a:rPr lang="en-US" sz="1000" b="0" i="1"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click</a:t>
            </a:r>
            <a:r>
              <a:rPr lang="en-US" sz="1000" b="0" i="0"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 ultrafine particles that fall deep into the lungs, (</a:t>
            </a:r>
            <a:r>
              <a:rPr lang="en-US" sz="1000" b="0" i="1"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click</a:t>
            </a:r>
            <a:r>
              <a:rPr lang="en-US" sz="1000" b="0" i="0"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 cancerous chemicals, and (</a:t>
            </a:r>
            <a:r>
              <a:rPr lang="en-US" sz="1000" b="0" i="1"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click</a:t>
            </a:r>
            <a:r>
              <a:rPr lang="en-US" sz="1000" b="0" i="0"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 volatile organic compounds aka VOCs. </a:t>
            </a:r>
          </a:p>
          <a:p>
            <a:pPr marL="171450" indent="-171450" rtl="0" fontAlgn="base">
              <a:buFont typeface="Arial" charset="0"/>
              <a:buChar char="•"/>
            </a:pPr>
            <a:r>
              <a:rPr lang="en-US" sz="1000" b="0" i="0"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Exposure can lead to cancer, respiratory infections, and make someone’s asthma worse among other problems. </a:t>
            </a:r>
          </a:p>
          <a:p>
            <a:pPr marL="0" indent="0" rtl="0" fontAlgn="base">
              <a:buFont typeface="Arial" charset="0"/>
              <a:buNone/>
            </a:pPr>
            <a:endParaRPr lang="en-US" sz="1000" b="0" i="0" u="none" strike="noStrike" kern="1200" dirty="0">
              <a:solidFill>
                <a:schemeClr val="tx1"/>
              </a:solidFill>
              <a:effectLst/>
              <a:latin typeface="Calibri" panose="020F0502020204030204" pitchFamily="34" charset="0"/>
              <a:ea typeface="Lucida Grande"/>
              <a:cs typeface="Calibri" panose="020F0502020204030204" pitchFamily="34" charset="0"/>
              <a:sym typeface="Lucida Grande"/>
            </a:endParaRP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000" baseline="0" dirty="0">
                <a:latin typeface="Calibri" panose="020F0502020204030204" pitchFamily="34" charset="0"/>
                <a:ea typeface="Arial" charset="0"/>
                <a:cs typeface="Calibri" panose="020F0502020204030204" pitchFamily="34" charset="0"/>
              </a:rPr>
              <a:t>Reference: </a:t>
            </a: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000" i="0" u="none" baseline="0" dirty="0">
                <a:latin typeface="Calibri" panose="020F0502020204030204" pitchFamily="34" charset="0"/>
                <a:ea typeface="Arial" charset="0"/>
                <a:cs typeface="Calibri" panose="020F0502020204030204" pitchFamily="34" charset="0"/>
              </a:rPr>
              <a:t>https://</a:t>
            </a:r>
            <a:r>
              <a:rPr lang="en-US" sz="1000" i="0" u="none" baseline="0" dirty="0" err="1">
                <a:latin typeface="Calibri" panose="020F0502020204030204" pitchFamily="34" charset="0"/>
                <a:ea typeface="Arial" charset="0"/>
                <a:cs typeface="Calibri" panose="020F0502020204030204" pitchFamily="34" charset="0"/>
              </a:rPr>
              <a:t>tobaccofreeca.com</a:t>
            </a:r>
            <a:r>
              <a:rPr lang="en-US" sz="1000" i="0" u="none" baseline="0" dirty="0">
                <a:latin typeface="Calibri" panose="020F0502020204030204" pitchFamily="34" charset="0"/>
                <a:ea typeface="Arial" charset="0"/>
                <a:cs typeface="Calibri" panose="020F0502020204030204" pitchFamily="34" charset="0"/>
              </a:rPr>
              <a:t>/secondhand-smoke/secondhand-vapor-harmful/ </a:t>
            </a:r>
          </a:p>
          <a:p>
            <a:pPr marL="0" marR="0" lvl="0" indent="0" defTabSz="457200" eaLnBrk="1" fontAlgn="auto" latinLnBrk="0" hangingPunct="1">
              <a:lnSpc>
                <a:spcPct val="100000"/>
              </a:lnSpc>
              <a:spcBef>
                <a:spcPts val="0"/>
              </a:spcBef>
              <a:spcAft>
                <a:spcPts val="0"/>
              </a:spcAft>
              <a:buClrTx/>
              <a:buSzTx/>
              <a:buFont typeface="Arial" charset="0"/>
              <a:buNone/>
              <a:tabLst/>
              <a:defRPr/>
            </a:pPr>
            <a:endParaRPr lang="en-US" sz="1000" i="1" u="sng" baseline="0" dirty="0">
              <a:latin typeface="Calibri" panose="020F0502020204030204" pitchFamily="34" charset="0"/>
              <a:ea typeface="Arial" charset="0"/>
              <a:cs typeface="Calibri" panose="020F0502020204030204" pitchFamily="34" charset="0"/>
            </a:endParaRP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000" i="1" u="sng" baseline="0" dirty="0">
                <a:latin typeface="Calibri" panose="020F0502020204030204" pitchFamily="34" charset="0"/>
                <a:ea typeface="Arial" charset="0"/>
                <a:cs typeface="Calibri" panose="020F0502020204030204" pitchFamily="34" charset="0"/>
              </a:rPr>
              <a:t>Image</a:t>
            </a:r>
            <a:r>
              <a:rPr lang="en-US" sz="1000" i="0" baseline="0" dirty="0">
                <a:latin typeface="Calibri" panose="020F0502020204030204" pitchFamily="34" charset="0"/>
                <a:ea typeface="Arial" charset="0"/>
                <a:cs typeface="Calibri" panose="020F0502020204030204" pitchFamily="34" charset="0"/>
              </a:rPr>
              <a:t>: </a:t>
            </a:r>
          </a:p>
          <a:p>
            <a:pPr marL="0" indent="0">
              <a:buFont typeface="Arial" charset="0"/>
              <a:buNone/>
            </a:pPr>
            <a:r>
              <a:rPr lang="en-US" sz="1000" u="sng" dirty="0">
                <a:latin typeface="Calibri" panose="020F0502020204030204" pitchFamily="34" charset="0"/>
                <a:cs typeface="Calibri" panose="020F0502020204030204" pitchFamily="34" charset="0"/>
                <a:hlinkClick r:id="rId3"/>
              </a:rPr>
              <a:t>https://www.cdc.gov/tobacco/infographics/secondhand-smoke/index.htm</a:t>
            </a:r>
            <a:endParaRPr lang="en-US" sz="1000" i="0" u="sng" dirty="0">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2862883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sz="1100" i="1" dirty="0">
                <a:latin typeface="Calibri" panose="020F0502020204030204" pitchFamily="34" charset="0"/>
                <a:ea typeface="Arial" charset="0"/>
                <a:cs typeface="Calibri" panose="020F0502020204030204" pitchFamily="34" charset="0"/>
              </a:rPr>
              <a:t>Teacher</a:t>
            </a:r>
            <a:r>
              <a:rPr lang="en-US" sz="1100" i="1" baseline="0" dirty="0">
                <a:latin typeface="Calibri" panose="020F0502020204030204" pitchFamily="34" charset="0"/>
                <a:ea typeface="Arial" charset="0"/>
                <a:cs typeface="Calibri" panose="020F0502020204030204" pitchFamily="34" charset="0"/>
              </a:rPr>
              <a:t> Talking Points:</a:t>
            </a:r>
          </a:p>
          <a:p>
            <a:pPr marL="289036" indent="-289036">
              <a:buFont typeface="Arial" charset="0"/>
              <a:buChar char="•"/>
            </a:pPr>
            <a:r>
              <a:rPr lang="en-US" sz="1100" i="0" dirty="0">
                <a:latin typeface="Calibri" panose="020F0502020204030204" pitchFamily="34" charset="0"/>
                <a:ea typeface="Arial" charset="0"/>
                <a:cs typeface="Calibri" panose="020F0502020204030204" pitchFamily="34" charset="0"/>
              </a:rPr>
              <a:t>Another way that e-cigarettes/vape pens pose a danger to people other</a:t>
            </a:r>
            <a:r>
              <a:rPr lang="en-US" sz="1100" i="0" baseline="0" dirty="0">
                <a:latin typeface="Calibri" panose="020F0502020204030204" pitchFamily="34" charset="0"/>
                <a:ea typeface="Arial" charset="0"/>
                <a:cs typeface="Calibri" panose="020F0502020204030204" pitchFamily="34" charset="0"/>
              </a:rPr>
              <a:t> than the user is through thirdhand aerosol.</a:t>
            </a:r>
          </a:p>
          <a:p>
            <a:pPr marL="289036" indent="-289036" defTabSz="462458">
              <a:buFont typeface="Arial" charset="0"/>
              <a:buChar char="•"/>
              <a:defRPr/>
            </a:pPr>
            <a:r>
              <a:rPr lang="en-US" sz="1100" i="1" baseline="0" dirty="0">
                <a:latin typeface="Calibri" panose="020F0502020204030204" pitchFamily="34" charset="0"/>
                <a:ea typeface="Arial" charset="0"/>
                <a:cs typeface="Calibri" panose="020F0502020204030204" pitchFamily="34" charset="0"/>
              </a:rPr>
              <a:t>(Click) </a:t>
            </a:r>
            <a:r>
              <a:rPr lang="en-US" sz="1100" i="0" baseline="0" dirty="0">
                <a:latin typeface="Calibri" panose="020F0502020204030204" pitchFamily="34" charset="0"/>
                <a:ea typeface="Arial" charset="0"/>
                <a:cs typeface="Calibri" panose="020F0502020204030204" pitchFamily="34" charset="0"/>
              </a:rPr>
              <a:t>Thirdhand aerosol is the mixture of c</a:t>
            </a:r>
            <a:r>
              <a:rPr lang="en-US" sz="1100" dirty="0">
                <a:latin typeface="Calibri" panose="020F0502020204030204" pitchFamily="34" charset="0"/>
                <a:ea typeface="Arial" charset="0"/>
                <a:cs typeface="Calibri" panose="020F0502020204030204" pitchFamily="34" charset="0"/>
              </a:rPr>
              <a:t>hemicals in e-cigarette/vape pen aerosol that</a:t>
            </a:r>
            <a:r>
              <a:rPr lang="en-US" sz="1100" baseline="0" dirty="0">
                <a:latin typeface="Calibri" panose="020F0502020204030204" pitchFamily="34" charset="0"/>
                <a:ea typeface="Arial" charset="0"/>
                <a:cs typeface="Calibri" panose="020F0502020204030204" pitchFamily="34" charset="0"/>
              </a:rPr>
              <a:t> r</a:t>
            </a:r>
            <a:r>
              <a:rPr lang="en-US" sz="1100" b="0" i="0" u="none" dirty="0">
                <a:latin typeface="Calibri" panose="020F0502020204030204" pitchFamily="34" charset="0"/>
                <a:ea typeface="Arial" charset="0"/>
                <a:cs typeface="Calibri" panose="020F0502020204030204" pitchFamily="34" charset="0"/>
              </a:rPr>
              <a:t>emain </a:t>
            </a:r>
            <a:r>
              <a:rPr lang="en-US" sz="1100" dirty="0">
                <a:latin typeface="Calibri" panose="020F0502020204030204" pitchFamily="34" charset="0"/>
                <a:ea typeface="Arial" charset="0"/>
                <a:cs typeface="Calibri" panose="020F0502020204030204" pitchFamily="34" charset="0"/>
              </a:rPr>
              <a:t>on surfaces and in dust, even after</a:t>
            </a:r>
            <a:r>
              <a:rPr lang="en-US" sz="1100" baseline="0" dirty="0">
                <a:latin typeface="Calibri" panose="020F0502020204030204" pitchFamily="34" charset="0"/>
                <a:ea typeface="Arial" charset="0"/>
                <a:cs typeface="Calibri" panose="020F0502020204030204" pitchFamily="34" charset="0"/>
              </a:rPr>
              <a:t> the aerosol is gone, </a:t>
            </a:r>
            <a:r>
              <a:rPr lang="en-US" sz="1100" b="0" baseline="0" dirty="0">
                <a:latin typeface="Calibri" panose="020F0502020204030204" pitchFamily="34" charset="0"/>
                <a:ea typeface="Arial" charset="0"/>
                <a:cs typeface="Calibri" panose="020F0502020204030204" pitchFamily="34" charset="0"/>
              </a:rPr>
              <a:t>and react with other chemicals in the environment to form toxic chemicals.</a:t>
            </a:r>
            <a:endParaRPr lang="en-US" sz="1100" dirty="0">
              <a:latin typeface="Calibri" panose="020F0502020204030204" pitchFamily="34" charset="0"/>
              <a:ea typeface="Arial" charset="0"/>
              <a:cs typeface="Calibri" panose="020F0502020204030204" pitchFamily="34" charset="0"/>
            </a:endParaRPr>
          </a:p>
          <a:p>
            <a:pPr marL="289036" indent="-289036">
              <a:buFont typeface="Arial" charset="0"/>
              <a:buChar char="•"/>
            </a:pPr>
            <a:r>
              <a:rPr lang="en-US" sz="1100" dirty="0">
                <a:latin typeface="Calibri" panose="020F0502020204030204" pitchFamily="34" charset="0"/>
                <a:ea typeface="Arial" charset="0"/>
                <a:cs typeface="Calibri" panose="020F0502020204030204" pitchFamily="34" charset="0"/>
              </a:rPr>
              <a:t>These potentially harmful chemicals</a:t>
            </a:r>
            <a:r>
              <a:rPr lang="en-US" sz="1100" baseline="0" dirty="0">
                <a:latin typeface="Calibri" panose="020F0502020204030204" pitchFamily="34" charset="0"/>
                <a:ea typeface="Arial" charset="0"/>
                <a:cs typeface="Calibri" panose="020F0502020204030204" pitchFamily="34" charset="0"/>
              </a:rPr>
              <a:t> can be exposed to other people or animals through the respiratory system, through ingestions, and through skin exposure. </a:t>
            </a:r>
          </a:p>
          <a:p>
            <a:pPr marL="289036" indent="-289036">
              <a:buFont typeface="Arial" charset="0"/>
              <a:buChar char="•"/>
            </a:pPr>
            <a:r>
              <a:rPr lang="en-US" sz="1100" baseline="0" dirty="0">
                <a:latin typeface="Calibri" panose="020F0502020204030204" pitchFamily="34" charset="0"/>
                <a:ea typeface="Arial" charset="0"/>
                <a:cs typeface="Calibri" panose="020F0502020204030204" pitchFamily="34" charset="0"/>
              </a:rPr>
              <a:t>Small children are especially at risk for thirdhand aerosol exposure because they tend to put things into their mouths and they have more vulnerable skin. </a:t>
            </a:r>
          </a:p>
          <a:p>
            <a:pPr marL="289036" indent="-289036">
              <a:buFont typeface="Arial" charset="0"/>
              <a:buChar char="•"/>
            </a:pPr>
            <a:endParaRPr lang="en-US" sz="1100" baseline="0" dirty="0">
              <a:latin typeface="Arial" charset="0"/>
              <a:ea typeface="Arial" charset="0"/>
              <a:cs typeface="Arial" charset="0"/>
            </a:endParaRPr>
          </a:p>
          <a:p>
            <a:pPr marL="289036" indent="-289036">
              <a:buFont typeface="Arial" charset="0"/>
              <a:buChar char="•"/>
            </a:pPr>
            <a:endParaRPr lang="en-US" i="0" dirty="0">
              <a:latin typeface="Arial" charset="0"/>
              <a:ea typeface="Arial" charset="0"/>
              <a:cs typeface="Arial" charset="0"/>
            </a:endParaRPr>
          </a:p>
        </p:txBody>
      </p:sp>
    </p:spTree>
    <p:extLst>
      <p:ext uri="{BB962C8B-B14F-4D97-AF65-F5344CB8AC3E}">
        <p14:creationId xmlns:p14="http://schemas.microsoft.com/office/powerpoint/2010/main" val="3352155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sz="1100" i="1" dirty="0">
                <a:latin typeface="Calibri" panose="020F0502020204030204" pitchFamily="34" charset="0"/>
                <a:cs typeface="Calibri" panose="020F0502020204030204" pitchFamily="34" charset="0"/>
              </a:rPr>
              <a:t>Teacher Talking Points:</a:t>
            </a:r>
          </a:p>
          <a:p>
            <a:pPr marL="171450" lvl="0" indent="-171450" rtl="0">
              <a:spcBef>
                <a:spcPts val="0"/>
              </a:spcBef>
              <a:buFont typeface="Arial" charset="0"/>
              <a:buChar char="•"/>
            </a:pPr>
            <a:r>
              <a:rPr lang="en-US" sz="1100" i="0" dirty="0">
                <a:latin typeface="Calibri" panose="020F0502020204030204" pitchFamily="34" charset="0"/>
                <a:cs typeface="Calibri" panose="020F0502020204030204" pitchFamily="34" charset="0"/>
              </a:rPr>
              <a:t>Let’s start with talking</a:t>
            </a:r>
            <a:r>
              <a:rPr lang="en-US" sz="1100" i="0" baseline="0" dirty="0">
                <a:latin typeface="Calibri" panose="020F0502020204030204" pitchFamily="34" charset="0"/>
                <a:cs typeface="Calibri" panose="020F0502020204030204" pitchFamily="34" charset="0"/>
              </a:rPr>
              <a:t> about the specific effects of nicotine.</a:t>
            </a:r>
            <a:endParaRPr sz="110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5377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latin typeface="Calibri" panose="020F0502020204030204" pitchFamily="34" charset="0"/>
                <a:cs typeface="Calibri" panose="020F0502020204030204" pitchFamily="34" charset="0"/>
              </a:rPr>
              <a:t>Facilitate</a:t>
            </a:r>
            <a:r>
              <a:rPr lang="en-US" sz="1100" i="1" baseline="0" dirty="0">
                <a:latin typeface="Calibri" panose="020F0502020204030204" pitchFamily="34" charset="0"/>
                <a:cs typeface="Calibri" panose="020F0502020204030204" pitchFamily="34" charset="0"/>
              </a:rPr>
              <a:t> a class discussion about this question. Remind students to be respectful. Correct any misinformation that students might express during the discussion.</a:t>
            </a:r>
          </a:p>
          <a:p>
            <a:r>
              <a:rPr lang="en-US" sz="1100" i="1" baseline="0" dirty="0">
                <a:latin typeface="Calibri" panose="020F0502020204030204" pitchFamily="34" charset="0"/>
                <a:cs typeface="Calibri" panose="020F0502020204030204" pitchFamily="34" charset="0"/>
              </a:rPr>
              <a:t>Key Points to Consider:</a:t>
            </a:r>
          </a:p>
          <a:p>
            <a:pPr marL="171450" indent="-171450">
              <a:buFont typeface="Arial" charset="0"/>
              <a:buChar char="•"/>
            </a:pPr>
            <a:r>
              <a:rPr lang="en-US" sz="1100" i="1" baseline="0" dirty="0">
                <a:latin typeface="Calibri" panose="020F0502020204030204" pitchFamily="34" charset="0"/>
                <a:cs typeface="Calibri" panose="020F0502020204030204" pitchFamily="34" charset="0"/>
              </a:rPr>
              <a:t>Many teens wouldn’t use traditional cigarettes, why do they choose to use e-cigs/vapes?</a:t>
            </a:r>
          </a:p>
          <a:p>
            <a:pPr marL="171450" indent="-171450">
              <a:buFont typeface="Arial" charset="0"/>
              <a:buChar char="•"/>
            </a:pPr>
            <a:r>
              <a:rPr lang="en-US" sz="1100" i="1" baseline="0" dirty="0">
                <a:latin typeface="Calibri" panose="020F0502020204030204" pitchFamily="34" charset="0"/>
                <a:cs typeface="Calibri" panose="020F0502020204030204" pitchFamily="34" charset="0"/>
              </a:rPr>
              <a:t>How do you think traditional cigarette smokers felt when they learned about all the harmful health effects caused by cigarettes that were being covered up by tobacco companies?  </a:t>
            </a:r>
          </a:p>
          <a:p>
            <a:pPr marL="171450" indent="-171450">
              <a:buFont typeface="Arial" charset="0"/>
              <a:buChar char="•"/>
            </a:pPr>
            <a:r>
              <a:rPr lang="en-US" sz="1100" i="1" baseline="0" dirty="0">
                <a:latin typeface="Calibri" panose="020F0502020204030204" pitchFamily="34" charset="0"/>
                <a:cs typeface="Calibri" panose="020F0502020204030204" pitchFamily="34" charset="0"/>
              </a:rPr>
              <a:t>How do you think an e-cig/</a:t>
            </a:r>
            <a:r>
              <a:rPr lang="en-US" sz="1100" i="1" baseline="0" dirty="0" err="1">
                <a:latin typeface="Calibri" panose="020F0502020204030204" pitchFamily="34" charset="0"/>
                <a:cs typeface="Calibri" panose="020F0502020204030204" pitchFamily="34" charset="0"/>
              </a:rPr>
              <a:t>vape</a:t>
            </a:r>
            <a:r>
              <a:rPr lang="en-US" sz="1100" i="1" baseline="0" dirty="0">
                <a:latin typeface="Calibri" panose="020F0502020204030204" pitchFamily="34" charset="0"/>
                <a:cs typeface="Calibri" panose="020F0502020204030204" pitchFamily="34" charset="0"/>
              </a:rPr>
              <a:t> user would feel if 10 years into the future they learned that e-cigs/vapes were just as harmful as traditional cigarettes?</a:t>
            </a:r>
          </a:p>
          <a:p>
            <a:pPr marL="171450" indent="-171450">
              <a:buFont typeface="Arial" charset="0"/>
              <a:buChar char="•"/>
            </a:pPr>
            <a:r>
              <a:rPr lang="en-US" sz="1100" i="1" baseline="0" dirty="0">
                <a:latin typeface="Calibri" panose="020F0502020204030204" pitchFamily="34" charset="0"/>
                <a:cs typeface="Calibri" panose="020F0502020204030204" pitchFamily="34" charset="0"/>
              </a:rPr>
              <a:t>How do you think advertising plays a role in a teen’s decision to use e-cigs/vapes?</a:t>
            </a:r>
          </a:p>
          <a:p>
            <a:pPr marL="171450" indent="-171450">
              <a:buFont typeface="Arial" charset="0"/>
              <a:buChar char="•"/>
            </a:pP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E49EF-3A3C-A54D-8FDE-5C97D5EE4F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490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indent="0" defTabSz="45720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pitchFamily="34" charset="0"/>
                <a:cs typeface="Calibri" panose="020F0502020204030204" pitchFamily="34" charset="0"/>
              </a:rPr>
              <a:t>Teacher</a:t>
            </a:r>
            <a:r>
              <a:rPr lang="en-US" sz="1100" i="1" baseline="0" dirty="0">
                <a:latin typeface="Calibri" panose="020F0502020204030204" pitchFamily="34" charset="0"/>
                <a:cs typeface="Calibri" panose="020F0502020204030204" pitchFamily="34" charset="0"/>
              </a:rPr>
              <a:t> Talking Points: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You have probably heard of nicotine before, let’s see if you can answer a few questions about it.</a:t>
            </a:r>
          </a:p>
          <a:p>
            <a:pPr marL="0" marR="0" indent="0" defTabSz="457200" eaLnBrk="1" fontAlgn="auto" latinLnBrk="0" hangingPunct="1">
              <a:lnSpc>
                <a:spcPct val="100000"/>
              </a:lnSpc>
              <a:spcBef>
                <a:spcPts val="0"/>
              </a:spcBef>
              <a:spcAft>
                <a:spcPts val="0"/>
              </a:spcAft>
              <a:buClrTx/>
              <a:buSzTx/>
              <a:buFont typeface="Arial" charset="0"/>
              <a:buNone/>
              <a:tabLst/>
              <a:defRPr/>
            </a:pPr>
            <a:endParaRPr lang="en-US" sz="1100" i="1" baseline="0" dirty="0">
              <a:latin typeface="Calibri" panose="020F0502020204030204" pitchFamily="34" charset="0"/>
              <a:cs typeface="Calibri" panose="020F0502020204030204" pitchFamily="34" charset="0"/>
            </a:endParaRPr>
          </a:p>
          <a:p>
            <a:pPr marL="0" marR="0" indent="0" defTabSz="457200" eaLnBrk="1" fontAlgn="auto" latinLnBrk="0" hangingPunct="1">
              <a:lnSpc>
                <a:spcPct val="100000"/>
              </a:lnSpc>
              <a:spcBef>
                <a:spcPts val="0"/>
              </a:spcBef>
              <a:spcAft>
                <a:spcPts val="0"/>
              </a:spcAft>
              <a:buClrTx/>
              <a:buSzTx/>
              <a:buFont typeface="Arial" charset="0"/>
              <a:buNone/>
              <a:tabLst/>
              <a:defRPr/>
            </a:pPr>
            <a:r>
              <a:rPr lang="en-US" sz="1100" i="1" baseline="0" dirty="0">
                <a:latin typeface="Calibri" panose="020F0502020204030204" pitchFamily="34" charset="0"/>
                <a:cs typeface="Calibri" panose="020F0502020204030204" pitchFamily="34" charset="0"/>
              </a:rPr>
              <a:t>(Click on the Image to follow the link to the online quiz)</a:t>
            </a:r>
          </a:p>
          <a:p>
            <a:pPr marL="0" marR="0" indent="0" defTabSz="457200" eaLnBrk="1" fontAlgn="auto" latinLnBrk="0" hangingPunct="1">
              <a:lnSpc>
                <a:spcPct val="100000"/>
              </a:lnSpc>
              <a:spcBef>
                <a:spcPts val="0"/>
              </a:spcBef>
              <a:spcAft>
                <a:spcPts val="0"/>
              </a:spcAft>
              <a:buClrTx/>
              <a:buSzTx/>
              <a:buFont typeface="Arial" charset="0"/>
              <a:buNone/>
              <a:tabLst/>
              <a:defRPr/>
            </a:pPr>
            <a:endParaRPr lang="en-US" sz="1100" i="1" baseline="0" dirty="0">
              <a:latin typeface="Calibri" panose="020F0502020204030204" pitchFamily="34" charset="0"/>
              <a:cs typeface="Calibri" panose="020F0502020204030204" pitchFamily="34" charset="0"/>
            </a:endParaRPr>
          </a:p>
          <a:p>
            <a:pPr marL="0" marR="0" indent="0" defTabSz="457200" eaLnBrk="1" fontAlgn="auto" latinLnBrk="0" hangingPunct="1">
              <a:lnSpc>
                <a:spcPct val="100000"/>
              </a:lnSpc>
              <a:spcBef>
                <a:spcPts val="0"/>
              </a:spcBef>
              <a:spcAft>
                <a:spcPts val="0"/>
              </a:spcAft>
              <a:buClrTx/>
              <a:buSzTx/>
              <a:buFont typeface="Arial" charset="0"/>
              <a:buNone/>
              <a:tabLst/>
              <a:defRPr/>
            </a:pPr>
            <a:r>
              <a:rPr lang="en-US" sz="1100" i="1" baseline="0" dirty="0" err="1">
                <a:latin typeface="Calibri" panose="020F0502020204030204" pitchFamily="34" charset="0"/>
                <a:cs typeface="Calibri" panose="020F0502020204030204" pitchFamily="34" charset="0"/>
              </a:rPr>
              <a:t>www.Tinyurl.com</a:t>
            </a:r>
            <a:r>
              <a:rPr lang="en-US" sz="1100" i="1" baseline="0" dirty="0">
                <a:latin typeface="Calibri" panose="020F0502020204030204" pitchFamily="34" charset="0"/>
                <a:cs typeface="Calibri" panose="020F0502020204030204" pitchFamily="34" charset="0"/>
              </a:rPr>
              <a:t>/TPT-Nicotine-Addiction</a:t>
            </a:r>
          </a:p>
          <a:p>
            <a:pPr marL="0" marR="0" indent="0" defTabSz="457200" eaLnBrk="1" fontAlgn="auto" latinLnBrk="0" hangingPunct="1">
              <a:lnSpc>
                <a:spcPct val="100000"/>
              </a:lnSpc>
              <a:spcBef>
                <a:spcPts val="0"/>
              </a:spcBef>
              <a:spcAft>
                <a:spcPts val="0"/>
              </a:spcAft>
              <a:buClrTx/>
              <a:buSzTx/>
              <a:buFont typeface="Arial" charset="0"/>
              <a:buNone/>
              <a:tabLst/>
              <a:defRPr/>
            </a:pPr>
            <a:r>
              <a:rPr lang="en-US" sz="1100" i="1" baseline="0" dirty="0">
                <a:latin typeface="Calibri" panose="020F0502020204030204" pitchFamily="34" charset="0"/>
                <a:cs typeface="Calibri" panose="020F0502020204030204" pitchFamily="34" charset="0"/>
              </a:rPr>
              <a:t>1. Nicotine is: A) A drug, B) Not in E-Cigs/Vapes, C) Not addictive in small amounts</a:t>
            </a:r>
          </a:p>
          <a:p>
            <a:pPr marL="0" marR="0" indent="0" defTabSz="457200" eaLnBrk="1" fontAlgn="auto" latinLnBrk="0" hangingPunct="1">
              <a:lnSpc>
                <a:spcPct val="100000"/>
              </a:lnSpc>
              <a:spcBef>
                <a:spcPts val="0"/>
              </a:spcBef>
              <a:spcAft>
                <a:spcPts val="0"/>
              </a:spcAft>
              <a:buClrTx/>
              <a:buSzTx/>
              <a:buFont typeface="Arial" charset="0"/>
              <a:buNone/>
              <a:tabLst/>
              <a:defRPr/>
            </a:pPr>
            <a:r>
              <a:rPr lang="en-US" sz="1100" i="1" baseline="0" dirty="0">
                <a:latin typeface="Calibri" panose="020F0502020204030204" pitchFamily="34" charset="0"/>
                <a:cs typeface="Calibri" panose="020F0502020204030204" pitchFamily="34" charset="0"/>
              </a:rPr>
              <a:t>2. How addictive is nicotine? A) Not addictive at all B) Only addictive in large amounts C) Extremely Addictive</a:t>
            </a:r>
          </a:p>
          <a:p>
            <a:pPr marL="0" marR="0" indent="0" defTabSz="457200" eaLnBrk="1" fontAlgn="auto" latinLnBrk="0" hangingPunct="1">
              <a:lnSpc>
                <a:spcPct val="100000"/>
              </a:lnSpc>
              <a:spcBef>
                <a:spcPts val="0"/>
              </a:spcBef>
              <a:spcAft>
                <a:spcPts val="0"/>
              </a:spcAft>
              <a:buClrTx/>
              <a:buSzTx/>
              <a:buFont typeface="Arial" charset="0"/>
              <a:buNone/>
              <a:tabLst/>
              <a:defRPr/>
            </a:pPr>
            <a:r>
              <a:rPr lang="en-US" sz="1100" i="1" baseline="0" dirty="0">
                <a:latin typeface="Calibri" panose="020F0502020204030204" pitchFamily="34" charset="0"/>
                <a:cs typeface="Calibri" panose="020F0502020204030204" pitchFamily="34" charset="0"/>
              </a:rPr>
              <a:t>3. Who is most at risk for nicotine addiction? A) Young people B) Adult ages 30-55 C) Elderly adults 75-90</a:t>
            </a:r>
          </a:p>
          <a:p>
            <a:pPr marL="0" marR="0" indent="0" defTabSz="457200" eaLnBrk="1" fontAlgn="auto" latinLnBrk="0" hangingPunct="1">
              <a:lnSpc>
                <a:spcPct val="100000"/>
              </a:lnSpc>
              <a:spcBef>
                <a:spcPts val="0"/>
              </a:spcBef>
              <a:spcAft>
                <a:spcPts val="0"/>
              </a:spcAft>
              <a:buClrTx/>
              <a:buSzTx/>
              <a:buFont typeface="Arial" charset="0"/>
              <a:buNone/>
              <a:tabLst/>
              <a:defRPr/>
            </a:pPr>
            <a:r>
              <a:rPr lang="en-US" sz="1100" i="1" baseline="0" dirty="0">
                <a:latin typeface="Calibri" panose="020F0502020204030204" pitchFamily="34" charset="0"/>
                <a:cs typeface="Calibri" panose="020F0502020204030204" pitchFamily="34" charset="0"/>
              </a:rPr>
              <a:t>4. You have to use nicotine products daily to become addicted. A) True, B) False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100" b="1" dirty="0"/>
          </a:p>
          <a:p>
            <a:pPr lvl="0">
              <a:spcBef>
                <a:spcPts val="0"/>
              </a:spcBef>
              <a:buNone/>
            </a:pPr>
            <a:endParaRPr lang="en" i="1" u="sng" dirty="0">
              <a:solidFill>
                <a:schemeClr val="hlink"/>
              </a:solidFill>
              <a:hlinkClick r:id="rId3"/>
            </a:endParaRPr>
          </a:p>
          <a:p>
            <a:pPr lvl="0">
              <a:spcBef>
                <a:spcPts val="0"/>
              </a:spcBef>
              <a:buNone/>
            </a:pPr>
            <a:endParaRPr i="1" dirty="0">
              <a:solidFill>
                <a:schemeClr val="dk1"/>
              </a:solidFill>
            </a:endParaRPr>
          </a:p>
          <a:p>
            <a:pPr lvl="0" rtl="0">
              <a:spcBef>
                <a:spcPts val="0"/>
              </a:spcBef>
              <a:buNone/>
            </a:pPr>
            <a:endParaRPr i="1" dirty="0">
              <a:solidFill>
                <a:schemeClr val="dk1"/>
              </a:solidFill>
            </a:endParaRPr>
          </a:p>
          <a:p>
            <a:pPr lvl="0" rtl="0">
              <a:spcBef>
                <a:spcPts val="0"/>
              </a:spcBef>
              <a:buNone/>
            </a:pPr>
            <a:endParaRPr dirty="0"/>
          </a:p>
        </p:txBody>
      </p:sp>
    </p:spTree>
    <p:extLst>
      <p:ext uri="{BB962C8B-B14F-4D97-AF65-F5344CB8AC3E}">
        <p14:creationId xmlns:p14="http://schemas.microsoft.com/office/powerpoint/2010/main" val="2970676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pitchFamily="34" charset="0"/>
                <a:cs typeface="Calibri" panose="020F0502020204030204" pitchFamily="34" charset="0"/>
              </a:rPr>
              <a:t>Teacher</a:t>
            </a:r>
            <a:r>
              <a:rPr lang="en-US" sz="1100" i="1" baseline="0" dirty="0">
                <a:latin typeface="Calibri" panose="020F0502020204030204" pitchFamily="34" charset="0"/>
                <a:cs typeface="Calibri" panose="020F0502020204030204" pitchFamily="34" charset="0"/>
              </a:rPr>
              <a:t> Talking Points: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Nicotine is a drug that is a stimulant, meaning it raises levels of physical or psychological activity in the body, and it is toxic at high doses.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It is highly addictive since it causes changes in brain chemistry quickly and leaves the brain craving more.</a:t>
            </a:r>
          </a:p>
          <a:p>
            <a:pPr marL="171450" indent="-171450">
              <a:buFont typeface="Arial" charset="0"/>
              <a:buChar char="•"/>
            </a:pPr>
            <a:r>
              <a:rPr lang="en-US" sz="1100" i="0" baseline="0" dirty="0">
                <a:latin typeface="Calibri" panose="020F0502020204030204" pitchFamily="34" charset="0"/>
                <a:cs typeface="Calibri" panose="020F0502020204030204" pitchFamily="34" charset="0"/>
              </a:rPr>
              <a:t>Nicotine is found in tobacco products and n</a:t>
            </a: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icotine exposure during fetal development has lasting adverse consequences for brain development</a:t>
            </a:r>
            <a:r>
              <a:rPr lang="en-US" sz="1100" b="0" i="0" u="none" strike="noStrike" kern="1200" baseline="0" dirty="0">
                <a:solidFill>
                  <a:schemeClr val="tx1"/>
                </a:solidFill>
                <a:effectLst/>
                <a:latin typeface="Calibri" panose="020F0502020204030204" pitchFamily="34" charset="0"/>
                <a:ea typeface="+mn-ea"/>
                <a:cs typeface="Calibri" panose="020F0502020204030204" pitchFamily="34" charset="0"/>
              </a:rPr>
              <a:t> as it can affect maternal and fetal health during pregnancy.</a:t>
            </a:r>
            <a:endParaRPr lang="en-US" sz="11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171450" indent="-171450">
              <a:buFont typeface="Arial" charset="0"/>
              <a:buChar char="•"/>
            </a:pPr>
            <a:r>
              <a:rPr lang="en-US" sz="1100" b="0" i="0" u="none" strike="noStrike" kern="1200" baseline="0" dirty="0">
                <a:solidFill>
                  <a:schemeClr val="tx1"/>
                </a:solidFill>
                <a:effectLst/>
                <a:latin typeface="Calibri" panose="020F0502020204030204" pitchFamily="34" charset="0"/>
                <a:ea typeface="+mn-ea"/>
                <a:cs typeface="Calibri" panose="020F0502020204030204" pitchFamily="34" charset="0"/>
              </a:rPr>
              <a:t>D</a:t>
            </a: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ata from studies of mice suggest that nicotine exposure during adolescence may have lasting adverse effects on brain development</a:t>
            </a:r>
            <a:r>
              <a:rPr lang="en-US" sz="1100" i="0" baseline="0" dirty="0">
                <a:latin typeface="Calibri" panose="020F0502020204030204" pitchFamily="34" charset="0"/>
                <a:cs typeface="Calibri" panose="020F0502020204030204" pitchFamily="34" charset="0"/>
              </a:rPr>
              <a:t>.</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If nicotine is unsafe, why do you think people still choose to use products that have nicotine?</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endParaRPr lang="en-US" i="0" baseline="0" dirty="0"/>
          </a:p>
        </p:txBody>
      </p:sp>
    </p:spTree>
    <p:extLst>
      <p:ext uri="{BB962C8B-B14F-4D97-AF65-F5344CB8AC3E}">
        <p14:creationId xmlns:p14="http://schemas.microsoft.com/office/powerpoint/2010/main" val="1077552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pitchFamily="34" charset="0"/>
                <a:cs typeface="Calibri" panose="020F0502020204030204" pitchFamily="34" charset="0"/>
              </a:rPr>
              <a:t>Teacher</a:t>
            </a:r>
            <a:r>
              <a:rPr lang="en-US" sz="1100" i="1" baseline="0" dirty="0">
                <a:latin typeface="Calibri" panose="020F0502020204030204" pitchFamily="34" charset="0"/>
                <a:cs typeface="Calibri" panose="020F0502020204030204" pitchFamily="34" charset="0"/>
              </a:rPr>
              <a:t> Talking Points:</a:t>
            </a:r>
          </a:p>
          <a:p>
            <a:pPr marL="171450" indent="-171450">
              <a:buFont typeface="Arial" charset="0"/>
              <a:buChar char="•"/>
            </a:pPr>
            <a:r>
              <a:rPr lang="en-US" sz="1100" dirty="0">
                <a:latin typeface="Calibri" panose="020F0502020204030204" pitchFamily="34" charset="0"/>
                <a:cs typeface="Calibri" panose="020F0502020204030204" pitchFamily="34" charset="0"/>
              </a:rPr>
              <a:t>The</a:t>
            </a:r>
            <a:r>
              <a:rPr lang="en-US" sz="1100" baseline="0" dirty="0">
                <a:latin typeface="Calibri" panose="020F0502020204030204" pitchFamily="34" charset="0"/>
                <a:cs typeface="Calibri" panose="020F0502020204030204" pitchFamily="34" charset="0"/>
              </a:rPr>
              <a:t> reaction that nicotine has in the brain results in the stimulation of pleasure centers in the brain.</a:t>
            </a:r>
          </a:p>
          <a:p>
            <a:pPr marL="171450" indent="-171450">
              <a:buFont typeface="Arial" charset="0"/>
              <a:buChar char="•"/>
            </a:pPr>
            <a:r>
              <a:rPr lang="en-US" sz="110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When inhaled, nicotine</a:t>
            </a:r>
            <a:r>
              <a:rPr lang="en-US" sz="1100" baseline="0" dirty="0">
                <a:latin typeface="Calibri" panose="020F0502020204030204" pitchFamily="34" charset="0"/>
                <a:cs typeface="Calibri" panose="020F0502020204030204" pitchFamily="34" charset="0"/>
              </a:rPr>
              <a:t> enters into the brain after passing through the lungs.</a:t>
            </a:r>
          </a:p>
          <a:p>
            <a:pPr marL="171450" indent="-171450">
              <a:buFont typeface="Arial" charset="0"/>
              <a:buChar char="•"/>
            </a:pPr>
            <a:r>
              <a:rPr lang="en-US" sz="1100" baseline="0" dirty="0">
                <a:latin typeface="Calibri" panose="020F0502020204030204" pitchFamily="34" charset="0"/>
                <a:cs typeface="Calibri" panose="020F0502020204030204" pitchFamily="34" charset="0"/>
              </a:rPr>
              <a:t>Then It binds to pleasure receptors in the brain.</a:t>
            </a:r>
          </a:p>
          <a:p>
            <a:pPr marL="171450" indent="-171450">
              <a:buFont typeface="Arial" charset="0"/>
              <a:buChar char="•"/>
            </a:pPr>
            <a:r>
              <a:rPr lang="en-US" sz="110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a:t>
            </a:r>
            <a:r>
              <a:rPr lang="en-US" sz="1100" baseline="0" dirty="0">
                <a:latin typeface="Calibri" panose="020F0502020204030204" pitchFamily="34" charset="0"/>
                <a:cs typeface="Calibri" panose="020F0502020204030204" pitchFamily="34" charset="0"/>
              </a:rPr>
              <a:t>That causes a release of pleasure chemicals such as dopamine, providing the user with a temporary feeling of pleasure.</a:t>
            </a:r>
            <a:endParaRPr lang="en-US" sz="11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E49EF-3A3C-A54D-8FDE-5C97D5EE4F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42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pitchFamily="34" charset="0"/>
                <a:cs typeface="Calibri" panose="020F0502020204030204" pitchFamily="34" charset="0"/>
              </a:rPr>
              <a:t>Teacher</a:t>
            </a:r>
            <a:r>
              <a:rPr lang="en-US" sz="1100" i="1" baseline="0" dirty="0">
                <a:latin typeface="Calibri" panose="020F0502020204030204" pitchFamily="34" charset="0"/>
                <a:cs typeface="Calibri" panose="020F0502020204030204" pitchFamily="34" charset="0"/>
              </a:rPr>
              <a:t> Talking Points: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This might</a:t>
            </a:r>
            <a:r>
              <a:rPr lang="en-US" sz="1100" baseline="0" dirty="0">
                <a:latin typeface="Calibri" panose="020F0502020204030204" pitchFamily="34" charset="0"/>
                <a:cs typeface="Calibri" panose="020F0502020204030204" pitchFamily="34" charset="0"/>
              </a:rPr>
              <a:t> not sound dangerous but in reality, the nicotine </a:t>
            </a:r>
            <a:r>
              <a:rPr lang="en-US" sz="1100" dirty="0">
                <a:latin typeface="Calibri" panose="020F0502020204030204" pitchFamily="34" charset="0"/>
                <a:cs typeface="Calibri" panose="020F0502020204030204" pitchFamily="34" charset="0"/>
              </a:rPr>
              <a:t>interferes with the body’s natural ability to experience/communicate pleasure.</a:t>
            </a:r>
            <a:r>
              <a:rPr lang="en-US" sz="1100" baseline="0" dirty="0">
                <a:latin typeface="Calibri" panose="020F0502020204030204" pitchFamily="34" charset="0"/>
                <a:cs typeface="Calibri" panose="020F0502020204030204" pitchFamily="34" charset="0"/>
              </a:rPr>
              <a: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Nicotine use creates floods of dopamine and intense feelings.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The pleasure centers</a:t>
            </a:r>
            <a:r>
              <a:rPr lang="en-US" sz="1100" baseline="0" dirty="0">
                <a:latin typeface="Calibri" panose="020F0502020204030204" pitchFamily="34" charset="0"/>
                <a:cs typeface="Calibri" panose="020F0502020204030204" pitchFamily="34" charset="0"/>
              </a:rPr>
              <a:t> in the brain </a:t>
            </a:r>
            <a:r>
              <a:rPr lang="en-US" sz="1100" dirty="0">
                <a:latin typeface="Calibri" panose="020F0502020204030204" pitchFamily="34" charset="0"/>
                <a:cs typeface="Calibri" panose="020F0502020204030204" pitchFamily="34" charset="0"/>
              </a:rPr>
              <a:t>adapts to drug use by sensing the extra</a:t>
            </a:r>
            <a:r>
              <a:rPr lang="en-US" sz="1100" baseline="0" dirty="0">
                <a:latin typeface="Calibri" panose="020F0502020204030204" pitchFamily="34" charset="0"/>
                <a:cs typeface="Calibri" panose="020F0502020204030204" pitchFamily="34" charset="0"/>
              </a:rPr>
              <a:t> dopamine </a:t>
            </a:r>
            <a:r>
              <a:rPr lang="en-US" sz="1100" dirty="0">
                <a:latin typeface="Calibri" panose="020F0502020204030204" pitchFamily="34" charset="0"/>
                <a:cs typeface="Calibri" panose="020F0502020204030204" pitchFamily="34" charset="0"/>
              </a:rPr>
              <a:t>and then begins to produce less of it.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This means that the</a:t>
            </a:r>
            <a:r>
              <a:rPr lang="en-US" sz="1100" baseline="0" dirty="0">
                <a:latin typeface="Calibri" panose="020F0502020204030204" pitchFamily="34" charset="0"/>
                <a:cs typeface="Calibri" panose="020F0502020204030204" pitchFamily="34" charset="0"/>
              </a:rPr>
              <a:t> </a:t>
            </a:r>
            <a:r>
              <a:rPr lang="en-US" sz="1100" dirty="0">
                <a:latin typeface="Calibri" panose="020F0502020204030204" pitchFamily="34" charset="0"/>
                <a:cs typeface="Calibri" panose="020F0502020204030204" pitchFamily="34" charset="0"/>
              </a:rPr>
              <a:t>user has a hard time creating natural feelings of pleasure without nicotine.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 The user needs the nicotine just to feel normal.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Additionally,</a:t>
            </a:r>
            <a:r>
              <a:rPr lang="en-US" sz="1100" baseline="0" dirty="0">
                <a:latin typeface="Calibri" panose="020F0502020204030204" pitchFamily="34" charset="0"/>
                <a:cs typeface="Calibri" panose="020F0502020204030204" pitchFamily="34" charset="0"/>
              </a:rPr>
              <a:t> the pleasure centers in the brain </a:t>
            </a:r>
            <a:r>
              <a:rPr lang="en-US" sz="1100" dirty="0">
                <a:latin typeface="Calibri" panose="020F0502020204030204" pitchFamily="34" charset="0"/>
                <a:cs typeface="Calibri" panose="020F0502020204030204" pitchFamily="34" charset="0"/>
              </a:rPr>
              <a:t>creates a memory of nicotine and an</a:t>
            </a:r>
            <a:r>
              <a:rPr lang="en-US" sz="1100" baseline="0" dirty="0">
                <a:latin typeface="Calibri" panose="020F0502020204030204" pitchFamily="34" charset="0"/>
                <a:cs typeface="Calibri" panose="020F0502020204030204" pitchFamily="34" charset="0"/>
              </a:rPr>
              <a:t> appetite</a:t>
            </a:r>
            <a:r>
              <a:rPr lang="en-US" sz="1100" dirty="0">
                <a:latin typeface="Calibri" panose="020F0502020204030204" pitchFamily="34" charset="0"/>
                <a:cs typeface="Calibri" panose="020F0502020204030204" pitchFamily="34" charset="0"/>
              </a:rPr>
              <a:t> for it.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That appetite for nicotine, even despite its harmful consequences, is what we refer</a:t>
            </a:r>
            <a:r>
              <a:rPr lang="en-US" sz="1100" baseline="0" dirty="0">
                <a:latin typeface="Calibri" panose="020F0502020204030204" pitchFamily="34" charset="0"/>
                <a:cs typeface="Calibri" panose="020F0502020204030204" pitchFamily="34" charset="0"/>
              </a:rPr>
              <a:t> to as nicotine addiction.</a:t>
            </a:r>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E49EF-3A3C-A54D-8FDE-5C97D5EE4F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11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pitchFamily="34" charset="0"/>
                <a:cs typeface="Calibri" panose="020F0502020204030204" pitchFamily="34" charset="0"/>
              </a:rPr>
              <a:t>Teacher</a:t>
            </a:r>
            <a:r>
              <a:rPr lang="en-US" sz="1100" i="1" baseline="0" dirty="0">
                <a:latin typeface="Calibri" panose="020F0502020204030204" pitchFamily="34" charset="0"/>
                <a:cs typeface="Calibri" panose="020F0502020204030204" pitchFamily="34" charset="0"/>
              </a:rPr>
              <a:t> Talking Points: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Nicotine is highly addictive. What that means is, the human brain can develop such a strong dependence on the drug that the nicotine user can no longer control their desire or smoking behaviors.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 </a:t>
            </a:r>
            <a:r>
              <a:rPr lang="en-US" sz="1100" i="0" baseline="0" dirty="0">
                <a:latin typeface="Calibri" panose="020F0502020204030204" pitchFamily="34" charset="0"/>
                <a:cs typeface="Calibri" panose="020F0502020204030204" pitchFamily="34" charset="0"/>
              </a:rPr>
              <a:t>The cycle of nicotine addiction starts with bringing nicotine into the body. In this case it comes inhalation of cigarettes, hookah, and or e-cigs/vapes.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Nicotine enters the brain and activates the pleasure centers of the brain.</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After, the level of nicotine in the body drops quickly.</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This drop in nicotine levels causes the body to have a strong craving for nicotine that is satisfied by bringing more nicotine into the body.</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This cycle is powered by the body’s biological reaction to nicotine and isn’t controlled by the person vaping.</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Based on this information, what could you say to someone who says they won’t let themselves get addicted to nicotine?</a:t>
            </a:r>
          </a:p>
        </p:txBody>
      </p:sp>
    </p:spTree>
    <p:extLst>
      <p:ext uri="{BB962C8B-B14F-4D97-AF65-F5344CB8AC3E}">
        <p14:creationId xmlns:p14="http://schemas.microsoft.com/office/powerpoint/2010/main" val="41144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sz="1000" i="1" dirty="0">
                <a:latin typeface="Calibri" panose="020F0502020204030204" pitchFamily="34" charset="0"/>
                <a:ea typeface="Arial" charset="0"/>
                <a:cs typeface="Calibri" panose="020F0502020204030204" pitchFamily="34" charset="0"/>
              </a:rPr>
              <a:t>Teacher Talking Points</a:t>
            </a:r>
            <a:r>
              <a:rPr lang="en-US" sz="1000" dirty="0">
                <a:latin typeface="Calibri" panose="020F0502020204030204" pitchFamily="34" charset="0"/>
                <a:ea typeface="Arial" charset="0"/>
                <a:cs typeface="Calibri" panose="020F0502020204030204" pitchFamily="34" charset="0"/>
              </a:rPr>
              <a:t>:</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a:t>
            </a:r>
            <a:r>
              <a:rPr lang="en-US" sz="1000" i="1" dirty="0">
                <a:latin typeface="Calibri" panose="020F0502020204030204" pitchFamily="34" charset="0"/>
                <a:ea typeface="Arial" charset="0"/>
                <a:cs typeface="Calibri" panose="020F0502020204030204" pitchFamily="34" charset="0"/>
              </a:rPr>
              <a:t>Click</a:t>
            </a:r>
            <a:r>
              <a:rPr lang="en-US" sz="1000" dirty="0">
                <a:latin typeface="Calibri" panose="020F0502020204030204" pitchFamily="34" charset="0"/>
                <a:ea typeface="Arial" charset="0"/>
                <a:cs typeface="Calibri" panose="020F0502020204030204" pitchFamily="34" charset="0"/>
              </a:rPr>
              <a:t>) Nicotine rewires and changes a young person’s brain, making a person anxious when their brain is going through nicotine withdrawal. Nicotine doesn’t just affect your brain since there are “acetylcholine” receptors all over your body. </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a:t>
            </a:r>
            <a:r>
              <a:rPr lang="en-US" sz="1000" i="1" dirty="0">
                <a:latin typeface="Calibri" panose="020F0502020204030204" pitchFamily="34" charset="0"/>
                <a:ea typeface="Arial" charset="0"/>
                <a:cs typeface="Calibri" panose="020F0502020204030204" pitchFamily="34" charset="0"/>
              </a:rPr>
              <a:t>Click</a:t>
            </a:r>
            <a:r>
              <a:rPr lang="en-US" sz="1000" dirty="0">
                <a:latin typeface="Calibri" panose="020F0502020204030204" pitchFamily="34" charset="0"/>
                <a:ea typeface="Arial" charset="0"/>
                <a:cs typeface="Calibri" panose="020F0502020204030204" pitchFamily="34" charset="0"/>
              </a:rPr>
              <a:t>) For example, using nicotine can make your heartbeat faster </a:t>
            </a:r>
            <a:r>
              <a:rPr lang="en-US" sz="1000" b="0" dirty="0">
                <a:latin typeface="Calibri" panose="020F0502020204030204" pitchFamily="34" charset="0"/>
                <a:ea typeface="Arial" charset="0"/>
                <a:cs typeface="Calibri" panose="020F0502020204030204" pitchFamily="34" charset="0"/>
              </a:rPr>
              <a:t>because it activates your “fight or flight response.” </a:t>
            </a:r>
          </a:p>
          <a:p>
            <a:pPr marL="171450" lvl="0" indent="-171450" rtl="0">
              <a:spcBef>
                <a:spcPts val="0"/>
              </a:spcBef>
              <a:buFont typeface="Arial" charset="0"/>
              <a:buChar char="•"/>
            </a:pPr>
            <a:r>
              <a:rPr lang="en-US" sz="1000" b="0" dirty="0">
                <a:latin typeface="Calibri" panose="020F0502020204030204" pitchFamily="34" charset="0"/>
                <a:ea typeface="Arial" charset="0"/>
                <a:cs typeface="Calibri" panose="020F0502020204030204" pitchFamily="34" charset="0"/>
              </a:rPr>
              <a:t>Nicotine salt solutions in particular produce a faster and higher heart rate than other aerosolized nicotine solutions, which can put stress on the heart. </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a:t>
            </a:r>
            <a:r>
              <a:rPr lang="en-US" sz="1000" i="1" dirty="0">
                <a:latin typeface="Calibri" panose="020F0502020204030204" pitchFamily="34" charset="0"/>
                <a:ea typeface="Arial" charset="0"/>
                <a:cs typeface="Calibri" panose="020F0502020204030204" pitchFamily="34" charset="0"/>
              </a:rPr>
              <a:t>Click</a:t>
            </a:r>
            <a:r>
              <a:rPr lang="en-US" sz="1000" dirty="0">
                <a:latin typeface="Calibri" panose="020F0502020204030204" pitchFamily="34" charset="0"/>
                <a:ea typeface="Arial" charset="0"/>
                <a:cs typeface="Calibri" panose="020F0502020204030204" pitchFamily="34" charset="0"/>
              </a:rPr>
              <a:t>) Outside of all the chemicals and toxins already in e-cigarettes, nicotine can independently cause trouble breathing and damage to the lungs. The lungs generally produce mucus and cough in response to the harmful chemicals inhaled. </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a:t>
            </a:r>
            <a:r>
              <a:rPr lang="en-US" sz="1000" i="1" dirty="0">
                <a:latin typeface="Calibri" panose="020F0502020204030204" pitchFamily="34" charset="0"/>
                <a:ea typeface="Arial" charset="0"/>
                <a:cs typeface="Calibri" panose="020F0502020204030204" pitchFamily="34" charset="0"/>
              </a:rPr>
              <a:t>Click</a:t>
            </a:r>
            <a:r>
              <a:rPr lang="en-US" sz="1000" dirty="0">
                <a:latin typeface="Calibri" panose="020F0502020204030204" pitchFamily="34" charset="0"/>
                <a:ea typeface="Arial" charset="0"/>
                <a:cs typeface="Calibri" panose="020F0502020204030204" pitchFamily="34" charset="0"/>
              </a:rPr>
              <a:t>) Nicotine can also cause increased acid reflux, which leads to heartburn. </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Last by not least, nicotine can even negatively impact your reproductive organs.</a:t>
            </a:r>
            <a:r>
              <a:rPr lang="en-US" sz="1000" baseline="0" dirty="0">
                <a:latin typeface="Calibri" panose="020F0502020204030204" pitchFamily="34" charset="0"/>
                <a:ea typeface="Arial" charset="0"/>
                <a:cs typeface="Calibri" panose="020F0502020204030204" pitchFamily="34" charset="0"/>
              </a:rPr>
              <a:t> </a:t>
            </a:r>
            <a:endParaRPr lang="en-US" sz="1000" dirty="0">
              <a:latin typeface="Calibri" panose="020F0502020204030204" pitchFamily="34" charset="0"/>
              <a:ea typeface="Arial" charset="0"/>
              <a:cs typeface="Calibri" panose="020F0502020204030204" pitchFamily="34" charset="0"/>
            </a:endParaRPr>
          </a:p>
          <a:p>
            <a:pPr lvl="0" rtl="0">
              <a:spcBef>
                <a:spcPts val="0"/>
              </a:spcBef>
              <a:buNone/>
            </a:pPr>
            <a:endParaRPr lang="en-US" sz="1000" dirty="0">
              <a:latin typeface="Calibri" panose="020F0502020204030204" pitchFamily="34" charset="0"/>
              <a:ea typeface="Arial" charset="0"/>
              <a:cs typeface="Calibri" panose="020F0502020204030204" pitchFamily="34" charset="0"/>
            </a:endParaRPr>
          </a:p>
          <a:p>
            <a:pPr lvl="0">
              <a:spcBef>
                <a:spcPts val="0"/>
              </a:spcBef>
              <a:buNone/>
            </a:pPr>
            <a:r>
              <a:rPr lang="en-US" sz="1000" dirty="0">
                <a:latin typeface="Calibri" panose="020F0502020204030204" pitchFamily="34" charset="0"/>
                <a:ea typeface="Arial" charset="0"/>
                <a:cs typeface="Calibri" panose="020F0502020204030204" pitchFamily="34" charset="0"/>
              </a:rPr>
              <a:t>Reference: </a:t>
            </a:r>
          </a:p>
          <a:p>
            <a:pPr lvl="0">
              <a:spcBef>
                <a:spcPts val="0"/>
              </a:spcBef>
              <a:buNone/>
            </a:pPr>
            <a:r>
              <a:rPr lang="en-US" sz="1000" dirty="0">
                <a:latin typeface="Calibri" panose="020F0502020204030204" pitchFamily="34" charset="0"/>
                <a:ea typeface="Arial" charset="0"/>
                <a:cs typeface="Calibri" panose="020F0502020204030204" pitchFamily="34" charset="0"/>
              </a:rPr>
              <a:t>http://</a:t>
            </a:r>
            <a:r>
              <a:rPr lang="en-US" sz="1000" dirty="0" err="1">
                <a:latin typeface="Calibri" panose="020F0502020204030204" pitchFamily="34" charset="0"/>
                <a:ea typeface="Arial" charset="0"/>
                <a:cs typeface="Calibri" panose="020F0502020204030204" pitchFamily="34" charset="0"/>
              </a:rPr>
              <a:t>www.ncbi.nlm.nih.gov</a:t>
            </a:r>
            <a:r>
              <a:rPr lang="en-US" sz="1000" dirty="0">
                <a:latin typeface="Calibri" panose="020F0502020204030204" pitchFamily="34" charset="0"/>
                <a:ea typeface="Arial" charset="0"/>
                <a:cs typeface="Calibri" panose="020F0502020204030204" pitchFamily="34" charset="0"/>
              </a:rPr>
              <a:t>/</a:t>
            </a:r>
            <a:r>
              <a:rPr lang="en-US" sz="1000" dirty="0" err="1">
                <a:latin typeface="Calibri" panose="020F0502020204030204" pitchFamily="34" charset="0"/>
                <a:ea typeface="Arial" charset="0"/>
                <a:cs typeface="Calibri" panose="020F0502020204030204" pitchFamily="34" charset="0"/>
              </a:rPr>
              <a:t>pmc</a:t>
            </a:r>
            <a:r>
              <a:rPr lang="en-US" sz="1000" dirty="0">
                <a:latin typeface="Calibri" panose="020F0502020204030204" pitchFamily="34" charset="0"/>
                <a:ea typeface="Arial" charset="0"/>
                <a:cs typeface="Calibri" panose="020F0502020204030204" pitchFamily="34" charset="0"/>
              </a:rPr>
              <a:t>/articles/PMC4363846/#ref1 </a:t>
            </a:r>
          </a:p>
          <a:p>
            <a:pPr marL="0" indent="0">
              <a:buFont typeface="Arial" charset="0"/>
              <a:buNone/>
            </a:pPr>
            <a:r>
              <a:rPr lang="en-US" sz="1000" dirty="0">
                <a:latin typeface="Calibri" panose="020F0502020204030204" pitchFamily="34" charset="0"/>
                <a:cs typeface="Calibri" panose="020F0502020204030204" pitchFamily="34" charset="0"/>
                <a:hlinkClick r:id="rId3"/>
              </a:rPr>
              <a:t>https://patents.google.com/patent/CA2909967A1/en</a:t>
            </a:r>
            <a:endParaRPr lang="en-US" sz="1000" dirty="0">
              <a:latin typeface="Calibri" panose="020F0502020204030204" pitchFamily="34" charset="0"/>
              <a:ea typeface="Arial" charset="0"/>
              <a:cs typeface="Calibri" panose="020F0502020204030204" pitchFamily="34" charset="0"/>
            </a:endParaRPr>
          </a:p>
          <a:p>
            <a:pPr lvl="0">
              <a:spcBef>
                <a:spcPts val="0"/>
              </a:spcBef>
              <a:buNone/>
            </a:pPr>
            <a:endParaRPr lang="en-US" sz="1000" b="0" i="1" u="sng" dirty="0">
              <a:latin typeface="Calibri" panose="020F0502020204030204" pitchFamily="34" charset="0"/>
              <a:cs typeface="Calibri" panose="020F0502020204030204" pitchFamily="34" charset="0"/>
            </a:endParaRPr>
          </a:p>
          <a:p>
            <a:pPr lvl="0">
              <a:spcBef>
                <a:spcPts val="0"/>
              </a:spcBef>
              <a:buNone/>
            </a:pPr>
            <a:r>
              <a:rPr lang="en-US" sz="1000" b="0" i="1" u="sng" dirty="0">
                <a:latin typeface="Calibri" panose="020F0502020204030204" pitchFamily="34" charset="0"/>
                <a:cs typeface="Calibri" panose="020F0502020204030204" pitchFamily="34" charset="0"/>
              </a:rPr>
              <a:t>Image Credit</a:t>
            </a:r>
            <a:r>
              <a:rPr lang="en-US" sz="1000" dirty="0">
                <a:latin typeface="Calibri" panose="020F0502020204030204" pitchFamily="34" charset="0"/>
                <a:cs typeface="Calibri" panose="020F0502020204030204" pitchFamily="34" charset="0"/>
              </a:rPr>
              <a:t>: </a:t>
            </a:r>
          </a:p>
          <a:p>
            <a:pPr lvl="0">
              <a:spcBef>
                <a:spcPts val="0"/>
              </a:spcBef>
              <a:buNone/>
            </a:pPr>
            <a:r>
              <a:rPr lang="en-US" sz="1000" dirty="0">
                <a:latin typeface="Calibri" panose="020F0502020204030204" pitchFamily="34" charset="0"/>
                <a:cs typeface="Calibri" panose="020F0502020204030204" pitchFamily="34" charset="0"/>
              </a:rPr>
              <a:t>Pixabay.com, Deviantart.com, Wikimedia Commons</a:t>
            </a:r>
          </a:p>
        </p:txBody>
      </p:sp>
    </p:spTree>
    <p:extLst>
      <p:ext uri="{BB962C8B-B14F-4D97-AF65-F5344CB8AC3E}">
        <p14:creationId xmlns:p14="http://schemas.microsoft.com/office/powerpoint/2010/main" val="2630718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937889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443318" y="1411935"/>
            <a:ext cx="12118187" cy="3892338"/>
          </a:xfrm>
          <a:prstGeom prst="rect">
            <a:avLst/>
          </a:prstGeom>
        </p:spPr>
        <p:txBody>
          <a:bodyPr lIns="91425" tIns="91425" rIns="91425" bIns="91425" anchor="b" anchorCtr="0"/>
          <a:lstStyle>
            <a:lvl1pPr lvl="0" algn="ctr">
              <a:spcBef>
                <a:spcPts val="0"/>
              </a:spcBef>
              <a:buSzPct val="100000"/>
              <a:defRPr sz="7395"/>
            </a:lvl1pPr>
            <a:lvl2pPr lvl="1" algn="ctr">
              <a:spcBef>
                <a:spcPts val="0"/>
              </a:spcBef>
              <a:buSzPct val="100000"/>
              <a:defRPr sz="7395"/>
            </a:lvl2pPr>
            <a:lvl3pPr lvl="2" algn="ctr">
              <a:spcBef>
                <a:spcPts val="0"/>
              </a:spcBef>
              <a:buSzPct val="100000"/>
              <a:defRPr sz="7395"/>
            </a:lvl3pPr>
            <a:lvl4pPr lvl="3" algn="ctr">
              <a:spcBef>
                <a:spcPts val="0"/>
              </a:spcBef>
              <a:buSzPct val="100000"/>
              <a:defRPr sz="7395"/>
            </a:lvl4pPr>
            <a:lvl5pPr lvl="4" algn="ctr">
              <a:spcBef>
                <a:spcPts val="0"/>
              </a:spcBef>
              <a:buSzPct val="100000"/>
              <a:defRPr sz="7395"/>
            </a:lvl5pPr>
            <a:lvl6pPr lvl="5" algn="ctr">
              <a:spcBef>
                <a:spcPts val="0"/>
              </a:spcBef>
              <a:buSzPct val="100000"/>
              <a:defRPr sz="7395"/>
            </a:lvl6pPr>
            <a:lvl7pPr lvl="6" algn="ctr">
              <a:spcBef>
                <a:spcPts val="0"/>
              </a:spcBef>
              <a:buSzPct val="100000"/>
              <a:defRPr sz="7395"/>
            </a:lvl7pPr>
            <a:lvl8pPr lvl="7" algn="ctr">
              <a:spcBef>
                <a:spcPts val="0"/>
              </a:spcBef>
              <a:buSzPct val="100000"/>
              <a:defRPr sz="7395"/>
            </a:lvl8pPr>
            <a:lvl9pPr lvl="8" algn="ctr">
              <a:spcBef>
                <a:spcPts val="0"/>
              </a:spcBef>
              <a:buSzPct val="100000"/>
              <a:defRPr sz="7395"/>
            </a:lvl9pPr>
          </a:lstStyle>
          <a:p>
            <a:endParaRPr/>
          </a:p>
        </p:txBody>
      </p:sp>
      <p:sp>
        <p:nvSpPr>
          <p:cNvPr id="11" name="Shape 11"/>
          <p:cNvSpPr txBox="1">
            <a:spLocks noGrp="1"/>
          </p:cNvSpPr>
          <p:nvPr>
            <p:ph type="subTitle" idx="1"/>
          </p:nvPr>
        </p:nvSpPr>
        <p:spPr>
          <a:xfrm>
            <a:off x="443307" y="5374340"/>
            <a:ext cx="12118187" cy="1503004"/>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3982"/>
            </a:lvl1pPr>
            <a:lvl2pPr lvl="1" algn="ctr">
              <a:lnSpc>
                <a:spcPct val="100000"/>
              </a:lnSpc>
              <a:spcBef>
                <a:spcPts val="0"/>
              </a:spcBef>
              <a:spcAft>
                <a:spcPts val="0"/>
              </a:spcAft>
              <a:buSzPct val="100000"/>
              <a:buNone/>
              <a:defRPr sz="3982"/>
            </a:lvl2pPr>
            <a:lvl3pPr lvl="2" algn="ctr">
              <a:lnSpc>
                <a:spcPct val="100000"/>
              </a:lnSpc>
              <a:spcBef>
                <a:spcPts val="0"/>
              </a:spcBef>
              <a:spcAft>
                <a:spcPts val="0"/>
              </a:spcAft>
              <a:buSzPct val="100000"/>
              <a:buNone/>
              <a:defRPr sz="3982"/>
            </a:lvl3pPr>
            <a:lvl4pPr lvl="3" algn="ctr">
              <a:lnSpc>
                <a:spcPct val="100000"/>
              </a:lnSpc>
              <a:spcBef>
                <a:spcPts val="0"/>
              </a:spcBef>
              <a:spcAft>
                <a:spcPts val="0"/>
              </a:spcAft>
              <a:buSzPct val="100000"/>
              <a:buNone/>
              <a:defRPr sz="3982"/>
            </a:lvl4pPr>
            <a:lvl5pPr lvl="4" algn="ctr">
              <a:lnSpc>
                <a:spcPct val="100000"/>
              </a:lnSpc>
              <a:spcBef>
                <a:spcPts val="0"/>
              </a:spcBef>
              <a:spcAft>
                <a:spcPts val="0"/>
              </a:spcAft>
              <a:buSzPct val="100000"/>
              <a:buNone/>
              <a:defRPr sz="3982"/>
            </a:lvl5pPr>
            <a:lvl6pPr lvl="5" algn="ctr">
              <a:lnSpc>
                <a:spcPct val="100000"/>
              </a:lnSpc>
              <a:spcBef>
                <a:spcPts val="0"/>
              </a:spcBef>
              <a:spcAft>
                <a:spcPts val="0"/>
              </a:spcAft>
              <a:buSzPct val="100000"/>
              <a:buNone/>
              <a:defRPr sz="3982"/>
            </a:lvl6pPr>
            <a:lvl7pPr lvl="6" algn="ctr">
              <a:lnSpc>
                <a:spcPct val="100000"/>
              </a:lnSpc>
              <a:spcBef>
                <a:spcPts val="0"/>
              </a:spcBef>
              <a:spcAft>
                <a:spcPts val="0"/>
              </a:spcAft>
              <a:buSzPct val="100000"/>
              <a:buNone/>
              <a:defRPr sz="3982"/>
            </a:lvl7pPr>
            <a:lvl8pPr lvl="7" algn="ctr">
              <a:lnSpc>
                <a:spcPct val="100000"/>
              </a:lnSpc>
              <a:spcBef>
                <a:spcPts val="0"/>
              </a:spcBef>
              <a:spcAft>
                <a:spcPts val="0"/>
              </a:spcAft>
              <a:buSzPct val="100000"/>
              <a:buNone/>
              <a:defRPr sz="3982"/>
            </a:lvl8pPr>
            <a:lvl9pPr lvl="8" algn="ctr">
              <a:lnSpc>
                <a:spcPct val="100000"/>
              </a:lnSpc>
              <a:spcBef>
                <a:spcPts val="0"/>
              </a:spcBef>
              <a:spcAft>
                <a:spcPts val="0"/>
              </a:spcAft>
              <a:buSzPct val="100000"/>
              <a:buNone/>
              <a:defRPr sz="3982"/>
            </a:lvl9pPr>
          </a:lstStyle>
          <a:p>
            <a:endParaRPr/>
          </a:p>
        </p:txBody>
      </p:sp>
      <p:sp>
        <p:nvSpPr>
          <p:cNvPr id="12" name="Shape 12"/>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631892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1"/>
            </a:lvl1pPr>
          </a:lstStyle>
          <a:p>
            <a:r>
              <a:rPr lang="en-US"/>
              <a:t>Click to edit Master title style</a:t>
            </a:r>
          </a:p>
        </p:txBody>
      </p:sp>
      <p:sp>
        <p:nvSpPr>
          <p:cNvPr id="3" name="Text Placeholder 2"/>
          <p:cNvSpPr>
            <a:spLocks noGrp="1"/>
          </p:cNvSpPr>
          <p:nvPr>
            <p:ph type="body" idx="1"/>
          </p:nvPr>
        </p:nvSpPr>
        <p:spPr>
          <a:xfrm>
            <a:off x="887307" y="6527243"/>
            <a:ext cx="11216640" cy="2133599"/>
          </a:xfrm>
        </p:spPr>
        <p:txBody>
          <a:bodyPr/>
          <a:lstStyle>
            <a:lvl1pPr marL="0" indent="0">
              <a:buNone/>
              <a:defRPr sz="2561">
                <a:solidFill>
                  <a:schemeClr val="tx1">
                    <a:tint val="75000"/>
                  </a:schemeClr>
                </a:solidFill>
              </a:defRPr>
            </a:lvl1pPr>
            <a:lvl2pPr marL="487695" indent="0">
              <a:buNone/>
              <a:defRPr sz="2133">
                <a:solidFill>
                  <a:schemeClr val="tx1">
                    <a:tint val="75000"/>
                  </a:schemeClr>
                </a:solidFill>
              </a:defRPr>
            </a:lvl2pPr>
            <a:lvl3pPr marL="975389" indent="0">
              <a:buNone/>
              <a:defRPr sz="1920">
                <a:solidFill>
                  <a:schemeClr val="tx1">
                    <a:tint val="75000"/>
                  </a:schemeClr>
                </a:solidFill>
              </a:defRPr>
            </a:lvl3pPr>
            <a:lvl4pPr marL="1463084" indent="0">
              <a:buNone/>
              <a:defRPr sz="1707">
                <a:solidFill>
                  <a:schemeClr val="tx1">
                    <a:tint val="75000"/>
                  </a:schemeClr>
                </a:solidFill>
              </a:defRPr>
            </a:lvl4pPr>
            <a:lvl5pPr marL="1950778" indent="0">
              <a:buNone/>
              <a:defRPr sz="1707">
                <a:solidFill>
                  <a:schemeClr val="tx1">
                    <a:tint val="75000"/>
                  </a:schemeClr>
                </a:solidFill>
              </a:defRPr>
            </a:lvl5pPr>
            <a:lvl6pPr marL="2438473" indent="0">
              <a:buNone/>
              <a:defRPr sz="1707">
                <a:solidFill>
                  <a:schemeClr val="tx1">
                    <a:tint val="75000"/>
                  </a:schemeClr>
                </a:solidFill>
              </a:defRPr>
            </a:lvl6pPr>
            <a:lvl7pPr marL="2926167" indent="0">
              <a:buNone/>
              <a:defRPr sz="1707">
                <a:solidFill>
                  <a:schemeClr val="tx1">
                    <a:tint val="75000"/>
                  </a:schemeClr>
                </a:solidFill>
              </a:defRPr>
            </a:lvl7pPr>
            <a:lvl8pPr marL="3413863" indent="0">
              <a:buNone/>
              <a:defRPr sz="1707">
                <a:solidFill>
                  <a:schemeClr val="tx1">
                    <a:tint val="75000"/>
                  </a:schemeClr>
                </a:solidFill>
              </a:defRPr>
            </a:lvl8pPr>
            <a:lvl9pPr marL="3901557"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1344629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28701E-CAF4-4159-9B3E-41C86DFFA30D}"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3375895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5" y="519295"/>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8" y="2390987"/>
            <a:ext cx="5501639" cy="1171786"/>
          </a:xfrm>
        </p:spPr>
        <p:txBody>
          <a:bodyPr anchor="b"/>
          <a:lstStyle>
            <a:lvl1pPr marL="0" indent="0">
              <a:buNone/>
              <a:defRPr sz="2561" b="1"/>
            </a:lvl1pPr>
            <a:lvl2pPr marL="487695" indent="0">
              <a:buNone/>
              <a:defRPr sz="2133" b="1"/>
            </a:lvl2pPr>
            <a:lvl3pPr marL="975389" indent="0">
              <a:buNone/>
              <a:defRPr sz="1920" b="1"/>
            </a:lvl3pPr>
            <a:lvl4pPr marL="1463084" indent="0">
              <a:buNone/>
              <a:defRPr sz="1707" b="1"/>
            </a:lvl4pPr>
            <a:lvl5pPr marL="1950778" indent="0">
              <a:buNone/>
              <a:defRPr sz="1707" b="1"/>
            </a:lvl5pPr>
            <a:lvl6pPr marL="2438473" indent="0">
              <a:buNone/>
              <a:defRPr sz="1707" b="1"/>
            </a:lvl6pPr>
            <a:lvl7pPr marL="2926167" indent="0">
              <a:buNone/>
              <a:defRPr sz="1707" b="1"/>
            </a:lvl7pPr>
            <a:lvl8pPr marL="3413863" indent="0">
              <a:buNone/>
              <a:defRPr sz="1707" b="1"/>
            </a:lvl8pPr>
            <a:lvl9pPr marL="3901557"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8" y="3562778"/>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2561" b="1"/>
            </a:lvl1pPr>
            <a:lvl2pPr marL="487695" indent="0">
              <a:buNone/>
              <a:defRPr sz="2133" b="1"/>
            </a:lvl2pPr>
            <a:lvl3pPr marL="975389" indent="0">
              <a:buNone/>
              <a:defRPr sz="1920" b="1"/>
            </a:lvl3pPr>
            <a:lvl4pPr marL="1463084" indent="0">
              <a:buNone/>
              <a:defRPr sz="1707" b="1"/>
            </a:lvl4pPr>
            <a:lvl5pPr marL="1950778" indent="0">
              <a:buNone/>
              <a:defRPr sz="1707" b="1"/>
            </a:lvl5pPr>
            <a:lvl6pPr marL="2438473" indent="0">
              <a:buNone/>
              <a:defRPr sz="1707" b="1"/>
            </a:lvl6pPr>
            <a:lvl7pPr marL="2926167" indent="0">
              <a:buNone/>
              <a:defRPr sz="1707" b="1"/>
            </a:lvl7pPr>
            <a:lvl8pPr marL="3413863" indent="0">
              <a:buNone/>
              <a:defRPr sz="1707" b="1"/>
            </a:lvl8pPr>
            <a:lvl9pPr marL="3901557"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1" y="3562778"/>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D65F69-69AB-5C4C-851B-7169B1BA0D1E}" type="datetimeFigureOut">
              <a:rPr lang="en-US" smtClean="0"/>
              <a:t>7/15/21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56270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D65F69-69AB-5C4C-851B-7169B1BA0D1E}" type="datetimeFigureOut">
              <a:rPr lang="en-US" smtClean="0"/>
              <a:t>7/15/21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895865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D65F69-69AB-5C4C-851B-7169B1BA0D1E}" type="datetimeFigureOut">
              <a:rPr lang="en-US" smtClean="0"/>
              <a:t>7/15/21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D509DD-A423-8348-AF74-9E12A425F611}" type="slidenum">
              <a:rPr lang="en-US" smtClean="0"/>
              <a:t>‹#›</a:t>
            </a:fld>
            <a:endParaRPr lang="en-US"/>
          </a:p>
        </p:txBody>
      </p:sp>
    </p:spTree>
    <p:extLst>
      <p:ext uri="{BB962C8B-B14F-4D97-AF65-F5344CB8AC3E}">
        <p14:creationId xmlns:p14="http://schemas.microsoft.com/office/powerpoint/2010/main" val="1740880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1"/>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4"/>
            <a:ext cx="4194386" cy="5420925"/>
          </a:xfrm>
        </p:spPr>
        <p:txBody>
          <a:bodyPr/>
          <a:lstStyle>
            <a:lvl1pPr marL="0" indent="0">
              <a:buNone/>
              <a:defRPr sz="1707"/>
            </a:lvl1pPr>
            <a:lvl2pPr marL="487695" indent="0">
              <a:buNone/>
              <a:defRPr sz="1493"/>
            </a:lvl2pPr>
            <a:lvl3pPr marL="975389" indent="0">
              <a:buNone/>
              <a:defRPr sz="1280"/>
            </a:lvl3pPr>
            <a:lvl4pPr marL="1463084" indent="0">
              <a:buNone/>
              <a:defRPr sz="1067"/>
            </a:lvl4pPr>
            <a:lvl5pPr marL="1950778" indent="0">
              <a:buNone/>
              <a:defRPr sz="1067"/>
            </a:lvl5pPr>
            <a:lvl6pPr marL="2438473" indent="0">
              <a:buNone/>
              <a:defRPr sz="1067"/>
            </a:lvl6pPr>
            <a:lvl7pPr marL="2926167" indent="0">
              <a:buNone/>
              <a:defRPr sz="1067"/>
            </a:lvl7pPr>
            <a:lvl8pPr marL="3413863" indent="0">
              <a:buNone/>
              <a:defRPr sz="1067"/>
            </a:lvl8pPr>
            <a:lvl9pPr marL="3901557"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99D65F69-69AB-5C4C-851B-7169B1BA0D1E}"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2341534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89" indent="0">
              <a:buNone/>
              <a:defRPr sz="2561"/>
            </a:lvl3pPr>
            <a:lvl4pPr marL="1463084" indent="0">
              <a:buNone/>
              <a:defRPr sz="2133"/>
            </a:lvl4pPr>
            <a:lvl5pPr marL="1950778" indent="0">
              <a:buNone/>
              <a:defRPr sz="2133"/>
            </a:lvl5pPr>
            <a:lvl6pPr marL="2438473" indent="0">
              <a:buNone/>
              <a:defRPr sz="2133"/>
            </a:lvl6pPr>
            <a:lvl7pPr marL="2926167" indent="0">
              <a:buNone/>
              <a:defRPr sz="2133"/>
            </a:lvl7pPr>
            <a:lvl8pPr marL="3413863" indent="0">
              <a:buNone/>
              <a:defRPr sz="2133"/>
            </a:lvl8pPr>
            <a:lvl9pPr marL="3901557" indent="0">
              <a:buNone/>
              <a:defRPr sz="2133"/>
            </a:lvl9pPr>
          </a:lstStyle>
          <a:p>
            <a:endParaRPr lang="en-US"/>
          </a:p>
        </p:txBody>
      </p:sp>
      <p:sp>
        <p:nvSpPr>
          <p:cNvPr id="4" name="Text Placeholder 3"/>
          <p:cNvSpPr>
            <a:spLocks noGrp="1"/>
          </p:cNvSpPr>
          <p:nvPr>
            <p:ph type="body" sz="half" idx="2"/>
          </p:nvPr>
        </p:nvSpPr>
        <p:spPr>
          <a:xfrm>
            <a:off x="895774" y="2926084"/>
            <a:ext cx="4194386" cy="5420925"/>
          </a:xfrm>
        </p:spPr>
        <p:txBody>
          <a:bodyPr/>
          <a:lstStyle>
            <a:lvl1pPr marL="0" indent="0">
              <a:buNone/>
              <a:defRPr sz="1707"/>
            </a:lvl1pPr>
            <a:lvl2pPr marL="487695" indent="0">
              <a:buNone/>
              <a:defRPr sz="1493"/>
            </a:lvl2pPr>
            <a:lvl3pPr marL="975389" indent="0">
              <a:buNone/>
              <a:defRPr sz="1280"/>
            </a:lvl3pPr>
            <a:lvl4pPr marL="1463084" indent="0">
              <a:buNone/>
              <a:defRPr sz="1067"/>
            </a:lvl4pPr>
            <a:lvl5pPr marL="1950778" indent="0">
              <a:buNone/>
              <a:defRPr sz="1067"/>
            </a:lvl5pPr>
            <a:lvl6pPr marL="2438473" indent="0">
              <a:buNone/>
              <a:defRPr sz="1067"/>
            </a:lvl6pPr>
            <a:lvl7pPr marL="2926167" indent="0">
              <a:buNone/>
              <a:defRPr sz="1067"/>
            </a:lvl7pPr>
            <a:lvl8pPr marL="3413863" indent="0">
              <a:buNone/>
              <a:defRPr sz="1067"/>
            </a:lvl8pPr>
            <a:lvl9pPr marL="3901557"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99D65F69-69AB-5C4C-851B-7169B1BA0D1E}"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1577210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934964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93"/>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93"/>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708124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43308" y="2097542"/>
            <a:ext cx="12118187" cy="3723378"/>
          </a:xfrm>
          <a:prstGeom prst="rect">
            <a:avLst/>
          </a:prstGeom>
        </p:spPr>
        <p:txBody>
          <a:bodyPr lIns="91425" tIns="91425" rIns="91425" bIns="91425" anchor="b" anchorCtr="0"/>
          <a:lstStyle>
            <a:lvl1pPr lvl="0" algn="ctr">
              <a:spcBef>
                <a:spcPts val="0"/>
              </a:spcBef>
              <a:buSzPct val="100000"/>
              <a:defRPr sz="17065"/>
            </a:lvl1pPr>
            <a:lvl2pPr lvl="1" algn="ctr">
              <a:spcBef>
                <a:spcPts val="0"/>
              </a:spcBef>
              <a:buSzPct val="100000"/>
              <a:defRPr sz="17065"/>
            </a:lvl2pPr>
            <a:lvl3pPr lvl="2" algn="ctr">
              <a:spcBef>
                <a:spcPts val="0"/>
              </a:spcBef>
              <a:buSzPct val="100000"/>
              <a:defRPr sz="17065"/>
            </a:lvl3pPr>
            <a:lvl4pPr lvl="3" algn="ctr">
              <a:spcBef>
                <a:spcPts val="0"/>
              </a:spcBef>
              <a:buSzPct val="100000"/>
              <a:defRPr sz="17065"/>
            </a:lvl4pPr>
            <a:lvl5pPr lvl="4" algn="ctr">
              <a:spcBef>
                <a:spcPts val="0"/>
              </a:spcBef>
              <a:buSzPct val="100000"/>
              <a:defRPr sz="17065"/>
            </a:lvl5pPr>
            <a:lvl6pPr lvl="5" algn="ctr">
              <a:spcBef>
                <a:spcPts val="0"/>
              </a:spcBef>
              <a:buSzPct val="100000"/>
              <a:defRPr sz="17065"/>
            </a:lvl6pPr>
            <a:lvl7pPr lvl="6" algn="ctr">
              <a:spcBef>
                <a:spcPts val="0"/>
              </a:spcBef>
              <a:buSzPct val="100000"/>
              <a:defRPr sz="17065"/>
            </a:lvl7pPr>
            <a:lvl8pPr lvl="7" algn="ctr">
              <a:spcBef>
                <a:spcPts val="0"/>
              </a:spcBef>
              <a:buSzPct val="100000"/>
              <a:defRPr sz="17065"/>
            </a:lvl8pPr>
            <a:lvl9pPr lvl="8" algn="ctr">
              <a:spcBef>
                <a:spcPts val="0"/>
              </a:spcBef>
              <a:buSzPct val="100000"/>
              <a:defRPr sz="17065"/>
            </a:lvl9pPr>
          </a:lstStyle>
          <a:p>
            <a:endParaRPr/>
          </a:p>
        </p:txBody>
      </p:sp>
      <p:sp>
        <p:nvSpPr>
          <p:cNvPr id="46" name="Shape 46"/>
          <p:cNvSpPr txBox="1">
            <a:spLocks noGrp="1"/>
          </p:cNvSpPr>
          <p:nvPr>
            <p:ph type="body" idx="1"/>
          </p:nvPr>
        </p:nvSpPr>
        <p:spPr>
          <a:xfrm>
            <a:off x="443308" y="5977553"/>
            <a:ext cx="12118187" cy="2466702"/>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12049718"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53657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43307" y="4078649"/>
            <a:ext cx="12118187" cy="1596302"/>
          </a:xfrm>
          <a:prstGeom prst="rect">
            <a:avLst/>
          </a:prstGeom>
        </p:spPr>
        <p:txBody>
          <a:bodyPr lIns="91425" tIns="91425" rIns="91425" bIns="91425" anchor="ctr" anchorCtr="0"/>
          <a:lstStyle>
            <a:lvl1pPr lvl="0" algn="ctr">
              <a:spcBef>
                <a:spcPts val="0"/>
              </a:spcBef>
              <a:buSzPct val="100000"/>
              <a:defRPr sz="5120"/>
            </a:lvl1pPr>
            <a:lvl2pPr lvl="1" algn="ctr">
              <a:spcBef>
                <a:spcPts val="0"/>
              </a:spcBef>
              <a:buSzPct val="100000"/>
              <a:defRPr sz="5120"/>
            </a:lvl2pPr>
            <a:lvl3pPr lvl="2" algn="ctr">
              <a:spcBef>
                <a:spcPts val="0"/>
              </a:spcBef>
              <a:buSzPct val="100000"/>
              <a:defRPr sz="5120"/>
            </a:lvl3pPr>
            <a:lvl4pPr lvl="3" algn="ctr">
              <a:spcBef>
                <a:spcPts val="0"/>
              </a:spcBef>
              <a:buSzPct val="100000"/>
              <a:defRPr sz="5120"/>
            </a:lvl4pPr>
            <a:lvl5pPr lvl="4" algn="ctr">
              <a:spcBef>
                <a:spcPts val="0"/>
              </a:spcBef>
              <a:buSzPct val="100000"/>
              <a:defRPr sz="5120"/>
            </a:lvl5pPr>
            <a:lvl6pPr lvl="5" algn="ctr">
              <a:spcBef>
                <a:spcPts val="0"/>
              </a:spcBef>
              <a:buSzPct val="100000"/>
              <a:defRPr sz="5120"/>
            </a:lvl6pPr>
            <a:lvl7pPr lvl="6" algn="ctr">
              <a:spcBef>
                <a:spcPts val="0"/>
              </a:spcBef>
              <a:buSzPct val="100000"/>
              <a:defRPr sz="5120"/>
            </a:lvl7pPr>
            <a:lvl8pPr lvl="7" algn="ctr">
              <a:spcBef>
                <a:spcPts val="0"/>
              </a:spcBef>
              <a:buSzPct val="100000"/>
              <a:defRPr sz="5120"/>
            </a:lvl8pPr>
            <a:lvl9pPr lvl="8" algn="ctr">
              <a:spcBef>
                <a:spcPts val="0"/>
              </a:spcBef>
              <a:buSzPct val="100000"/>
              <a:defRPr sz="5120"/>
            </a:lvl9pPr>
          </a:lstStyle>
          <a:p>
            <a:endParaRPr/>
          </a:p>
        </p:txBody>
      </p:sp>
      <p:sp>
        <p:nvSpPr>
          <p:cNvPr id="15" name="Shape 15"/>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821401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443318" y="1411935"/>
            <a:ext cx="12118187" cy="3892338"/>
          </a:xfrm>
          <a:prstGeom prst="rect">
            <a:avLst/>
          </a:prstGeom>
        </p:spPr>
        <p:txBody>
          <a:bodyPr lIns="91425" tIns="91425" rIns="91425" bIns="91425" anchor="b" anchorCtr="0"/>
          <a:lstStyle>
            <a:lvl1pPr lvl="0" algn="ctr">
              <a:spcBef>
                <a:spcPts val="0"/>
              </a:spcBef>
              <a:buSzPct val="100000"/>
              <a:defRPr sz="7395"/>
            </a:lvl1pPr>
            <a:lvl2pPr lvl="1" algn="ctr">
              <a:spcBef>
                <a:spcPts val="0"/>
              </a:spcBef>
              <a:buSzPct val="100000"/>
              <a:defRPr sz="7395"/>
            </a:lvl2pPr>
            <a:lvl3pPr lvl="2" algn="ctr">
              <a:spcBef>
                <a:spcPts val="0"/>
              </a:spcBef>
              <a:buSzPct val="100000"/>
              <a:defRPr sz="7395"/>
            </a:lvl3pPr>
            <a:lvl4pPr lvl="3" algn="ctr">
              <a:spcBef>
                <a:spcPts val="0"/>
              </a:spcBef>
              <a:buSzPct val="100000"/>
              <a:defRPr sz="7395"/>
            </a:lvl4pPr>
            <a:lvl5pPr lvl="4" algn="ctr">
              <a:spcBef>
                <a:spcPts val="0"/>
              </a:spcBef>
              <a:buSzPct val="100000"/>
              <a:defRPr sz="7395"/>
            </a:lvl5pPr>
            <a:lvl6pPr lvl="5" algn="ctr">
              <a:spcBef>
                <a:spcPts val="0"/>
              </a:spcBef>
              <a:buSzPct val="100000"/>
              <a:defRPr sz="7395"/>
            </a:lvl6pPr>
            <a:lvl7pPr lvl="6" algn="ctr">
              <a:spcBef>
                <a:spcPts val="0"/>
              </a:spcBef>
              <a:buSzPct val="100000"/>
              <a:defRPr sz="7395"/>
            </a:lvl7pPr>
            <a:lvl8pPr lvl="7" algn="ctr">
              <a:spcBef>
                <a:spcPts val="0"/>
              </a:spcBef>
              <a:buSzPct val="100000"/>
              <a:defRPr sz="7395"/>
            </a:lvl8pPr>
            <a:lvl9pPr lvl="8" algn="ctr">
              <a:spcBef>
                <a:spcPts val="0"/>
              </a:spcBef>
              <a:buSzPct val="100000"/>
              <a:defRPr sz="7395"/>
            </a:lvl9pPr>
          </a:lstStyle>
          <a:p>
            <a:endParaRPr/>
          </a:p>
        </p:txBody>
      </p:sp>
      <p:sp>
        <p:nvSpPr>
          <p:cNvPr id="67" name="Shape 67"/>
          <p:cNvSpPr txBox="1">
            <a:spLocks noGrp="1"/>
          </p:cNvSpPr>
          <p:nvPr>
            <p:ph type="subTitle" idx="1"/>
          </p:nvPr>
        </p:nvSpPr>
        <p:spPr>
          <a:xfrm>
            <a:off x="443307" y="5374340"/>
            <a:ext cx="12118187" cy="1503004"/>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3982"/>
            </a:lvl1pPr>
            <a:lvl2pPr lvl="1" algn="ctr">
              <a:lnSpc>
                <a:spcPct val="100000"/>
              </a:lnSpc>
              <a:spcBef>
                <a:spcPts val="0"/>
              </a:spcBef>
              <a:spcAft>
                <a:spcPts val="0"/>
              </a:spcAft>
              <a:buSzPct val="100000"/>
              <a:buNone/>
              <a:defRPr sz="3982"/>
            </a:lvl2pPr>
            <a:lvl3pPr lvl="2" algn="ctr">
              <a:lnSpc>
                <a:spcPct val="100000"/>
              </a:lnSpc>
              <a:spcBef>
                <a:spcPts val="0"/>
              </a:spcBef>
              <a:spcAft>
                <a:spcPts val="0"/>
              </a:spcAft>
              <a:buSzPct val="100000"/>
              <a:buNone/>
              <a:defRPr sz="3982"/>
            </a:lvl3pPr>
            <a:lvl4pPr lvl="3" algn="ctr">
              <a:lnSpc>
                <a:spcPct val="100000"/>
              </a:lnSpc>
              <a:spcBef>
                <a:spcPts val="0"/>
              </a:spcBef>
              <a:spcAft>
                <a:spcPts val="0"/>
              </a:spcAft>
              <a:buSzPct val="100000"/>
              <a:buNone/>
              <a:defRPr sz="3982"/>
            </a:lvl4pPr>
            <a:lvl5pPr lvl="4" algn="ctr">
              <a:lnSpc>
                <a:spcPct val="100000"/>
              </a:lnSpc>
              <a:spcBef>
                <a:spcPts val="0"/>
              </a:spcBef>
              <a:spcAft>
                <a:spcPts val="0"/>
              </a:spcAft>
              <a:buSzPct val="100000"/>
              <a:buNone/>
              <a:defRPr sz="3982"/>
            </a:lvl5pPr>
            <a:lvl6pPr lvl="5" algn="ctr">
              <a:lnSpc>
                <a:spcPct val="100000"/>
              </a:lnSpc>
              <a:spcBef>
                <a:spcPts val="0"/>
              </a:spcBef>
              <a:spcAft>
                <a:spcPts val="0"/>
              </a:spcAft>
              <a:buSzPct val="100000"/>
              <a:buNone/>
              <a:defRPr sz="3982"/>
            </a:lvl6pPr>
            <a:lvl7pPr lvl="6" algn="ctr">
              <a:lnSpc>
                <a:spcPct val="100000"/>
              </a:lnSpc>
              <a:spcBef>
                <a:spcPts val="0"/>
              </a:spcBef>
              <a:spcAft>
                <a:spcPts val="0"/>
              </a:spcAft>
              <a:buSzPct val="100000"/>
              <a:buNone/>
              <a:defRPr sz="3982"/>
            </a:lvl7pPr>
            <a:lvl8pPr lvl="7" algn="ctr">
              <a:lnSpc>
                <a:spcPct val="100000"/>
              </a:lnSpc>
              <a:spcBef>
                <a:spcPts val="0"/>
              </a:spcBef>
              <a:spcAft>
                <a:spcPts val="0"/>
              </a:spcAft>
              <a:buSzPct val="100000"/>
              <a:buNone/>
              <a:defRPr sz="3982"/>
            </a:lvl8pPr>
            <a:lvl9pPr lvl="8" algn="ctr">
              <a:lnSpc>
                <a:spcPct val="100000"/>
              </a:lnSpc>
              <a:spcBef>
                <a:spcPts val="0"/>
              </a:spcBef>
              <a:spcAft>
                <a:spcPts val="0"/>
              </a:spcAft>
              <a:buSzPct val="100000"/>
              <a:buNone/>
              <a:defRPr sz="3982"/>
            </a:lvl9pPr>
          </a:lstStyle>
          <a:p>
            <a:endParaRPr/>
          </a:p>
        </p:txBody>
      </p:sp>
      <p:sp>
        <p:nvSpPr>
          <p:cNvPr id="68" name="Shape 68"/>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741150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43307" y="4078649"/>
            <a:ext cx="12118187" cy="1596302"/>
          </a:xfrm>
          <a:prstGeom prst="rect">
            <a:avLst/>
          </a:prstGeom>
        </p:spPr>
        <p:txBody>
          <a:bodyPr lIns="91425" tIns="91425" rIns="91425" bIns="91425" anchor="ctr" anchorCtr="0"/>
          <a:lstStyle>
            <a:lvl1pPr lvl="0" algn="ctr">
              <a:spcBef>
                <a:spcPts val="0"/>
              </a:spcBef>
              <a:buSzPct val="100000"/>
              <a:buFont typeface="Calibri"/>
              <a:defRPr sz="6827" b="1">
                <a:latin typeface="Calibri"/>
                <a:ea typeface="Calibri"/>
                <a:cs typeface="Calibri"/>
                <a:sym typeface="Calibri"/>
              </a:defRPr>
            </a:lvl1pPr>
            <a:lvl2pPr lvl="1" algn="ctr">
              <a:spcBef>
                <a:spcPts val="0"/>
              </a:spcBef>
              <a:buSzPct val="100000"/>
              <a:buFont typeface="Calibri"/>
              <a:defRPr sz="6827" b="1">
                <a:latin typeface="Calibri"/>
                <a:ea typeface="Calibri"/>
                <a:cs typeface="Calibri"/>
                <a:sym typeface="Calibri"/>
              </a:defRPr>
            </a:lvl2pPr>
            <a:lvl3pPr lvl="2" algn="ctr">
              <a:spcBef>
                <a:spcPts val="0"/>
              </a:spcBef>
              <a:buSzPct val="100000"/>
              <a:buFont typeface="Calibri"/>
              <a:defRPr sz="6827" b="1">
                <a:latin typeface="Calibri"/>
                <a:ea typeface="Calibri"/>
                <a:cs typeface="Calibri"/>
                <a:sym typeface="Calibri"/>
              </a:defRPr>
            </a:lvl3pPr>
            <a:lvl4pPr lvl="3" algn="ctr">
              <a:spcBef>
                <a:spcPts val="0"/>
              </a:spcBef>
              <a:buSzPct val="100000"/>
              <a:buFont typeface="Calibri"/>
              <a:defRPr sz="6827" b="1">
                <a:latin typeface="Calibri"/>
                <a:ea typeface="Calibri"/>
                <a:cs typeface="Calibri"/>
                <a:sym typeface="Calibri"/>
              </a:defRPr>
            </a:lvl4pPr>
            <a:lvl5pPr lvl="4" algn="ctr">
              <a:spcBef>
                <a:spcPts val="0"/>
              </a:spcBef>
              <a:buSzPct val="100000"/>
              <a:buFont typeface="Calibri"/>
              <a:defRPr sz="6827" b="1">
                <a:latin typeface="Calibri"/>
                <a:ea typeface="Calibri"/>
                <a:cs typeface="Calibri"/>
                <a:sym typeface="Calibri"/>
              </a:defRPr>
            </a:lvl5pPr>
            <a:lvl6pPr lvl="5" algn="ctr">
              <a:spcBef>
                <a:spcPts val="0"/>
              </a:spcBef>
              <a:buSzPct val="100000"/>
              <a:buFont typeface="Calibri"/>
              <a:defRPr sz="6827" b="1">
                <a:latin typeface="Calibri"/>
                <a:ea typeface="Calibri"/>
                <a:cs typeface="Calibri"/>
                <a:sym typeface="Calibri"/>
              </a:defRPr>
            </a:lvl6pPr>
            <a:lvl7pPr lvl="6" algn="ctr">
              <a:spcBef>
                <a:spcPts val="0"/>
              </a:spcBef>
              <a:buSzPct val="100000"/>
              <a:buFont typeface="Calibri"/>
              <a:defRPr sz="6827" b="1">
                <a:latin typeface="Calibri"/>
                <a:ea typeface="Calibri"/>
                <a:cs typeface="Calibri"/>
                <a:sym typeface="Calibri"/>
              </a:defRPr>
            </a:lvl7pPr>
            <a:lvl8pPr lvl="7" algn="ctr">
              <a:spcBef>
                <a:spcPts val="0"/>
              </a:spcBef>
              <a:buSzPct val="100000"/>
              <a:buFont typeface="Calibri"/>
              <a:defRPr sz="6827" b="1">
                <a:latin typeface="Calibri"/>
                <a:ea typeface="Calibri"/>
                <a:cs typeface="Calibri"/>
                <a:sym typeface="Calibri"/>
              </a:defRPr>
            </a:lvl8pPr>
            <a:lvl9pPr lvl="8" algn="ctr">
              <a:spcBef>
                <a:spcPts val="0"/>
              </a:spcBef>
              <a:buSzPct val="100000"/>
              <a:buFont typeface="Calibri"/>
              <a:defRPr sz="6827" b="1">
                <a:latin typeface="Calibri"/>
                <a:ea typeface="Calibri"/>
                <a:cs typeface="Calibri"/>
                <a:sym typeface="Calibri"/>
              </a:defRPr>
            </a:lvl9pPr>
          </a:lstStyle>
          <a:p>
            <a:endParaRPr/>
          </a:p>
        </p:txBody>
      </p:sp>
      <p:sp>
        <p:nvSpPr>
          <p:cNvPr id="71" name="Shape 71"/>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72" name="Shape 72"/>
          <p:cNvSpPr/>
          <p:nvPr/>
        </p:nvSpPr>
        <p:spPr>
          <a:xfrm>
            <a:off x="0" y="1021298"/>
            <a:ext cx="13004800" cy="909084"/>
          </a:xfrm>
          <a:prstGeom prst="rect">
            <a:avLst/>
          </a:prstGeom>
          <a:solidFill>
            <a:srgbClr val="660000"/>
          </a:solidFill>
          <a:ln w="9525" cap="flat" cmpd="sng">
            <a:solidFill>
              <a:srgbClr val="660000"/>
            </a:solidFill>
            <a:prstDash val="solid"/>
            <a:round/>
            <a:headEnd type="none" w="med" len="med"/>
            <a:tailEnd type="none" w="med" len="med"/>
          </a:ln>
        </p:spPr>
        <p:txBody>
          <a:bodyPr lIns="130027" tIns="130027" rIns="130027" bIns="130027" anchor="ctr" anchorCtr="0">
            <a:noAutofit/>
          </a:bodyPr>
          <a:lstStyle/>
          <a:p>
            <a:pPr lvl="0">
              <a:spcBef>
                <a:spcPts val="0"/>
              </a:spcBef>
              <a:buNone/>
            </a:pPr>
            <a:endParaRPr sz="2560"/>
          </a:p>
        </p:txBody>
      </p:sp>
    </p:spTree>
    <p:extLst>
      <p:ext uri="{BB962C8B-B14F-4D97-AF65-F5344CB8AC3E}">
        <p14:creationId xmlns:p14="http://schemas.microsoft.com/office/powerpoint/2010/main" val="38650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43307" y="843900"/>
            <a:ext cx="12118187" cy="108600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80" name="Shape 80"/>
          <p:cNvSpPr txBox="1">
            <a:spLocks noGrp="1"/>
          </p:cNvSpPr>
          <p:nvPr>
            <p:ph type="body" idx="1"/>
          </p:nvPr>
        </p:nvSpPr>
        <p:spPr>
          <a:xfrm>
            <a:off x="443307" y="2185433"/>
            <a:ext cx="5688747" cy="6478507"/>
          </a:xfrm>
          <a:prstGeom prst="rect">
            <a:avLst/>
          </a:prstGeom>
        </p:spPr>
        <p:txBody>
          <a:bodyPr lIns="91425" tIns="91425" rIns="91425" bIns="91425" anchor="t" anchorCtr="0"/>
          <a:lstStyle>
            <a:lvl1pPr lvl="0">
              <a:spcBef>
                <a:spcPts val="0"/>
              </a:spcBef>
              <a:buSzPct val="100000"/>
              <a:defRPr sz="1991"/>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81" name="Shape 81"/>
          <p:cNvSpPr txBox="1">
            <a:spLocks noGrp="1"/>
          </p:cNvSpPr>
          <p:nvPr>
            <p:ph type="body" idx="2"/>
          </p:nvPr>
        </p:nvSpPr>
        <p:spPr>
          <a:xfrm>
            <a:off x="6872747" y="2185433"/>
            <a:ext cx="5688747" cy="6478507"/>
          </a:xfrm>
          <a:prstGeom prst="rect">
            <a:avLst/>
          </a:prstGeom>
        </p:spPr>
        <p:txBody>
          <a:bodyPr lIns="91425" tIns="91425" rIns="91425" bIns="91425" anchor="t" anchorCtr="0"/>
          <a:lstStyle>
            <a:lvl1pPr lvl="0">
              <a:spcBef>
                <a:spcPts val="0"/>
              </a:spcBef>
              <a:buSzPct val="100000"/>
              <a:defRPr sz="1991"/>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82" name="Shape 82"/>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24250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43307" y="843900"/>
            <a:ext cx="12118187" cy="108600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85" name="Shape 85"/>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542129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443307" y="1053582"/>
            <a:ext cx="3993600" cy="1433031"/>
          </a:xfrm>
          <a:prstGeom prst="rect">
            <a:avLst/>
          </a:prstGeom>
        </p:spPr>
        <p:txBody>
          <a:bodyPr lIns="91425" tIns="91425" rIns="91425" bIns="91425" anchor="b" anchorCtr="0"/>
          <a:lstStyle>
            <a:lvl1pPr lvl="0">
              <a:spcBef>
                <a:spcPts val="0"/>
              </a:spcBef>
              <a:buSzPct val="100000"/>
              <a:defRPr sz="3413"/>
            </a:lvl1pPr>
            <a:lvl2pPr lvl="1">
              <a:spcBef>
                <a:spcPts val="0"/>
              </a:spcBef>
              <a:buSzPct val="100000"/>
              <a:defRPr sz="3413"/>
            </a:lvl2pPr>
            <a:lvl3pPr lvl="2">
              <a:spcBef>
                <a:spcPts val="0"/>
              </a:spcBef>
              <a:buSzPct val="100000"/>
              <a:defRPr sz="3413"/>
            </a:lvl3pPr>
            <a:lvl4pPr lvl="3">
              <a:spcBef>
                <a:spcPts val="0"/>
              </a:spcBef>
              <a:buSzPct val="100000"/>
              <a:defRPr sz="3413"/>
            </a:lvl4pPr>
            <a:lvl5pPr lvl="4">
              <a:spcBef>
                <a:spcPts val="0"/>
              </a:spcBef>
              <a:buSzPct val="100000"/>
              <a:defRPr sz="3413"/>
            </a:lvl5pPr>
            <a:lvl6pPr lvl="5">
              <a:spcBef>
                <a:spcPts val="0"/>
              </a:spcBef>
              <a:buSzPct val="100000"/>
              <a:defRPr sz="3413"/>
            </a:lvl6pPr>
            <a:lvl7pPr lvl="6">
              <a:spcBef>
                <a:spcPts val="0"/>
              </a:spcBef>
              <a:buSzPct val="100000"/>
              <a:defRPr sz="3413"/>
            </a:lvl7pPr>
            <a:lvl8pPr lvl="7">
              <a:spcBef>
                <a:spcPts val="0"/>
              </a:spcBef>
              <a:buSzPct val="100000"/>
              <a:defRPr sz="3413"/>
            </a:lvl8pPr>
            <a:lvl9pPr lvl="8">
              <a:spcBef>
                <a:spcPts val="0"/>
              </a:spcBef>
              <a:buSzPct val="100000"/>
              <a:defRPr sz="3413"/>
            </a:lvl9pPr>
          </a:lstStyle>
          <a:p>
            <a:endParaRPr/>
          </a:p>
        </p:txBody>
      </p:sp>
      <p:sp>
        <p:nvSpPr>
          <p:cNvPr id="88" name="Shape 88"/>
          <p:cNvSpPr txBox="1">
            <a:spLocks noGrp="1"/>
          </p:cNvSpPr>
          <p:nvPr>
            <p:ph type="body" idx="1"/>
          </p:nvPr>
        </p:nvSpPr>
        <p:spPr>
          <a:xfrm>
            <a:off x="443307" y="2635094"/>
            <a:ext cx="3993600" cy="6029084"/>
          </a:xfrm>
          <a:prstGeom prst="rect">
            <a:avLst/>
          </a:prstGeom>
        </p:spPr>
        <p:txBody>
          <a:bodyPr lIns="91425" tIns="91425" rIns="91425" bIns="91425" anchor="t" anchorCtr="0"/>
          <a:lstStyle>
            <a:lvl1pPr lvl="0">
              <a:spcBef>
                <a:spcPts val="0"/>
              </a:spcBef>
              <a:buSzPct val="100000"/>
              <a:defRPr sz="1707"/>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89" name="Shape 89"/>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703302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Main poin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697244" y="853618"/>
            <a:ext cx="9056427" cy="7757369"/>
          </a:xfrm>
          <a:prstGeom prst="rect">
            <a:avLst/>
          </a:prstGeom>
        </p:spPr>
        <p:txBody>
          <a:bodyPr lIns="91425" tIns="91425" rIns="91425" bIns="91425" anchor="ctr" anchorCtr="0"/>
          <a:lstStyle>
            <a:lvl1pPr lvl="0">
              <a:spcBef>
                <a:spcPts val="0"/>
              </a:spcBef>
              <a:buSzPct val="100000"/>
              <a:defRPr sz="6827"/>
            </a:lvl1pPr>
            <a:lvl2pPr lvl="1">
              <a:spcBef>
                <a:spcPts val="0"/>
              </a:spcBef>
              <a:buSzPct val="100000"/>
              <a:defRPr sz="6827"/>
            </a:lvl2pPr>
            <a:lvl3pPr lvl="2">
              <a:spcBef>
                <a:spcPts val="0"/>
              </a:spcBef>
              <a:buSzPct val="100000"/>
              <a:defRPr sz="6827"/>
            </a:lvl3pPr>
            <a:lvl4pPr lvl="3">
              <a:spcBef>
                <a:spcPts val="0"/>
              </a:spcBef>
              <a:buSzPct val="100000"/>
              <a:defRPr sz="6827"/>
            </a:lvl4pPr>
            <a:lvl5pPr lvl="4">
              <a:spcBef>
                <a:spcPts val="0"/>
              </a:spcBef>
              <a:buSzPct val="100000"/>
              <a:defRPr sz="6827"/>
            </a:lvl5pPr>
            <a:lvl6pPr lvl="5">
              <a:spcBef>
                <a:spcPts val="0"/>
              </a:spcBef>
              <a:buSzPct val="100000"/>
              <a:defRPr sz="6827"/>
            </a:lvl6pPr>
            <a:lvl7pPr lvl="6">
              <a:spcBef>
                <a:spcPts val="0"/>
              </a:spcBef>
              <a:buSzPct val="100000"/>
              <a:defRPr sz="6827"/>
            </a:lvl7pPr>
            <a:lvl8pPr lvl="7">
              <a:spcBef>
                <a:spcPts val="0"/>
              </a:spcBef>
              <a:buSzPct val="100000"/>
              <a:defRPr sz="6827"/>
            </a:lvl8pPr>
            <a:lvl9pPr lvl="8">
              <a:spcBef>
                <a:spcPts val="0"/>
              </a:spcBef>
              <a:buSzPct val="100000"/>
              <a:defRPr sz="6827"/>
            </a:lvl9pPr>
          </a:lstStyle>
          <a:p>
            <a:endParaRPr/>
          </a:p>
        </p:txBody>
      </p:sp>
      <p:sp>
        <p:nvSpPr>
          <p:cNvPr id="92" name="Shape 92"/>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259697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93"/>
        <p:cNvGrpSpPr/>
        <p:nvPr/>
      </p:nvGrpSpPr>
      <p:grpSpPr>
        <a:xfrm>
          <a:off x="0" y="0"/>
          <a:ext cx="0" cy="0"/>
          <a:chOff x="0" y="0"/>
          <a:chExt cx="0" cy="0"/>
        </a:xfrm>
      </p:grpSpPr>
      <p:sp>
        <p:nvSpPr>
          <p:cNvPr id="94" name="Shape 94"/>
          <p:cNvSpPr/>
          <p:nvPr/>
        </p:nvSpPr>
        <p:spPr>
          <a:xfrm>
            <a:off x="6502400" y="-238"/>
            <a:ext cx="6502400" cy="9753600"/>
          </a:xfrm>
          <a:prstGeom prst="rect">
            <a:avLst/>
          </a:prstGeom>
          <a:solidFill>
            <a:schemeClr val="lt2"/>
          </a:solidFill>
          <a:ln>
            <a:noFill/>
          </a:ln>
        </p:spPr>
        <p:txBody>
          <a:bodyPr lIns="130027" tIns="130027" rIns="130027" bIns="130027" anchor="ctr" anchorCtr="0">
            <a:noAutofit/>
          </a:bodyPr>
          <a:lstStyle/>
          <a:p>
            <a:pPr lvl="0">
              <a:spcBef>
                <a:spcPts val="0"/>
              </a:spcBef>
              <a:buNone/>
            </a:pPr>
            <a:endParaRPr sz="2560"/>
          </a:p>
        </p:txBody>
      </p:sp>
      <p:sp>
        <p:nvSpPr>
          <p:cNvPr id="95" name="Shape 95"/>
          <p:cNvSpPr txBox="1">
            <a:spLocks noGrp="1"/>
          </p:cNvSpPr>
          <p:nvPr>
            <p:ph type="title"/>
          </p:nvPr>
        </p:nvSpPr>
        <p:spPr>
          <a:xfrm>
            <a:off x="377600" y="2338465"/>
            <a:ext cx="5753173" cy="2810880"/>
          </a:xfrm>
          <a:prstGeom prst="rect">
            <a:avLst/>
          </a:prstGeom>
        </p:spPr>
        <p:txBody>
          <a:bodyPr lIns="91425" tIns="91425" rIns="91425" bIns="91425" anchor="b" anchorCtr="0"/>
          <a:lstStyle>
            <a:lvl1pPr lvl="0" algn="ctr">
              <a:spcBef>
                <a:spcPts val="0"/>
              </a:spcBef>
              <a:buSzPct val="100000"/>
              <a:defRPr sz="5973"/>
            </a:lvl1pPr>
            <a:lvl2pPr lvl="1" algn="ctr">
              <a:spcBef>
                <a:spcPts val="0"/>
              </a:spcBef>
              <a:buSzPct val="100000"/>
              <a:defRPr sz="5973"/>
            </a:lvl2pPr>
            <a:lvl3pPr lvl="2" algn="ctr">
              <a:spcBef>
                <a:spcPts val="0"/>
              </a:spcBef>
              <a:buSzPct val="100000"/>
              <a:defRPr sz="5973"/>
            </a:lvl3pPr>
            <a:lvl4pPr lvl="3" algn="ctr">
              <a:spcBef>
                <a:spcPts val="0"/>
              </a:spcBef>
              <a:buSzPct val="100000"/>
              <a:defRPr sz="5973"/>
            </a:lvl4pPr>
            <a:lvl5pPr lvl="4" algn="ctr">
              <a:spcBef>
                <a:spcPts val="0"/>
              </a:spcBef>
              <a:buSzPct val="100000"/>
              <a:defRPr sz="5973"/>
            </a:lvl5pPr>
            <a:lvl6pPr lvl="5" algn="ctr">
              <a:spcBef>
                <a:spcPts val="0"/>
              </a:spcBef>
              <a:buSzPct val="100000"/>
              <a:defRPr sz="5973"/>
            </a:lvl6pPr>
            <a:lvl7pPr lvl="6" algn="ctr">
              <a:spcBef>
                <a:spcPts val="0"/>
              </a:spcBef>
              <a:buSzPct val="100000"/>
              <a:defRPr sz="5973"/>
            </a:lvl7pPr>
            <a:lvl8pPr lvl="7" algn="ctr">
              <a:spcBef>
                <a:spcPts val="0"/>
              </a:spcBef>
              <a:buSzPct val="100000"/>
              <a:defRPr sz="5973"/>
            </a:lvl8pPr>
            <a:lvl9pPr lvl="8" algn="ctr">
              <a:spcBef>
                <a:spcPts val="0"/>
              </a:spcBef>
              <a:buSzPct val="100000"/>
              <a:defRPr sz="5973"/>
            </a:lvl9pPr>
          </a:lstStyle>
          <a:p>
            <a:endParaRPr/>
          </a:p>
        </p:txBody>
      </p:sp>
      <p:sp>
        <p:nvSpPr>
          <p:cNvPr id="96" name="Shape 96"/>
          <p:cNvSpPr txBox="1">
            <a:spLocks noGrp="1"/>
          </p:cNvSpPr>
          <p:nvPr>
            <p:ph type="subTitle" idx="1"/>
          </p:nvPr>
        </p:nvSpPr>
        <p:spPr>
          <a:xfrm>
            <a:off x="377600" y="5315460"/>
            <a:ext cx="5753173" cy="2342116"/>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987"/>
            </a:lvl1pPr>
            <a:lvl2pPr lvl="1" algn="ctr">
              <a:lnSpc>
                <a:spcPct val="100000"/>
              </a:lnSpc>
              <a:spcBef>
                <a:spcPts val="0"/>
              </a:spcBef>
              <a:spcAft>
                <a:spcPts val="0"/>
              </a:spcAft>
              <a:buSzPct val="100000"/>
              <a:buNone/>
              <a:defRPr sz="2987"/>
            </a:lvl2pPr>
            <a:lvl3pPr lvl="2" algn="ctr">
              <a:lnSpc>
                <a:spcPct val="100000"/>
              </a:lnSpc>
              <a:spcBef>
                <a:spcPts val="0"/>
              </a:spcBef>
              <a:spcAft>
                <a:spcPts val="0"/>
              </a:spcAft>
              <a:buSzPct val="100000"/>
              <a:buNone/>
              <a:defRPr sz="2987"/>
            </a:lvl3pPr>
            <a:lvl4pPr lvl="3" algn="ctr">
              <a:lnSpc>
                <a:spcPct val="100000"/>
              </a:lnSpc>
              <a:spcBef>
                <a:spcPts val="0"/>
              </a:spcBef>
              <a:spcAft>
                <a:spcPts val="0"/>
              </a:spcAft>
              <a:buSzPct val="100000"/>
              <a:buNone/>
              <a:defRPr sz="2987"/>
            </a:lvl4pPr>
            <a:lvl5pPr lvl="4" algn="ctr">
              <a:lnSpc>
                <a:spcPct val="100000"/>
              </a:lnSpc>
              <a:spcBef>
                <a:spcPts val="0"/>
              </a:spcBef>
              <a:spcAft>
                <a:spcPts val="0"/>
              </a:spcAft>
              <a:buSzPct val="100000"/>
              <a:buNone/>
              <a:defRPr sz="2987"/>
            </a:lvl5pPr>
            <a:lvl6pPr lvl="5" algn="ctr">
              <a:lnSpc>
                <a:spcPct val="100000"/>
              </a:lnSpc>
              <a:spcBef>
                <a:spcPts val="0"/>
              </a:spcBef>
              <a:spcAft>
                <a:spcPts val="0"/>
              </a:spcAft>
              <a:buSzPct val="100000"/>
              <a:buNone/>
              <a:defRPr sz="2987"/>
            </a:lvl6pPr>
            <a:lvl7pPr lvl="6" algn="ctr">
              <a:lnSpc>
                <a:spcPct val="100000"/>
              </a:lnSpc>
              <a:spcBef>
                <a:spcPts val="0"/>
              </a:spcBef>
              <a:spcAft>
                <a:spcPts val="0"/>
              </a:spcAft>
              <a:buSzPct val="100000"/>
              <a:buNone/>
              <a:defRPr sz="2987"/>
            </a:lvl7pPr>
            <a:lvl8pPr lvl="7" algn="ctr">
              <a:lnSpc>
                <a:spcPct val="100000"/>
              </a:lnSpc>
              <a:spcBef>
                <a:spcPts val="0"/>
              </a:spcBef>
              <a:spcAft>
                <a:spcPts val="0"/>
              </a:spcAft>
              <a:buSzPct val="100000"/>
              <a:buNone/>
              <a:defRPr sz="2987"/>
            </a:lvl8pPr>
            <a:lvl9pPr lvl="8" algn="ctr">
              <a:lnSpc>
                <a:spcPct val="100000"/>
              </a:lnSpc>
              <a:spcBef>
                <a:spcPts val="0"/>
              </a:spcBef>
              <a:spcAft>
                <a:spcPts val="0"/>
              </a:spcAft>
              <a:buSzPct val="100000"/>
              <a:buNone/>
              <a:defRPr sz="2987"/>
            </a:lvl9pPr>
          </a:lstStyle>
          <a:p>
            <a:endParaRPr/>
          </a:p>
        </p:txBody>
      </p:sp>
      <p:sp>
        <p:nvSpPr>
          <p:cNvPr id="97" name="Shape 97"/>
          <p:cNvSpPr txBox="1">
            <a:spLocks noGrp="1"/>
          </p:cNvSpPr>
          <p:nvPr>
            <p:ph type="body" idx="2"/>
          </p:nvPr>
        </p:nvSpPr>
        <p:spPr>
          <a:xfrm>
            <a:off x="7025067" y="1373060"/>
            <a:ext cx="5457067" cy="7007004"/>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98" name="Shape 98"/>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006765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aption">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443307" y="8022424"/>
            <a:ext cx="8531627" cy="1147449"/>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101" name="Shape 101"/>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87460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ig number">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443307" y="2097540"/>
            <a:ext cx="12118187" cy="3723378"/>
          </a:xfrm>
          <a:prstGeom prst="rect">
            <a:avLst/>
          </a:prstGeom>
        </p:spPr>
        <p:txBody>
          <a:bodyPr lIns="91425" tIns="91425" rIns="91425" bIns="91425" anchor="b" anchorCtr="0"/>
          <a:lstStyle>
            <a:lvl1pPr lvl="0" algn="ctr">
              <a:spcBef>
                <a:spcPts val="0"/>
              </a:spcBef>
              <a:buSzPct val="100000"/>
              <a:defRPr sz="17066"/>
            </a:lvl1pPr>
            <a:lvl2pPr lvl="1" algn="ctr">
              <a:spcBef>
                <a:spcPts val="0"/>
              </a:spcBef>
              <a:buSzPct val="100000"/>
              <a:defRPr sz="17066"/>
            </a:lvl2pPr>
            <a:lvl3pPr lvl="2" algn="ctr">
              <a:spcBef>
                <a:spcPts val="0"/>
              </a:spcBef>
              <a:buSzPct val="100000"/>
              <a:defRPr sz="17066"/>
            </a:lvl3pPr>
            <a:lvl4pPr lvl="3" algn="ctr">
              <a:spcBef>
                <a:spcPts val="0"/>
              </a:spcBef>
              <a:buSzPct val="100000"/>
              <a:defRPr sz="17066"/>
            </a:lvl4pPr>
            <a:lvl5pPr lvl="4" algn="ctr">
              <a:spcBef>
                <a:spcPts val="0"/>
              </a:spcBef>
              <a:buSzPct val="100000"/>
              <a:defRPr sz="17066"/>
            </a:lvl5pPr>
            <a:lvl6pPr lvl="5" algn="ctr">
              <a:spcBef>
                <a:spcPts val="0"/>
              </a:spcBef>
              <a:buSzPct val="100000"/>
              <a:defRPr sz="17066"/>
            </a:lvl6pPr>
            <a:lvl7pPr lvl="6" algn="ctr">
              <a:spcBef>
                <a:spcPts val="0"/>
              </a:spcBef>
              <a:buSzPct val="100000"/>
              <a:defRPr sz="17066"/>
            </a:lvl7pPr>
            <a:lvl8pPr lvl="7" algn="ctr">
              <a:spcBef>
                <a:spcPts val="0"/>
              </a:spcBef>
              <a:buSzPct val="100000"/>
              <a:defRPr sz="17066"/>
            </a:lvl8pPr>
            <a:lvl9pPr lvl="8" algn="ctr">
              <a:spcBef>
                <a:spcPts val="0"/>
              </a:spcBef>
              <a:buSzPct val="100000"/>
              <a:defRPr sz="17066"/>
            </a:lvl9pPr>
          </a:lstStyle>
          <a:p>
            <a:endParaRPr/>
          </a:p>
        </p:txBody>
      </p:sp>
      <p:sp>
        <p:nvSpPr>
          <p:cNvPr id="104" name="Shape 104"/>
          <p:cNvSpPr txBox="1">
            <a:spLocks noGrp="1"/>
          </p:cNvSpPr>
          <p:nvPr>
            <p:ph type="body" idx="1"/>
          </p:nvPr>
        </p:nvSpPr>
        <p:spPr>
          <a:xfrm>
            <a:off x="443307" y="5977553"/>
            <a:ext cx="12118187" cy="2466702"/>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105" name="Shape 105"/>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604529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4"/>
        <p:cNvGrpSpPr/>
        <p:nvPr/>
      </p:nvGrpSpPr>
      <p:grpSpPr>
        <a:xfrm>
          <a:off x="0" y="0"/>
          <a:ext cx="0" cy="0"/>
          <a:chOff x="0" y="0"/>
          <a:chExt cx="0" cy="0"/>
        </a:xfrm>
      </p:grpSpPr>
      <p:sp>
        <p:nvSpPr>
          <p:cNvPr id="115" name="Shape 115"/>
          <p:cNvSpPr txBox="1">
            <a:spLocks noGrp="1"/>
          </p:cNvSpPr>
          <p:nvPr>
            <p:ph type="ctrTitle"/>
          </p:nvPr>
        </p:nvSpPr>
        <p:spPr>
          <a:xfrm>
            <a:off x="1625600" y="1596249"/>
            <a:ext cx="9753600" cy="3395698"/>
          </a:xfrm>
          <a:prstGeom prst="rect">
            <a:avLst/>
          </a:prstGeom>
          <a:noFill/>
          <a:ln>
            <a:noFill/>
          </a:ln>
        </p:spPr>
        <p:txBody>
          <a:bodyPr lIns="68575" tIns="68575" rIns="68575" bIns="68575" anchor="b" anchorCtr="0"/>
          <a:lstStyle>
            <a:lvl1pPr marL="0" marR="0" lvl="0" indent="0" algn="ctr"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16" name="Shape 116"/>
          <p:cNvSpPr txBox="1">
            <a:spLocks noGrp="1"/>
          </p:cNvSpPr>
          <p:nvPr>
            <p:ph type="subTitle" idx="1"/>
          </p:nvPr>
        </p:nvSpPr>
        <p:spPr>
          <a:xfrm>
            <a:off x="1625600" y="5122899"/>
            <a:ext cx="9753600" cy="2354860"/>
          </a:xfrm>
          <a:prstGeom prst="rect">
            <a:avLst/>
          </a:prstGeom>
          <a:noFill/>
          <a:ln>
            <a:noFill/>
          </a:ln>
        </p:spPr>
        <p:txBody>
          <a:bodyPr lIns="68575" tIns="68575" rIns="68575" bIns="68575" anchor="t" anchorCtr="0"/>
          <a:lstStyle>
            <a:lvl1pPr marL="0" marR="0" lvl="0" indent="0" algn="ctr" rtl="0">
              <a:lnSpc>
                <a:spcPct val="90000"/>
              </a:lnSpc>
              <a:spcBef>
                <a:spcPts val="1138"/>
              </a:spcBef>
              <a:buClr>
                <a:schemeClr val="dk1"/>
              </a:buClr>
              <a:buFont typeface="Arial"/>
              <a:buNone/>
              <a:defRPr sz="2560" b="0" i="0" u="none" strike="noStrike" cap="none">
                <a:solidFill>
                  <a:schemeClr val="dk1"/>
                </a:solidFill>
                <a:latin typeface="Calibri"/>
                <a:ea typeface="Calibri"/>
                <a:cs typeface="Calibri"/>
                <a:sym typeface="Calibri"/>
              </a:defRPr>
            </a:lvl1pPr>
            <a:lvl2pPr marL="487672" marR="0" lvl="1" indent="0" algn="ctr" rtl="0">
              <a:lnSpc>
                <a:spcPct val="90000"/>
              </a:lnSpc>
              <a:spcBef>
                <a:spcPts val="569"/>
              </a:spcBef>
              <a:buClr>
                <a:schemeClr val="dk1"/>
              </a:buClr>
              <a:buFont typeface="Arial"/>
              <a:buNone/>
              <a:defRPr sz="2133" b="0" i="0" u="none" strike="noStrike" cap="none">
                <a:solidFill>
                  <a:schemeClr val="dk1"/>
                </a:solidFill>
                <a:latin typeface="Calibri"/>
                <a:ea typeface="Calibri"/>
                <a:cs typeface="Calibri"/>
                <a:sym typeface="Calibri"/>
              </a:defRPr>
            </a:lvl2pPr>
            <a:lvl3pPr marL="975345" marR="0" lvl="2" indent="0" algn="ctr" rtl="0">
              <a:lnSpc>
                <a:spcPct val="90000"/>
              </a:lnSpc>
              <a:spcBef>
                <a:spcPts val="569"/>
              </a:spcBef>
              <a:buClr>
                <a:schemeClr val="dk1"/>
              </a:buClr>
              <a:buFont typeface="Arial"/>
              <a:buNone/>
              <a:defRPr sz="1991" b="0" i="0" u="none" strike="noStrike" cap="none">
                <a:solidFill>
                  <a:schemeClr val="dk1"/>
                </a:solidFill>
                <a:latin typeface="Calibri"/>
                <a:ea typeface="Calibri"/>
                <a:cs typeface="Calibri"/>
                <a:sym typeface="Calibri"/>
              </a:defRPr>
            </a:lvl3pPr>
            <a:lvl4pPr marL="1463017" marR="0" lvl="3"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4pPr>
            <a:lvl5pPr marL="1950690" marR="0" lvl="4"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5pPr>
            <a:lvl6pPr marL="2438362" marR="0" lvl="5"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6pPr>
            <a:lvl7pPr marL="2926034" marR="0" lvl="6"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7pPr>
            <a:lvl8pPr marL="3413707" marR="0" lvl="7"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8pPr>
            <a:lvl9pPr marL="3901379" marR="0" lvl="8"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b="0" i="0" u="none" strike="noStrike" cap="none">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b="0" i="0" u="none" strike="noStrike" cap="none">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56110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43307" y="1053582"/>
            <a:ext cx="3993600" cy="1433031"/>
          </a:xfrm>
          <a:prstGeom prst="rect">
            <a:avLst/>
          </a:prstGeom>
        </p:spPr>
        <p:txBody>
          <a:bodyPr lIns="91425" tIns="91425" rIns="91425" bIns="91425" anchor="b" anchorCtr="0"/>
          <a:lstStyle>
            <a:lvl1pPr lvl="0">
              <a:spcBef>
                <a:spcPts val="0"/>
              </a:spcBef>
              <a:buSzPct val="100000"/>
              <a:defRPr sz="3413"/>
            </a:lvl1pPr>
            <a:lvl2pPr lvl="1">
              <a:spcBef>
                <a:spcPts val="0"/>
              </a:spcBef>
              <a:buSzPct val="100000"/>
              <a:defRPr sz="3413"/>
            </a:lvl2pPr>
            <a:lvl3pPr lvl="2">
              <a:spcBef>
                <a:spcPts val="0"/>
              </a:spcBef>
              <a:buSzPct val="100000"/>
              <a:defRPr sz="3413"/>
            </a:lvl3pPr>
            <a:lvl4pPr lvl="3">
              <a:spcBef>
                <a:spcPts val="0"/>
              </a:spcBef>
              <a:buSzPct val="100000"/>
              <a:defRPr sz="3413"/>
            </a:lvl4pPr>
            <a:lvl5pPr lvl="4">
              <a:spcBef>
                <a:spcPts val="0"/>
              </a:spcBef>
              <a:buSzPct val="100000"/>
              <a:defRPr sz="3413"/>
            </a:lvl5pPr>
            <a:lvl6pPr lvl="5">
              <a:spcBef>
                <a:spcPts val="0"/>
              </a:spcBef>
              <a:buSzPct val="100000"/>
              <a:defRPr sz="3413"/>
            </a:lvl6pPr>
            <a:lvl7pPr lvl="6">
              <a:spcBef>
                <a:spcPts val="0"/>
              </a:spcBef>
              <a:buSzPct val="100000"/>
              <a:defRPr sz="3413"/>
            </a:lvl7pPr>
            <a:lvl8pPr lvl="7">
              <a:spcBef>
                <a:spcPts val="0"/>
              </a:spcBef>
              <a:buSzPct val="100000"/>
              <a:defRPr sz="3413"/>
            </a:lvl8pPr>
            <a:lvl9pPr lvl="8">
              <a:spcBef>
                <a:spcPts val="0"/>
              </a:spcBef>
              <a:buSzPct val="100000"/>
              <a:defRPr sz="3413"/>
            </a:lvl9pPr>
          </a:lstStyle>
          <a:p>
            <a:endParaRPr/>
          </a:p>
        </p:txBody>
      </p:sp>
      <p:sp>
        <p:nvSpPr>
          <p:cNvPr id="30" name="Shape 30"/>
          <p:cNvSpPr txBox="1">
            <a:spLocks noGrp="1"/>
          </p:cNvSpPr>
          <p:nvPr>
            <p:ph type="body" idx="1"/>
          </p:nvPr>
        </p:nvSpPr>
        <p:spPr>
          <a:xfrm>
            <a:off x="443307" y="2635094"/>
            <a:ext cx="3993600" cy="6029084"/>
          </a:xfrm>
          <a:prstGeom prst="rect">
            <a:avLst/>
          </a:prstGeom>
        </p:spPr>
        <p:txBody>
          <a:bodyPr lIns="91425" tIns="91425" rIns="91425" bIns="91425" anchor="t" anchorCtr="0"/>
          <a:lstStyle>
            <a:lvl1pPr lvl="0">
              <a:spcBef>
                <a:spcPts val="0"/>
              </a:spcBef>
              <a:buSzPct val="100000"/>
              <a:defRPr sz="1707"/>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31" name="Shape 31"/>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018814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895775" y="650242"/>
            <a:ext cx="4194385" cy="2275839"/>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341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29" name="Shape 129"/>
          <p:cNvSpPr txBox="1">
            <a:spLocks noGrp="1"/>
          </p:cNvSpPr>
          <p:nvPr>
            <p:ph type="body" idx="1"/>
          </p:nvPr>
        </p:nvSpPr>
        <p:spPr>
          <a:xfrm>
            <a:off x="5528734" y="1404337"/>
            <a:ext cx="6583679" cy="6931376"/>
          </a:xfrm>
          <a:prstGeom prst="rect">
            <a:avLst/>
          </a:prstGeom>
          <a:noFill/>
          <a:ln>
            <a:noFill/>
          </a:ln>
        </p:spPr>
        <p:txBody>
          <a:bodyPr lIns="68575" tIns="68575" rIns="68575" bIns="68575" anchor="t" anchorCtr="0"/>
          <a:lstStyle>
            <a:lvl1pPr marL="252867" marR="0" lvl="0" indent="-36124" algn="l" rtl="0">
              <a:lnSpc>
                <a:spcPct val="90000"/>
              </a:lnSpc>
              <a:spcBef>
                <a:spcPts val="1138"/>
              </a:spcBef>
              <a:buClr>
                <a:schemeClr val="dk1"/>
              </a:buClr>
              <a:buSzPct val="100000"/>
              <a:buFont typeface="Arial"/>
              <a:buChar char="•"/>
              <a:defRPr sz="3413" b="0" i="0" u="none" strike="noStrike" cap="none">
                <a:solidFill>
                  <a:schemeClr val="dk1"/>
                </a:solidFill>
                <a:latin typeface="Calibri"/>
                <a:ea typeface="Calibri"/>
                <a:cs typeface="Calibri"/>
                <a:sym typeface="Calibri"/>
              </a:defRPr>
            </a:lvl1pPr>
            <a:lvl2pPr marL="740540" marR="0" lvl="1" indent="-54186" algn="l" rtl="0">
              <a:lnSpc>
                <a:spcPct val="90000"/>
              </a:lnSpc>
              <a:spcBef>
                <a:spcPts val="569"/>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2pPr>
            <a:lvl3pPr marL="1228212" marR="0" lvl="2"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3pPr>
            <a:lvl4pPr marL="1715884" marR="0" lvl="3"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4pPr>
            <a:lvl5pPr marL="2203557" marR="0" lvl="4"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5pPr>
            <a:lvl6pPr marL="2691229" marR="0" lvl="5"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6pPr>
            <a:lvl7pPr marL="3178901" marR="0" lvl="6"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7pPr>
            <a:lvl8pPr marL="3666574" marR="0" lvl="7"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8pPr>
            <a:lvl9pPr marL="4154246" marR="0" lvl="8"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body" idx="2"/>
          </p:nvPr>
        </p:nvSpPr>
        <p:spPr>
          <a:xfrm>
            <a:off x="895775" y="2926082"/>
            <a:ext cx="4194385" cy="5420925"/>
          </a:xfrm>
          <a:prstGeom prst="rect">
            <a:avLst/>
          </a:prstGeom>
          <a:noFill/>
          <a:ln>
            <a:noFill/>
          </a:ln>
        </p:spPr>
        <p:txBody>
          <a:bodyPr lIns="68575" tIns="68575" rIns="68575" bIns="68575" anchor="t" anchorCtr="0"/>
          <a:lstStyle>
            <a:lvl1pPr marL="0" marR="0" lvl="0" indent="0" algn="l" rtl="0">
              <a:lnSpc>
                <a:spcPct val="90000"/>
              </a:lnSpc>
              <a:spcBef>
                <a:spcPts val="1138"/>
              </a:spcBef>
              <a:buClr>
                <a:schemeClr val="dk1"/>
              </a:buClr>
              <a:buFont typeface="Arial"/>
              <a:buNone/>
              <a:defRPr sz="1707" b="0" i="0" u="none" strike="noStrike" cap="none">
                <a:solidFill>
                  <a:schemeClr val="dk1"/>
                </a:solidFill>
                <a:latin typeface="Calibri"/>
                <a:ea typeface="Calibri"/>
                <a:cs typeface="Calibri"/>
                <a:sym typeface="Calibri"/>
              </a:defRPr>
            </a:lvl1pPr>
            <a:lvl2pPr marL="487672" marR="0" lvl="1" indent="0" algn="l" rtl="0">
              <a:lnSpc>
                <a:spcPct val="90000"/>
              </a:lnSpc>
              <a:spcBef>
                <a:spcPts val="569"/>
              </a:spcBef>
              <a:buClr>
                <a:schemeClr val="dk1"/>
              </a:buClr>
              <a:buFont typeface="Arial"/>
              <a:buNone/>
              <a:defRPr sz="1564" b="0" i="0" u="none" strike="noStrike" cap="none">
                <a:solidFill>
                  <a:schemeClr val="dk1"/>
                </a:solidFill>
                <a:latin typeface="Calibri"/>
                <a:ea typeface="Calibri"/>
                <a:cs typeface="Calibri"/>
                <a:sym typeface="Calibri"/>
              </a:defRPr>
            </a:lvl2pPr>
            <a:lvl3pPr marL="975345" marR="0" lvl="2" indent="0" algn="l" rtl="0">
              <a:lnSpc>
                <a:spcPct val="90000"/>
              </a:lnSpc>
              <a:spcBef>
                <a:spcPts val="569"/>
              </a:spcBef>
              <a:buClr>
                <a:schemeClr val="dk1"/>
              </a:buClr>
              <a:buFont typeface="Arial"/>
              <a:buNone/>
              <a:defRPr sz="1280" b="0" i="0" u="none" strike="noStrike" cap="none">
                <a:solidFill>
                  <a:schemeClr val="dk1"/>
                </a:solidFill>
                <a:latin typeface="Calibri"/>
                <a:ea typeface="Calibri"/>
                <a:cs typeface="Calibri"/>
                <a:sym typeface="Calibri"/>
              </a:defRPr>
            </a:lvl3pPr>
            <a:lvl4pPr marL="1463017" marR="0" lvl="3"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4pPr>
            <a:lvl5pPr marL="1950690" marR="0" lvl="4"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5pPr>
            <a:lvl6pPr marL="2438362" marR="0" lvl="5"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6pPr>
            <a:lvl7pPr marL="2926034" marR="0" lvl="6"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7pPr>
            <a:lvl8pPr marL="3413707" marR="0" lvl="7"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8pPr>
            <a:lvl9pPr marL="3901379" marR="0" lvl="8"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35506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36" name="Shape 136"/>
          <p:cNvSpPr txBox="1">
            <a:spLocks noGrp="1"/>
          </p:cNvSpPr>
          <p:nvPr>
            <p:ph type="body" idx="1"/>
          </p:nvPr>
        </p:nvSpPr>
        <p:spPr>
          <a:xfrm>
            <a:off x="894082" y="2596445"/>
            <a:ext cx="11216639" cy="6188568"/>
          </a:xfrm>
          <a:prstGeom prst="rect">
            <a:avLst/>
          </a:prstGeom>
          <a:noFill/>
          <a:ln>
            <a:noFill/>
          </a:ln>
        </p:spPr>
        <p:txBody>
          <a:bodyPr lIns="68575" tIns="68575" rIns="68575" bIns="68575" anchor="t" anchorCtr="0"/>
          <a:lstStyle>
            <a:lvl1pPr marL="252867" marR="0" lvl="0" indent="-54186"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40" marR="0" lvl="1"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212" marR="0" lvl="2"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884" marR="0" lvl="3"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557" marR="0" lvl="4"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229" marR="0" lvl="5"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901" marR="0" lvl="6"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574" marR="0" lvl="7"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246" marR="0" lvl="8"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2209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887308" y="2431626"/>
            <a:ext cx="11216639" cy="4057225"/>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42" name="Shape 142"/>
          <p:cNvSpPr txBox="1">
            <a:spLocks noGrp="1"/>
          </p:cNvSpPr>
          <p:nvPr>
            <p:ph type="body" idx="1"/>
          </p:nvPr>
        </p:nvSpPr>
        <p:spPr>
          <a:xfrm>
            <a:off x="887308" y="6527237"/>
            <a:ext cx="11216639" cy="2133599"/>
          </a:xfrm>
          <a:prstGeom prst="rect">
            <a:avLst/>
          </a:prstGeom>
          <a:noFill/>
          <a:ln>
            <a:noFill/>
          </a:ln>
        </p:spPr>
        <p:txBody>
          <a:bodyPr lIns="68575" tIns="68575" rIns="68575" bIns="68575" anchor="t" anchorCtr="0"/>
          <a:lstStyle>
            <a:lvl1pPr marL="0" marR="0" lvl="0" indent="0" algn="l" rtl="0">
              <a:lnSpc>
                <a:spcPct val="90000"/>
              </a:lnSpc>
              <a:spcBef>
                <a:spcPts val="1138"/>
              </a:spcBef>
              <a:buClr>
                <a:srgbClr val="888888"/>
              </a:buClr>
              <a:buFont typeface="Arial"/>
              <a:buNone/>
              <a:defRPr sz="2560" b="0" i="0" u="none" strike="noStrike" cap="none">
                <a:solidFill>
                  <a:srgbClr val="888888"/>
                </a:solidFill>
                <a:latin typeface="Calibri"/>
                <a:ea typeface="Calibri"/>
                <a:cs typeface="Calibri"/>
                <a:sym typeface="Calibri"/>
              </a:defRPr>
            </a:lvl1pPr>
            <a:lvl2pPr marL="487672" marR="0" lvl="1" indent="0" algn="l" rtl="0">
              <a:lnSpc>
                <a:spcPct val="90000"/>
              </a:lnSpc>
              <a:spcBef>
                <a:spcPts val="569"/>
              </a:spcBef>
              <a:buClr>
                <a:srgbClr val="888888"/>
              </a:buClr>
              <a:buFont typeface="Arial"/>
              <a:buNone/>
              <a:defRPr sz="2133" b="0" i="0" u="none" strike="noStrike" cap="none">
                <a:solidFill>
                  <a:srgbClr val="888888"/>
                </a:solidFill>
                <a:latin typeface="Calibri"/>
                <a:ea typeface="Calibri"/>
                <a:cs typeface="Calibri"/>
                <a:sym typeface="Calibri"/>
              </a:defRPr>
            </a:lvl2pPr>
            <a:lvl3pPr marL="975345" marR="0" lvl="2" indent="0" algn="l" rtl="0">
              <a:lnSpc>
                <a:spcPct val="90000"/>
              </a:lnSpc>
              <a:spcBef>
                <a:spcPts val="569"/>
              </a:spcBef>
              <a:buClr>
                <a:srgbClr val="888888"/>
              </a:buClr>
              <a:buFont typeface="Arial"/>
              <a:buNone/>
              <a:defRPr sz="1991" b="0" i="0" u="none" strike="noStrike" cap="none">
                <a:solidFill>
                  <a:srgbClr val="888888"/>
                </a:solidFill>
                <a:latin typeface="Calibri"/>
                <a:ea typeface="Calibri"/>
                <a:cs typeface="Calibri"/>
                <a:sym typeface="Calibri"/>
              </a:defRPr>
            </a:lvl3pPr>
            <a:lvl4pPr marL="1463017" marR="0" lvl="3"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4pPr>
            <a:lvl5pPr marL="1950690" marR="0" lvl="4"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5pPr>
            <a:lvl6pPr marL="2438362" marR="0" lvl="5"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6pPr>
            <a:lvl7pPr marL="2926034" marR="0" lvl="6"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7pPr>
            <a:lvl8pPr marL="3413707" marR="0" lvl="7"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8pPr>
            <a:lvl9pPr marL="3901379" marR="0" lvl="8"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9pPr>
          </a:lstStyle>
          <a:p>
            <a:endParaRPr/>
          </a:p>
        </p:txBody>
      </p:sp>
      <p:sp>
        <p:nvSpPr>
          <p:cNvPr id="143" name="Shape 143"/>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127772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48" name="Shape 148"/>
          <p:cNvSpPr txBox="1">
            <a:spLocks noGrp="1"/>
          </p:cNvSpPr>
          <p:nvPr>
            <p:ph type="body" idx="1"/>
          </p:nvPr>
        </p:nvSpPr>
        <p:spPr>
          <a:xfrm>
            <a:off x="894080" y="2596445"/>
            <a:ext cx="5527040" cy="6188568"/>
          </a:xfrm>
          <a:prstGeom prst="rect">
            <a:avLst/>
          </a:prstGeom>
          <a:noFill/>
          <a:ln>
            <a:noFill/>
          </a:ln>
        </p:spPr>
        <p:txBody>
          <a:bodyPr lIns="68575" tIns="68575" rIns="68575" bIns="68575" anchor="t" anchorCtr="0"/>
          <a:lstStyle>
            <a:lvl1pPr marL="252867" marR="0" lvl="0" indent="-54186"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40" marR="0" lvl="1"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212" marR="0" lvl="2"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884" marR="0" lvl="3"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557" marR="0" lvl="4"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229" marR="0" lvl="5"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901" marR="0" lvl="6"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574" marR="0" lvl="7"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246" marR="0" lvl="8"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body" idx="2"/>
          </p:nvPr>
        </p:nvSpPr>
        <p:spPr>
          <a:xfrm>
            <a:off x="6583680" y="2596445"/>
            <a:ext cx="5527040" cy="6188568"/>
          </a:xfrm>
          <a:prstGeom prst="rect">
            <a:avLst/>
          </a:prstGeom>
          <a:noFill/>
          <a:ln>
            <a:noFill/>
          </a:ln>
        </p:spPr>
        <p:txBody>
          <a:bodyPr lIns="68575" tIns="68575" rIns="68575" bIns="68575" anchor="t" anchorCtr="0"/>
          <a:lstStyle>
            <a:lvl1pPr marL="252867" marR="0" lvl="0" indent="-54186"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40" marR="0" lvl="1"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212" marR="0" lvl="2"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884" marR="0" lvl="3"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557" marR="0" lvl="4"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229" marR="0" lvl="5"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901" marR="0" lvl="6"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574" marR="0" lvl="7"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246" marR="0" lvl="8"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695717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64" name="Shape 164"/>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63574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895775" y="650242"/>
            <a:ext cx="4194385" cy="2275839"/>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341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69" name="Shape 169"/>
          <p:cNvSpPr>
            <a:spLocks noGrp="1"/>
          </p:cNvSpPr>
          <p:nvPr>
            <p:ph type="pic" idx="2"/>
          </p:nvPr>
        </p:nvSpPr>
        <p:spPr>
          <a:xfrm>
            <a:off x="5528734" y="1404337"/>
            <a:ext cx="6583679" cy="6931376"/>
          </a:xfrm>
          <a:prstGeom prst="rect">
            <a:avLst/>
          </a:prstGeom>
          <a:noFill/>
          <a:ln>
            <a:noFill/>
          </a:ln>
        </p:spPr>
        <p:txBody>
          <a:bodyPr lIns="68575" tIns="68575" rIns="68575" bIns="68575" anchor="t" anchorCtr="0"/>
          <a:lstStyle>
            <a:lvl1pPr marL="0" marR="0" lvl="0" indent="0" algn="l" rtl="0">
              <a:lnSpc>
                <a:spcPct val="90000"/>
              </a:lnSpc>
              <a:spcBef>
                <a:spcPts val="1138"/>
              </a:spcBef>
              <a:buClr>
                <a:schemeClr val="dk1"/>
              </a:buClr>
              <a:buSzPct val="45833"/>
              <a:buFont typeface="Arial"/>
              <a:buNone/>
              <a:defRPr sz="3413" b="0" i="0" u="none" strike="noStrike" cap="none">
                <a:solidFill>
                  <a:schemeClr val="dk1"/>
                </a:solidFill>
                <a:latin typeface="Calibri"/>
                <a:ea typeface="Calibri"/>
                <a:cs typeface="Calibri"/>
                <a:sym typeface="Calibri"/>
              </a:defRPr>
            </a:lvl1pPr>
            <a:lvl2pPr marL="487672" marR="0" lvl="1" indent="0" algn="l" rtl="0">
              <a:lnSpc>
                <a:spcPct val="90000"/>
              </a:lnSpc>
              <a:spcBef>
                <a:spcPts val="569"/>
              </a:spcBef>
              <a:buClr>
                <a:schemeClr val="dk1"/>
              </a:buClr>
              <a:buSzPct val="52380"/>
              <a:buFont typeface="Arial"/>
              <a:buNone/>
              <a:defRPr sz="2987" b="0" i="0" u="none" strike="noStrike" cap="none">
                <a:solidFill>
                  <a:schemeClr val="dk1"/>
                </a:solidFill>
                <a:latin typeface="Calibri"/>
                <a:ea typeface="Calibri"/>
                <a:cs typeface="Calibri"/>
                <a:sym typeface="Calibri"/>
              </a:defRPr>
            </a:lvl2pPr>
            <a:lvl3pPr marL="975345" marR="0" lvl="2" indent="0" algn="l" rtl="0">
              <a:lnSpc>
                <a:spcPct val="90000"/>
              </a:lnSpc>
              <a:spcBef>
                <a:spcPts val="569"/>
              </a:spcBef>
              <a:buClr>
                <a:schemeClr val="dk1"/>
              </a:buClr>
              <a:buSzPct val="61111"/>
              <a:buFont typeface="Arial"/>
              <a:buNone/>
              <a:defRPr sz="2560" b="0" i="0" u="none" strike="noStrike" cap="none">
                <a:solidFill>
                  <a:schemeClr val="dk1"/>
                </a:solidFill>
                <a:latin typeface="Calibri"/>
                <a:ea typeface="Calibri"/>
                <a:cs typeface="Calibri"/>
                <a:sym typeface="Calibri"/>
              </a:defRPr>
            </a:lvl3pPr>
            <a:lvl4pPr marL="1463017" marR="0" lvl="3"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4pPr>
            <a:lvl5pPr marL="1950690" marR="0" lvl="4"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5pPr>
            <a:lvl6pPr marL="2438362" marR="0" lvl="5"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6pPr>
            <a:lvl7pPr marL="2926034" marR="0" lvl="6"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7pPr>
            <a:lvl8pPr marL="3413707" marR="0" lvl="7"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8pPr>
            <a:lvl9pPr marL="3901379" marR="0" lvl="8"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9pPr>
          </a:lstStyle>
          <a:p>
            <a:endParaRPr/>
          </a:p>
        </p:txBody>
      </p:sp>
      <p:sp>
        <p:nvSpPr>
          <p:cNvPr id="170" name="Shape 170"/>
          <p:cNvSpPr txBox="1">
            <a:spLocks noGrp="1"/>
          </p:cNvSpPr>
          <p:nvPr>
            <p:ph type="body" idx="1"/>
          </p:nvPr>
        </p:nvSpPr>
        <p:spPr>
          <a:xfrm>
            <a:off x="895775" y="2926082"/>
            <a:ext cx="4194385" cy="5420925"/>
          </a:xfrm>
          <a:prstGeom prst="rect">
            <a:avLst/>
          </a:prstGeom>
          <a:noFill/>
          <a:ln>
            <a:noFill/>
          </a:ln>
        </p:spPr>
        <p:txBody>
          <a:bodyPr lIns="68575" tIns="68575" rIns="68575" bIns="68575" anchor="t" anchorCtr="0"/>
          <a:lstStyle>
            <a:lvl1pPr marL="0" marR="0" lvl="0" indent="0" algn="l" rtl="0">
              <a:lnSpc>
                <a:spcPct val="90000"/>
              </a:lnSpc>
              <a:spcBef>
                <a:spcPts val="1138"/>
              </a:spcBef>
              <a:buClr>
                <a:schemeClr val="dk1"/>
              </a:buClr>
              <a:buFont typeface="Arial"/>
              <a:buNone/>
              <a:defRPr sz="1707" b="0" i="0" u="none" strike="noStrike" cap="none">
                <a:solidFill>
                  <a:schemeClr val="dk1"/>
                </a:solidFill>
                <a:latin typeface="Calibri"/>
                <a:ea typeface="Calibri"/>
                <a:cs typeface="Calibri"/>
                <a:sym typeface="Calibri"/>
              </a:defRPr>
            </a:lvl1pPr>
            <a:lvl2pPr marL="487672" marR="0" lvl="1" indent="0" algn="l" rtl="0">
              <a:lnSpc>
                <a:spcPct val="90000"/>
              </a:lnSpc>
              <a:spcBef>
                <a:spcPts val="569"/>
              </a:spcBef>
              <a:buClr>
                <a:schemeClr val="dk1"/>
              </a:buClr>
              <a:buFont typeface="Arial"/>
              <a:buNone/>
              <a:defRPr sz="1564" b="0" i="0" u="none" strike="noStrike" cap="none">
                <a:solidFill>
                  <a:schemeClr val="dk1"/>
                </a:solidFill>
                <a:latin typeface="Calibri"/>
                <a:ea typeface="Calibri"/>
                <a:cs typeface="Calibri"/>
                <a:sym typeface="Calibri"/>
              </a:defRPr>
            </a:lvl2pPr>
            <a:lvl3pPr marL="975345" marR="0" lvl="2" indent="0" algn="l" rtl="0">
              <a:lnSpc>
                <a:spcPct val="90000"/>
              </a:lnSpc>
              <a:spcBef>
                <a:spcPts val="569"/>
              </a:spcBef>
              <a:buClr>
                <a:schemeClr val="dk1"/>
              </a:buClr>
              <a:buFont typeface="Arial"/>
              <a:buNone/>
              <a:defRPr sz="1280" b="0" i="0" u="none" strike="noStrike" cap="none">
                <a:solidFill>
                  <a:schemeClr val="dk1"/>
                </a:solidFill>
                <a:latin typeface="Calibri"/>
                <a:ea typeface="Calibri"/>
                <a:cs typeface="Calibri"/>
                <a:sym typeface="Calibri"/>
              </a:defRPr>
            </a:lvl3pPr>
            <a:lvl4pPr marL="1463017" marR="0" lvl="3"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4pPr>
            <a:lvl5pPr marL="1950690" marR="0" lvl="4"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5pPr>
            <a:lvl6pPr marL="2438362" marR="0" lvl="5"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6pPr>
            <a:lvl7pPr marL="2926034" marR="0" lvl="6"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7pPr>
            <a:lvl8pPr marL="3413707" marR="0" lvl="7"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8pPr>
            <a:lvl9pPr marL="3901379" marR="0" lvl="8"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50362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76" name="Shape 176"/>
          <p:cNvSpPr txBox="1">
            <a:spLocks noGrp="1"/>
          </p:cNvSpPr>
          <p:nvPr>
            <p:ph type="body" idx="1"/>
          </p:nvPr>
        </p:nvSpPr>
        <p:spPr>
          <a:xfrm rot="5400000">
            <a:off x="3408117" y="82411"/>
            <a:ext cx="6188568" cy="11216639"/>
          </a:xfrm>
          <a:prstGeom prst="rect">
            <a:avLst/>
          </a:prstGeom>
          <a:noFill/>
          <a:ln>
            <a:noFill/>
          </a:ln>
        </p:spPr>
        <p:txBody>
          <a:bodyPr lIns="68575" tIns="68575" rIns="68575" bIns="68575" anchor="t" anchorCtr="0"/>
          <a:lstStyle>
            <a:lvl1pPr marL="252867" marR="0" lvl="0" indent="-54186"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40" marR="0" lvl="1"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212" marR="0" lvl="2"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884" marR="0" lvl="3"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557" marR="0" lvl="4"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229" marR="0" lvl="5"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901" marR="0" lvl="6"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574" marR="0" lvl="7"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246" marR="0" lvl="8"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71819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rot="5400000">
            <a:off x="6575779" y="3250071"/>
            <a:ext cx="8265724" cy="2804159"/>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82" name="Shape 182"/>
          <p:cNvSpPr txBox="1">
            <a:spLocks noGrp="1"/>
          </p:cNvSpPr>
          <p:nvPr>
            <p:ph type="body" idx="1"/>
          </p:nvPr>
        </p:nvSpPr>
        <p:spPr>
          <a:xfrm rot="5400000">
            <a:off x="886179" y="527192"/>
            <a:ext cx="8265724" cy="8249919"/>
          </a:xfrm>
          <a:prstGeom prst="rect">
            <a:avLst/>
          </a:prstGeom>
          <a:noFill/>
          <a:ln>
            <a:noFill/>
          </a:ln>
        </p:spPr>
        <p:txBody>
          <a:bodyPr lIns="68575" tIns="68575" rIns="68575" bIns="68575" anchor="t" anchorCtr="0"/>
          <a:lstStyle>
            <a:lvl1pPr marL="252867" marR="0" lvl="0" indent="-54186"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40" marR="0" lvl="1"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212" marR="0" lvl="2"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884" marR="0" lvl="3"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557" marR="0" lvl="4"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229" marR="0" lvl="5"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901" marR="0" lvl="6"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574" marR="0" lvl="7"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246" marR="0" lvl="8"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06343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72" indent="0" algn="ctr">
              <a:buNone/>
              <a:defRPr sz="2133"/>
            </a:lvl2pPr>
            <a:lvl3pPr marL="975345" indent="0" algn="ctr">
              <a:buNone/>
              <a:defRPr sz="1920"/>
            </a:lvl3pPr>
            <a:lvl4pPr marL="1463017" indent="0" algn="ctr">
              <a:buNone/>
              <a:defRPr sz="1707"/>
            </a:lvl4pPr>
            <a:lvl5pPr marL="1950690" indent="0" algn="ctr">
              <a:buNone/>
              <a:defRPr sz="1707"/>
            </a:lvl5pPr>
            <a:lvl6pPr marL="2438362" indent="0" algn="ctr">
              <a:buNone/>
              <a:defRPr sz="1707"/>
            </a:lvl6pPr>
            <a:lvl7pPr marL="2926034" indent="0" algn="ctr">
              <a:buNone/>
              <a:defRPr sz="1707"/>
            </a:lvl7pPr>
            <a:lvl8pPr marL="3413707" indent="0" algn="ctr">
              <a:buNone/>
              <a:defRPr sz="1707"/>
            </a:lvl8pPr>
            <a:lvl9pPr marL="3901379"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47DBF1D1-4BB1-C541-ABAD-10C7FA6A9239}"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2961001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DBF1D1-4BB1-C541-ABAD-10C7FA6A9239}"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1440051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97244" y="853618"/>
            <a:ext cx="9056427" cy="7757369"/>
          </a:xfrm>
          <a:prstGeom prst="rect">
            <a:avLst/>
          </a:prstGeom>
        </p:spPr>
        <p:txBody>
          <a:bodyPr lIns="91425" tIns="91425" rIns="91425" bIns="91425" anchor="ctr" anchorCtr="0"/>
          <a:lstStyle>
            <a:lvl1pPr lvl="0">
              <a:spcBef>
                <a:spcPts val="0"/>
              </a:spcBef>
              <a:buSzPct val="100000"/>
              <a:defRPr sz="6827"/>
            </a:lvl1pPr>
            <a:lvl2pPr lvl="1">
              <a:spcBef>
                <a:spcPts val="0"/>
              </a:spcBef>
              <a:buSzPct val="100000"/>
              <a:defRPr sz="6827"/>
            </a:lvl2pPr>
            <a:lvl3pPr lvl="2">
              <a:spcBef>
                <a:spcPts val="0"/>
              </a:spcBef>
              <a:buSzPct val="100000"/>
              <a:defRPr sz="6827"/>
            </a:lvl3pPr>
            <a:lvl4pPr lvl="3">
              <a:spcBef>
                <a:spcPts val="0"/>
              </a:spcBef>
              <a:buSzPct val="100000"/>
              <a:defRPr sz="6827"/>
            </a:lvl4pPr>
            <a:lvl5pPr lvl="4">
              <a:spcBef>
                <a:spcPts val="0"/>
              </a:spcBef>
              <a:buSzPct val="100000"/>
              <a:defRPr sz="6827"/>
            </a:lvl5pPr>
            <a:lvl6pPr lvl="5">
              <a:spcBef>
                <a:spcPts val="0"/>
              </a:spcBef>
              <a:buSzPct val="100000"/>
              <a:defRPr sz="6827"/>
            </a:lvl6pPr>
            <a:lvl7pPr lvl="6">
              <a:spcBef>
                <a:spcPts val="0"/>
              </a:spcBef>
              <a:buSzPct val="100000"/>
              <a:defRPr sz="6827"/>
            </a:lvl7pPr>
            <a:lvl8pPr lvl="7">
              <a:spcBef>
                <a:spcPts val="0"/>
              </a:spcBef>
              <a:buSzPct val="100000"/>
              <a:defRPr sz="6827"/>
            </a:lvl8pPr>
            <a:lvl9pPr lvl="8">
              <a:spcBef>
                <a:spcPts val="0"/>
              </a:spcBef>
              <a:buSzPct val="100000"/>
              <a:defRPr sz="6827"/>
            </a:lvl9pPr>
          </a:lstStyle>
          <a:p>
            <a:endParaRPr/>
          </a:p>
        </p:txBody>
      </p:sp>
      <p:sp>
        <p:nvSpPr>
          <p:cNvPr id="34" name="Shape 34"/>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1521267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2560">
                <a:solidFill>
                  <a:schemeClr val="tx1">
                    <a:tint val="75000"/>
                  </a:schemeClr>
                </a:solidFill>
              </a:defRPr>
            </a:lvl1pPr>
            <a:lvl2pPr marL="487672" indent="0">
              <a:buNone/>
              <a:defRPr sz="2133">
                <a:solidFill>
                  <a:schemeClr val="tx1">
                    <a:tint val="75000"/>
                  </a:schemeClr>
                </a:solidFill>
              </a:defRPr>
            </a:lvl2pPr>
            <a:lvl3pPr marL="975345" indent="0">
              <a:buNone/>
              <a:defRPr sz="1920">
                <a:solidFill>
                  <a:schemeClr val="tx1">
                    <a:tint val="75000"/>
                  </a:schemeClr>
                </a:solidFill>
              </a:defRPr>
            </a:lvl3pPr>
            <a:lvl4pPr marL="1463017" indent="0">
              <a:buNone/>
              <a:defRPr sz="1707">
                <a:solidFill>
                  <a:schemeClr val="tx1">
                    <a:tint val="75000"/>
                  </a:schemeClr>
                </a:solidFill>
              </a:defRPr>
            </a:lvl4pPr>
            <a:lvl5pPr marL="1950690" indent="0">
              <a:buNone/>
              <a:defRPr sz="1707">
                <a:solidFill>
                  <a:schemeClr val="tx1">
                    <a:tint val="75000"/>
                  </a:schemeClr>
                </a:solidFill>
              </a:defRPr>
            </a:lvl5pPr>
            <a:lvl6pPr marL="2438362" indent="0">
              <a:buNone/>
              <a:defRPr sz="1707">
                <a:solidFill>
                  <a:schemeClr val="tx1">
                    <a:tint val="75000"/>
                  </a:schemeClr>
                </a:solidFill>
              </a:defRPr>
            </a:lvl6pPr>
            <a:lvl7pPr marL="2926034" indent="0">
              <a:buNone/>
              <a:defRPr sz="1707">
                <a:solidFill>
                  <a:schemeClr val="tx1">
                    <a:tint val="75000"/>
                  </a:schemeClr>
                </a:solidFill>
              </a:defRPr>
            </a:lvl7pPr>
            <a:lvl8pPr marL="3413707" indent="0">
              <a:buNone/>
              <a:defRPr sz="1707">
                <a:solidFill>
                  <a:schemeClr val="tx1">
                    <a:tint val="75000"/>
                  </a:schemeClr>
                </a:solidFill>
              </a:defRPr>
            </a:lvl8pPr>
            <a:lvl9pPr marL="3901379"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DBF1D1-4BB1-C541-ABAD-10C7FA6A9239}"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35463300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DBF1D1-4BB1-C541-ABAD-10C7FA6A9239}"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3733758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DBF1D1-4BB1-C541-ABAD-10C7FA6A9239}" type="datetimeFigureOut">
              <a:rPr lang="en-US" smtClean="0"/>
              <a:t>7/15/21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5676773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DBF1D1-4BB1-C541-ABAD-10C7FA6A9239}" type="datetimeFigureOut">
              <a:rPr lang="en-US" smtClean="0"/>
              <a:t>7/15/21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20758956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BF1D1-4BB1-C541-ABAD-10C7FA6A9239}" type="datetimeFigureOut">
              <a:rPr lang="en-US" smtClean="0"/>
              <a:t>7/15/21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339160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7DBF1D1-4BB1-C541-ABAD-10C7FA6A9239}"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2988084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40"/>
            <a:ext cx="6583680" cy="6931378"/>
          </a:xfrm>
        </p:spPr>
        <p:txBody>
          <a:bodyPr/>
          <a:lstStyle>
            <a:lvl1pPr marL="0" indent="0">
              <a:buNone/>
              <a:defRPr sz="3413"/>
            </a:lvl1pPr>
            <a:lvl2pPr marL="487672" indent="0">
              <a:buNone/>
              <a:defRPr sz="2987"/>
            </a:lvl2pPr>
            <a:lvl3pPr marL="975345" indent="0">
              <a:buNone/>
              <a:defRPr sz="2560"/>
            </a:lvl3pPr>
            <a:lvl4pPr marL="1463017" indent="0">
              <a:buNone/>
              <a:defRPr sz="2133"/>
            </a:lvl4pPr>
            <a:lvl5pPr marL="1950690" indent="0">
              <a:buNone/>
              <a:defRPr sz="2133"/>
            </a:lvl5pPr>
            <a:lvl6pPr marL="2438362" indent="0">
              <a:buNone/>
              <a:defRPr sz="2133"/>
            </a:lvl6pPr>
            <a:lvl7pPr marL="2926034" indent="0">
              <a:buNone/>
              <a:defRPr sz="2133"/>
            </a:lvl7pPr>
            <a:lvl8pPr marL="3413707" indent="0">
              <a:buNone/>
              <a:defRPr sz="2133"/>
            </a:lvl8pPr>
            <a:lvl9pPr marL="3901379"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7DBF1D1-4BB1-C541-ABAD-10C7FA6A9239}"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197453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DBF1D1-4BB1-C541-ABAD-10C7FA6A9239}"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23769518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DBF1D1-4BB1-C541-ABAD-10C7FA6A9239}"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290910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43307" y="4078649"/>
            <a:ext cx="12118187" cy="1596302"/>
          </a:xfrm>
          <a:prstGeom prst="rect">
            <a:avLst/>
          </a:prstGeom>
        </p:spPr>
        <p:txBody>
          <a:bodyPr lIns="91425" tIns="91425" rIns="91425" bIns="91425" anchor="ctr" anchorCtr="0"/>
          <a:lstStyle>
            <a:lvl1pPr lvl="0" algn="ctr">
              <a:spcBef>
                <a:spcPts val="0"/>
              </a:spcBef>
              <a:buSzPct val="100000"/>
              <a:defRPr sz="5120"/>
            </a:lvl1pPr>
            <a:lvl2pPr lvl="1" algn="ctr">
              <a:spcBef>
                <a:spcPts val="0"/>
              </a:spcBef>
              <a:buSzPct val="100000"/>
              <a:defRPr sz="5120"/>
            </a:lvl2pPr>
            <a:lvl3pPr lvl="2" algn="ctr">
              <a:spcBef>
                <a:spcPts val="0"/>
              </a:spcBef>
              <a:buSzPct val="100000"/>
              <a:defRPr sz="5120"/>
            </a:lvl3pPr>
            <a:lvl4pPr lvl="3" algn="ctr">
              <a:spcBef>
                <a:spcPts val="0"/>
              </a:spcBef>
              <a:buSzPct val="100000"/>
              <a:defRPr sz="5120"/>
            </a:lvl4pPr>
            <a:lvl5pPr lvl="4" algn="ctr">
              <a:spcBef>
                <a:spcPts val="0"/>
              </a:spcBef>
              <a:buSzPct val="100000"/>
              <a:defRPr sz="5120"/>
            </a:lvl5pPr>
            <a:lvl6pPr lvl="5" algn="ctr">
              <a:spcBef>
                <a:spcPts val="0"/>
              </a:spcBef>
              <a:buSzPct val="100000"/>
              <a:defRPr sz="5120"/>
            </a:lvl6pPr>
            <a:lvl7pPr lvl="6" algn="ctr">
              <a:spcBef>
                <a:spcPts val="0"/>
              </a:spcBef>
              <a:buSzPct val="100000"/>
              <a:defRPr sz="5120"/>
            </a:lvl7pPr>
            <a:lvl8pPr lvl="7" algn="ctr">
              <a:spcBef>
                <a:spcPts val="0"/>
              </a:spcBef>
              <a:buSzPct val="100000"/>
              <a:defRPr sz="5120"/>
            </a:lvl8pPr>
            <a:lvl9pPr lvl="8" algn="ctr">
              <a:spcBef>
                <a:spcPts val="0"/>
              </a:spcBef>
              <a:buSzPct val="100000"/>
              <a:defRPr sz="5120"/>
            </a:lvl9pPr>
          </a:lstStyle>
          <a:p>
            <a:endParaRPr/>
          </a:p>
        </p:txBody>
      </p:sp>
      <p:sp>
        <p:nvSpPr>
          <p:cNvPr id="15" name="Shape 15"/>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86588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6502400" y="-238"/>
            <a:ext cx="6502400" cy="9753600"/>
          </a:xfrm>
          <a:prstGeom prst="rect">
            <a:avLst/>
          </a:prstGeom>
          <a:solidFill>
            <a:schemeClr val="lt2"/>
          </a:solidFill>
          <a:ln>
            <a:noFill/>
          </a:ln>
        </p:spPr>
        <p:txBody>
          <a:bodyPr lIns="130027" tIns="130027" rIns="130027" bIns="130027" anchor="ctr" anchorCtr="0">
            <a:noAutofit/>
          </a:bodyPr>
          <a:lstStyle/>
          <a:p>
            <a:pPr lvl="0">
              <a:spcBef>
                <a:spcPts val="0"/>
              </a:spcBef>
              <a:buNone/>
            </a:pPr>
            <a:endParaRPr sz="2560"/>
          </a:p>
        </p:txBody>
      </p:sp>
      <p:sp>
        <p:nvSpPr>
          <p:cNvPr id="37" name="Shape 37"/>
          <p:cNvSpPr txBox="1">
            <a:spLocks noGrp="1"/>
          </p:cNvSpPr>
          <p:nvPr>
            <p:ph type="title"/>
          </p:nvPr>
        </p:nvSpPr>
        <p:spPr>
          <a:xfrm>
            <a:off x="377600" y="2338465"/>
            <a:ext cx="5753173" cy="2810880"/>
          </a:xfrm>
          <a:prstGeom prst="rect">
            <a:avLst/>
          </a:prstGeom>
        </p:spPr>
        <p:txBody>
          <a:bodyPr lIns="91425" tIns="91425" rIns="91425" bIns="91425" anchor="b" anchorCtr="0"/>
          <a:lstStyle>
            <a:lvl1pPr lvl="0" algn="ctr">
              <a:spcBef>
                <a:spcPts val="0"/>
              </a:spcBef>
              <a:buSzPct val="100000"/>
              <a:defRPr sz="5973"/>
            </a:lvl1pPr>
            <a:lvl2pPr lvl="1" algn="ctr">
              <a:spcBef>
                <a:spcPts val="0"/>
              </a:spcBef>
              <a:buSzPct val="100000"/>
              <a:defRPr sz="5973"/>
            </a:lvl2pPr>
            <a:lvl3pPr lvl="2" algn="ctr">
              <a:spcBef>
                <a:spcPts val="0"/>
              </a:spcBef>
              <a:buSzPct val="100000"/>
              <a:defRPr sz="5973"/>
            </a:lvl3pPr>
            <a:lvl4pPr lvl="3" algn="ctr">
              <a:spcBef>
                <a:spcPts val="0"/>
              </a:spcBef>
              <a:buSzPct val="100000"/>
              <a:defRPr sz="5973"/>
            </a:lvl4pPr>
            <a:lvl5pPr lvl="4" algn="ctr">
              <a:spcBef>
                <a:spcPts val="0"/>
              </a:spcBef>
              <a:buSzPct val="100000"/>
              <a:defRPr sz="5973"/>
            </a:lvl5pPr>
            <a:lvl6pPr lvl="5" algn="ctr">
              <a:spcBef>
                <a:spcPts val="0"/>
              </a:spcBef>
              <a:buSzPct val="100000"/>
              <a:defRPr sz="5973"/>
            </a:lvl6pPr>
            <a:lvl7pPr lvl="6" algn="ctr">
              <a:spcBef>
                <a:spcPts val="0"/>
              </a:spcBef>
              <a:buSzPct val="100000"/>
              <a:defRPr sz="5973"/>
            </a:lvl7pPr>
            <a:lvl8pPr lvl="7" algn="ctr">
              <a:spcBef>
                <a:spcPts val="0"/>
              </a:spcBef>
              <a:buSzPct val="100000"/>
              <a:defRPr sz="5973"/>
            </a:lvl8pPr>
            <a:lvl9pPr lvl="8" algn="ctr">
              <a:spcBef>
                <a:spcPts val="0"/>
              </a:spcBef>
              <a:buSzPct val="100000"/>
              <a:defRPr sz="5973"/>
            </a:lvl9pPr>
          </a:lstStyle>
          <a:p>
            <a:endParaRPr/>
          </a:p>
        </p:txBody>
      </p:sp>
      <p:sp>
        <p:nvSpPr>
          <p:cNvPr id="38" name="Shape 38"/>
          <p:cNvSpPr txBox="1">
            <a:spLocks noGrp="1"/>
          </p:cNvSpPr>
          <p:nvPr>
            <p:ph type="subTitle" idx="1"/>
          </p:nvPr>
        </p:nvSpPr>
        <p:spPr>
          <a:xfrm>
            <a:off x="377600" y="5315460"/>
            <a:ext cx="5753173" cy="2342116"/>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987"/>
            </a:lvl1pPr>
            <a:lvl2pPr lvl="1" algn="ctr">
              <a:lnSpc>
                <a:spcPct val="100000"/>
              </a:lnSpc>
              <a:spcBef>
                <a:spcPts val="0"/>
              </a:spcBef>
              <a:spcAft>
                <a:spcPts val="0"/>
              </a:spcAft>
              <a:buSzPct val="100000"/>
              <a:buNone/>
              <a:defRPr sz="2987"/>
            </a:lvl2pPr>
            <a:lvl3pPr lvl="2" algn="ctr">
              <a:lnSpc>
                <a:spcPct val="100000"/>
              </a:lnSpc>
              <a:spcBef>
                <a:spcPts val="0"/>
              </a:spcBef>
              <a:spcAft>
                <a:spcPts val="0"/>
              </a:spcAft>
              <a:buSzPct val="100000"/>
              <a:buNone/>
              <a:defRPr sz="2987"/>
            </a:lvl3pPr>
            <a:lvl4pPr lvl="3" algn="ctr">
              <a:lnSpc>
                <a:spcPct val="100000"/>
              </a:lnSpc>
              <a:spcBef>
                <a:spcPts val="0"/>
              </a:spcBef>
              <a:spcAft>
                <a:spcPts val="0"/>
              </a:spcAft>
              <a:buSzPct val="100000"/>
              <a:buNone/>
              <a:defRPr sz="2987"/>
            </a:lvl4pPr>
            <a:lvl5pPr lvl="4" algn="ctr">
              <a:lnSpc>
                <a:spcPct val="100000"/>
              </a:lnSpc>
              <a:spcBef>
                <a:spcPts val="0"/>
              </a:spcBef>
              <a:spcAft>
                <a:spcPts val="0"/>
              </a:spcAft>
              <a:buSzPct val="100000"/>
              <a:buNone/>
              <a:defRPr sz="2987"/>
            </a:lvl5pPr>
            <a:lvl6pPr lvl="5" algn="ctr">
              <a:lnSpc>
                <a:spcPct val="100000"/>
              </a:lnSpc>
              <a:spcBef>
                <a:spcPts val="0"/>
              </a:spcBef>
              <a:spcAft>
                <a:spcPts val="0"/>
              </a:spcAft>
              <a:buSzPct val="100000"/>
              <a:buNone/>
              <a:defRPr sz="2987"/>
            </a:lvl6pPr>
            <a:lvl7pPr lvl="6" algn="ctr">
              <a:lnSpc>
                <a:spcPct val="100000"/>
              </a:lnSpc>
              <a:spcBef>
                <a:spcPts val="0"/>
              </a:spcBef>
              <a:spcAft>
                <a:spcPts val="0"/>
              </a:spcAft>
              <a:buSzPct val="100000"/>
              <a:buNone/>
              <a:defRPr sz="2987"/>
            </a:lvl7pPr>
            <a:lvl8pPr lvl="7" algn="ctr">
              <a:lnSpc>
                <a:spcPct val="100000"/>
              </a:lnSpc>
              <a:spcBef>
                <a:spcPts val="0"/>
              </a:spcBef>
              <a:spcAft>
                <a:spcPts val="0"/>
              </a:spcAft>
              <a:buSzPct val="100000"/>
              <a:buNone/>
              <a:defRPr sz="2987"/>
            </a:lvl8pPr>
            <a:lvl9pPr lvl="8" algn="ctr">
              <a:lnSpc>
                <a:spcPct val="100000"/>
              </a:lnSpc>
              <a:spcBef>
                <a:spcPts val="0"/>
              </a:spcBef>
              <a:spcAft>
                <a:spcPts val="0"/>
              </a:spcAft>
              <a:buSzPct val="100000"/>
              <a:buNone/>
              <a:defRPr sz="2987"/>
            </a:lvl9pPr>
          </a:lstStyle>
          <a:p>
            <a:endParaRPr/>
          </a:p>
        </p:txBody>
      </p:sp>
      <p:sp>
        <p:nvSpPr>
          <p:cNvPr id="39" name="Shape 39"/>
          <p:cNvSpPr txBox="1">
            <a:spLocks noGrp="1"/>
          </p:cNvSpPr>
          <p:nvPr>
            <p:ph type="body" idx="2"/>
          </p:nvPr>
        </p:nvSpPr>
        <p:spPr>
          <a:xfrm>
            <a:off x="7025067" y="1373060"/>
            <a:ext cx="5457067" cy="7007004"/>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6133561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43307" y="200060"/>
            <a:ext cx="12118187" cy="1086009"/>
          </a:xfrm>
          <a:prstGeom prst="rect">
            <a:avLst/>
          </a:prstGeom>
        </p:spPr>
        <p:txBody>
          <a:bodyPr lIns="91425" tIns="91425" rIns="91425" bIns="91425" anchor="t" anchorCtr="0"/>
          <a:lstStyle>
            <a:lvl1pPr lvl="0" algn="ctr">
              <a:spcBef>
                <a:spcPts val="0"/>
              </a:spcBef>
              <a:buFont typeface="Calibri"/>
              <a:defRPr b="1">
                <a:latin typeface="Calibri"/>
                <a:ea typeface="Calibri"/>
                <a:cs typeface="Calibri"/>
                <a:sym typeface="Calibri"/>
              </a:defRPr>
            </a:lvl1pPr>
            <a:lvl2pPr lvl="1">
              <a:spcBef>
                <a:spcPts val="0"/>
              </a:spcBef>
              <a:buFont typeface="Calibri"/>
              <a:defRPr>
                <a:latin typeface="Calibri"/>
                <a:ea typeface="Calibri"/>
                <a:cs typeface="Calibri"/>
                <a:sym typeface="Calibri"/>
              </a:defRPr>
            </a:lvl2pPr>
            <a:lvl3pPr lvl="2">
              <a:spcBef>
                <a:spcPts val="0"/>
              </a:spcBef>
              <a:buFont typeface="Calibri"/>
              <a:defRPr>
                <a:latin typeface="Calibri"/>
                <a:ea typeface="Calibri"/>
                <a:cs typeface="Calibri"/>
                <a:sym typeface="Calibri"/>
              </a:defRPr>
            </a:lvl3pPr>
            <a:lvl4pPr lvl="3">
              <a:spcBef>
                <a:spcPts val="0"/>
              </a:spcBef>
              <a:buFont typeface="Calibri"/>
              <a:defRPr>
                <a:latin typeface="Calibri"/>
                <a:ea typeface="Calibri"/>
                <a:cs typeface="Calibri"/>
                <a:sym typeface="Calibri"/>
              </a:defRPr>
            </a:lvl4pPr>
            <a:lvl5pPr lvl="4">
              <a:spcBef>
                <a:spcPts val="0"/>
              </a:spcBef>
              <a:buFont typeface="Calibri"/>
              <a:defRPr>
                <a:latin typeface="Calibri"/>
                <a:ea typeface="Calibri"/>
                <a:cs typeface="Calibri"/>
                <a:sym typeface="Calibri"/>
              </a:defRPr>
            </a:lvl5pPr>
            <a:lvl6pPr lvl="5">
              <a:spcBef>
                <a:spcPts val="0"/>
              </a:spcBef>
              <a:buFont typeface="Calibri"/>
              <a:defRPr>
                <a:latin typeface="Calibri"/>
                <a:ea typeface="Calibri"/>
                <a:cs typeface="Calibri"/>
                <a:sym typeface="Calibri"/>
              </a:defRPr>
            </a:lvl6pPr>
            <a:lvl7pPr lvl="6">
              <a:spcBef>
                <a:spcPts val="0"/>
              </a:spcBef>
              <a:buFont typeface="Calibri"/>
              <a:defRPr>
                <a:latin typeface="Calibri"/>
                <a:ea typeface="Calibri"/>
                <a:cs typeface="Calibri"/>
                <a:sym typeface="Calibri"/>
              </a:defRPr>
            </a:lvl7pPr>
            <a:lvl8pPr lvl="7">
              <a:spcBef>
                <a:spcPts val="0"/>
              </a:spcBef>
              <a:buFont typeface="Calibri"/>
              <a:defRPr>
                <a:latin typeface="Calibri"/>
                <a:ea typeface="Calibri"/>
                <a:cs typeface="Calibri"/>
                <a:sym typeface="Calibri"/>
              </a:defRPr>
            </a:lvl8pPr>
            <a:lvl9pPr lvl="8">
              <a:spcBef>
                <a:spcPts val="0"/>
              </a:spcBef>
              <a:buFont typeface="Calibri"/>
              <a:defRPr>
                <a:latin typeface="Calibri"/>
                <a:ea typeface="Calibri"/>
                <a:cs typeface="Calibri"/>
                <a:sym typeface="Calibri"/>
              </a:defRPr>
            </a:lvl9pPr>
          </a:lstStyle>
          <a:p>
            <a:endParaRPr/>
          </a:p>
        </p:txBody>
      </p:sp>
      <p:sp>
        <p:nvSpPr>
          <p:cNvPr id="75" name="Shape 75"/>
          <p:cNvSpPr txBox="1">
            <a:spLocks noGrp="1"/>
          </p:cNvSpPr>
          <p:nvPr>
            <p:ph type="body" idx="1"/>
          </p:nvPr>
        </p:nvSpPr>
        <p:spPr>
          <a:xfrm>
            <a:off x="443307" y="2185433"/>
            <a:ext cx="12118187" cy="6478507"/>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76" name="Shape 76"/>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77" name="Shape 77"/>
          <p:cNvSpPr/>
          <p:nvPr/>
        </p:nvSpPr>
        <p:spPr>
          <a:xfrm>
            <a:off x="0" y="1563212"/>
            <a:ext cx="13004800" cy="366933"/>
          </a:xfrm>
          <a:prstGeom prst="rect">
            <a:avLst/>
          </a:prstGeom>
          <a:solidFill>
            <a:srgbClr val="660000"/>
          </a:solidFill>
          <a:ln w="9525" cap="flat" cmpd="sng">
            <a:solidFill>
              <a:srgbClr val="660000"/>
            </a:solidFill>
            <a:prstDash val="solid"/>
            <a:round/>
            <a:headEnd type="none" w="med" len="med"/>
            <a:tailEnd type="none" w="med" len="med"/>
          </a:ln>
        </p:spPr>
        <p:txBody>
          <a:bodyPr lIns="130027" tIns="130027" rIns="130027" bIns="130027" anchor="ctr" anchorCtr="0">
            <a:noAutofit/>
          </a:bodyPr>
          <a:lstStyle/>
          <a:p>
            <a:pPr lvl="0">
              <a:spcBef>
                <a:spcPts val="0"/>
              </a:spcBef>
              <a:buNone/>
            </a:pPr>
            <a:endParaRPr sz="2560"/>
          </a:p>
        </p:txBody>
      </p:sp>
    </p:spTree>
    <p:extLst>
      <p:ext uri="{BB962C8B-B14F-4D97-AF65-F5344CB8AC3E}">
        <p14:creationId xmlns:p14="http://schemas.microsoft.com/office/powerpoint/2010/main" val="5855271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47" name="Shape 47"/>
          <p:cNvSpPr>
            <a:spLocks noGrp="1"/>
          </p:cNvSpPr>
          <p:nvPr>
            <p:ph type="sldNum" sz="quarter" idx="2"/>
          </p:nvPr>
        </p:nvSpPr>
        <p:spPr>
          <a:xfrm>
            <a:off x="11795802" y="9249981"/>
            <a:ext cx="314921" cy="317501"/>
          </a:xfrm>
          <a:prstGeom prst="rect">
            <a:avLst/>
          </a:prstGeom>
        </p:spPr>
        <p:txBody>
          <a:bodyPr/>
          <a:lstStyle>
            <a:lvl1pPr defTabSz="485751"/>
          </a:lstStyle>
          <a:p>
            <a:pPr lvl="0"/>
            <a:fld id="{86CB4B4D-7CA3-9044-876B-883B54F8677D}" type="slidenum">
              <a:t>‹#›</a:t>
            </a:fld>
            <a:endParaRPr/>
          </a:p>
        </p:txBody>
      </p:sp>
    </p:spTree>
    <p:extLst>
      <p:ext uri="{BB962C8B-B14F-4D97-AF65-F5344CB8AC3E}">
        <p14:creationId xmlns:p14="http://schemas.microsoft.com/office/powerpoint/2010/main" val="33474209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1"/>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1"/>
            </a:lvl1pPr>
            <a:lvl2pPr marL="487670" indent="0" algn="ctr">
              <a:buNone/>
              <a:defRPr sz="2133"/>
            </a:lvl2pPr>
            <a:lvl3pPr marL="975339" indent="0" algn="ctr">
              <a:buNone/>
              <a:defRPr sz="1920"/>
            </a:lvl3pPr>
            <a:lvl4pPr marL="1463009" indent="0" algn="ctr">
              <a:buNone/>
              <a:defRPr sz="1707"/>
            </a:lvl4pPr>
            <a:lvl5pPr marL="1950678" indent="0" algn="ctr">
              <a:buNone/>
              <a:defRPr sz="1707"/>
            </a:lvl5pPr>
            <a:lvl6pPr marL="2438348" indent="0" algn="ctr">
              <a:buNone/>
              <a:defRPr sz="1707"/>
            </a:lvl6pPr>
            <a:lvl7pPr marL="2926017" indent="0" algn="ctr">
              <a:buNone/>
              <a:defRPr sz="1707"/>
            </a:lvl7pPr>
            <a:lvl8pPr marL="3413688" indent="0" algn="ctr">
              <a:buNone/>
              <a:defRPr sz="1707"/>
            </a:lvl8pPr>
            <a:lvl9pPr marL="3901358"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39208369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4397B4-1D5C-47D4-87B7-1CF97931AB33}"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54F31-F968-4B0A-9454-4C5279495A32}" type="slidenum">
              <a:rPr lang="en-US" smtClean="0"/>
              <a:t>‹#›</a:t>
            </a:fld>
            <a:endParaRPr lang="en-US"/>
          </a:p>
        </p:txBody>
      </p:sp>
    </p:spTree>
    <p:extLst>
      <p:ext uri="{BB962C8B-B14F-4D97-AF65-F5344CB8AC3E}">
        <p14:creationId xmlns:p14="http://schemas.microsoft.com/office/powerpoint/2010/main" val="3250907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1"/>
            </a:lvl1pPr>
          </a:lstStyle>
          <a:p>
            <a:r>
              <a:rPr lang="en-US"/>
              <a:t>Click to edit Master title style</a:t>
            </a:r>
          </a:p>
        </p:txBody>
      </p:sp>
      <p:sp>
        <p:nvSpPr>
          <p:cNvPr id="3" name="Text Placeholder 2"/>
          <p:cNvSpPr>
            <a:spLocks noGrp="1"/>
          </p:cNvSpPr>
          <p:nvPr>
            <p:ph type="body" idx="1"/>
          </p:nvPr>
        </p:nvSpPr>
        <p:spPr>
          <a:xfrm>
            <a:off x="887307" y="6527244"/>
            <a:ext cx="11216640" cy="2133599"/>
          </a:xfrm>
        </p:spPr>
        <p:txBody>
          <a:bodyPr/>
          <a:lstStyle>
            <a:lvl1pPr marL="0" indent="0">
              <a:buNone/>
              <a:defRPr sz="2561">
                <a:solidFill>
                  <a:schemeClr val="tx1">
                    <a:tint val="75000"/>
                  </a:schemeClr>
                </a:solidFill>
              </a:defRPr>
            </a:lvl1pPr>
            <a:lvl2pPr marL="487670" indent="0">
              <a:buNone/>
              <a:defRPr sz="2133">
                <a:solidFill>
                  <a:schemeClr val="tx1">
                    <a:tint val="75000"/>
                  </a:schemeClr>
                </a:solidFill>
              </a:defRPr>
            </a:lvl2pPr>
            <a:lvl3pPr marL="975339" indent="0">
              <a:buNone/>
              <a:defRPr sz="1920">
                <a:solidFill>
                  <a:schemeClr val="tx1">
                    <a:tint val="75000"/>
                  </a:schemeClr>
                </a:solidFill>
              </a:defRPr>
            </a:lvl3pPr>
            <a:lvl4pPr marL="1463009" indent="0">
              <a:buNone/>
              <a:defRPr sz="1707">
                <a:solidFill>
                  <a:schemeClr val="tx1">
                    <a:tint val="75000"/>
                  </a:schemeClr>
                </a:solidFill>
              </a:defRPr>
            </a:lvl4pPr>
            <a:lvl5pPr marL="1950678" indent="0">
              <a:buNone/>
              <a:defRPr sz="1707">
                <a:solidFill>
                  <a:schemeClr val="tx1">
                    <a:tint val="75000"/>
                  </a:schemeClr>
                </a:solidFill>
              </a:defRPr>
            </a:lvl5pPr>
            <a:lvl6pPr marL="2438348" indent="0">
              <a:buNone/>
              <a:defRPr sz="1707">
                <a:solidFill>
                  <a:schemeClr val="tx1">
                    <a:tint val="75000"/>
                  </a:schemeClr>
                </a:solidFill>
              </a:defRPr>
            </a:lvl6pPr>
            <a:lvl7pPr marL="2926017" indent="0">
              <a:buNone/>
              <a:defRPr sz="1707">
                <a:solidFill>
                  <a:schemeClr val="tx1">
                    <a:tint val="75000"/>
                  </a:schemeClr>
                </a:solidFill>
              </a:defRPr>
            </a:lvl7pPr>
            <a:lvl8pPr marL="3413688" indent="0">
              <a:buNone/>
              <a:defRPr sz="1707">
                <a:solidFill>
                  <a:schemeClr val="tx1">
                    <a:tint val="75000"/>
                  </a:schemeClr>
                </a:solidFill>
              </a:defRPr>
            </a:lvl8pPr>
            <a:lvl9pPr marL="3901358"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25776289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28701E-CAF4-4159-9B3E-41C86DFFA30D}"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2966784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5" y="519297"/>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8" y="2390987"/>
            <a:ext cx="5501639" cy="1171786"/>
          </a:xfrm>
        </p:spPr>
        <p:txBody>
          <a:bodyPr anchor="b"/>
          <a:lstStyle>
            <a:lvl1pPr marL="0" indent="0">
              <a:buNone/>
              <a:defRPr sz="2561" b="1"/>
            </a:lvl1pPr>
            <a:lvl2pPr marL="487670" indent="0">
              <a:buNone/>
              <a:defRPr sz="2133" b="1"/>
            </a:lvl2pPr>
            <a:lvl3pPr marL="975339" indent="0">
              <a:buNone/>
              <a:defRPr sz="1920" b="1"/>
            </a:lvl3pPr>
            <a:lvl4pPr marL="1463009" indent="0">
              <a:buNone/>
              <a:defRPr sz="1707" b="1"/>
            </a:lvl4pPr>
            <a:lvl5pPr marL="1950678" indent="0">
              <a:buNone/>
              <a:defRPr sz="1707" b="1"/>
            </a:lvl5pPr>
            <a:lvl6pPr marL="2438348" indent="0">
              <a:buNone/>
              <a:defRPr sz="1707" b="1"/>
            </a:lvl6pPr>
            <a:lvl7pPr marL="2926017" indent="0">
              <a:buNone/>
              <a:defRPr sz="1707" b="1"/>
            </a:lvl7pPr>
            <a:lvl8pPr marL="3413688" indent="0">
              <a:buNone/>
              <a:defRPr sz="1707" b="1"/>
            </a:lvl8pPr>
            <a:lvl9pPr marL="3901358"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8" y="3562779"/>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2" y="2390987"/>
            <a:ext cx="5528734" cy="1171786"/>
          </a:xfrm>
        </p:spPr>
        <p:txBody>
          <a:bodyPr anchor="b"/>
          <a:lstStyle>
            <a:lvl1pPr marL="0" indent="0">
              <a:buNone/>
              <a:defRPr sz="2561" b="1"/>
            </a:lvl1pPr>
            <a:lvl2pPr marL="487670" indent="0">
              <a:buNone/>
              <a:defRPr sz="2133" b="1"/>
            </a:lvl2pPr>
            <a:lvl3pPr marL="975339" indent="0">
              <a:buNone/>
              <a:defRPr sz="1920" b="1"/>
            </a:lvl3pPr>
            <a:lvl4pPr marL="1463009" indent="0">
              <a:buNone/>
              <a:defRPr sz="1707" b="1"/>
            </a:lvl4pPr>
            <a:lvl5pPr marL="1950678" indent="0">
              <a:buNone/>
              <a:defRPr sz="1707" b="1"/>
            </a:lvl5pPr>
            <a:lvl6pPr marL="2438348" indent="0">
              <a:buNone/>
              <a:defRPr sz="1707" b="1"/>
            </a:lvl6pPr>
            <a:lvl7pPr marL="2926017" indent="0">
              <a:buNone/>
              <a:defRPr sz="1707" b="1"/>
            </a:lvl7pPr>
            <a:lvl8pPr marL="3413688" indent="0">
              <a:buNone/>
              <a:defRPr sz="1707" b="1"/>
            </a:lvl8pPr>
            <a:lvl9pPr marL="3901358"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2" y="3562779"/>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D65F69-69AB-5C4C-851B-7169B1BA0D1E}" type="datetimeFigureOut">
              <a:rPr lang="en-US" smtClean="0"/>
              <a:t>7/15/21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36756861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D65F69-69AB-5C4C-851B-7169B1BA0D1E}" type="datetimeFigureOut">
              <a:rPr lang="en-US" smtClean="0"/>
              <a:t>7/15/21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3157593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D65F69-69AB-5C4C-851B-7169B1BA0D1E}" type="datetimeFigureOut">
              <a:rPr lang="en-US" smtClean="0"/>
              <a:t>7/15/21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D509DD-A423-8348-AF74-9E12A425F611}" type="slidenum">
              <a:rPr lang="en-US" smtClean="0"/>
              <a:t>‹#›</a:t>
            </a:fld>
            <a:endParaRPr lang="en-US"/>
          </a:p>
        </p:txBody>
      </p:sp>
    </p:spTree>
    <p:extLst>
      <p:ext uri="{BB962C8B-B14F-4D97-AF65-F5344CB8AC3E}">
        <p14:creationId xmlns:p14="http://schemas.microsoft.com/office/powerpoint/2010/main" val="40476547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1"/>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4"/>
            <a:ext cx="4194386" cy="5420925"/>
          </a:xfrm>
        </p:spPr>
        <p:txBody>
          <a:bodyPr/>
          <a:lstStyle>
            <a:lvl1pPr marL="0" indent="0">
              <a:buNone/>
              <a:defRPr sz="1707"/>
            </a:lvl1pPr>
            <a:lvl2pPr marL="487670" indent="0">
              <a:buNone/>
              <a:defRPr sz="1493"/>
            </a:lvl2pPr>
            <a:lvl3pPr marL="975339" indent="0">
              <a:buNone/>
              <a:defRPr sz="1280"/>
            </a:lvl3pPr>
            <a:lvl4pPr marL="1463009" indent="0">
              <a:buNone/>
              <a:defRPr sz="1067"/>
            </a:lvl4pPr>
            <a:lvl5pPr marL="1950678" indent="0">
              <a:buNone/>
              <a:defRPr sz="1067"/>
            </a:lvl5pPr>
            <a:lvl6pPr marL="2438348" indent="0">
              <a:buNone/>
              <a:defRPr sz="1067"/>
            </a:lvl6pPr>
            <a:lvl7pPr marL="2926017" indent="0">
              <a:buNone/>
              <a:defRPr sz="1067"/>
            </a:lvl7pPr>
            <a:lvl8pPr marL="3413688" indent="0">
              <a:buNone/>
              <a:defRPr sz="1067"/>
            </a:lvl8pPr>
            <a:lvl9pPr marL="3901358"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99D65F69-69AB-5C4C-851B-7169B1BA0D1E}"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2884721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443307" y="8022424"/>
            <a:ext cx="8531627" cy="1147449"/>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9873922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70" indent="0">
              <a:buNone/>
              <a:defRPr sz="2987"/>
            </a:lvl2pPr>
            <a:lvl3pPr marL="975339" indent="0">
              <a:buNone/>
              <a:defRPr sz="2561"/>
            </a:lvl3pPr>
            <a:lvl4pPr marL="1463009" indent="0">
              <a:buNone/>
              <a:defRPr sz="2133"/>
            </a:lvl4pPr>
            <a:lvl5pPr marL="1950678" indent="0">
              <a:buNone/>
              <a:defRPr sz="2133"/>
            </a:lvl5pPr>
            <a:lvl6pPr marL="2438348" indent="0">
              <a:buNone/>
              <a:defRPr sz="2133"/>
            </a:lvl6pPr>
            <a:lvl7pPr marL="2926017" indent="0">
              <a:buNone/>
              <a:defRPr sz="2133"/>
            </a:lvl7pPr>
            <a:lvl8pPr marL="3413688" indent="0">
              <a:buNone/>
              <a:defRPr sz="2133"/>
            </a:lvl8pPr>
            <a:lvl9pPr marL="3901358" indent="0">
              <a:buNone/>
              <a:defRPr sz="2133"/>
            </a:lvl9pPr>
          </a:lstStyle>
          <a:p>
            <a:endParaRPr lang="en-US"/>
          </a:p>
        </p:txBody>
      </p:sp>
      <p:sp>
        <p:nvSpPr>
          <p:cNvPr id="4" name="Text Placeholder 3"/>
          <p:cNvSpPr>
            <a:spLocks noGrp="1"/>
          </p:cNvSpPr>
          <p:nvPr>
            <p:ph type="body" sz="half" idx="2"/>
          </p:nvPr>
        </p:nvSpPr>
        <p:spPr>
          <a:xfrm>
            <a:off x="895774" y="2926084"/>
            <a:ext cx="4194386" cy="5420925"/>
          </a:xfrm>
        </p:spPr>
        <p:txBody>
          <a:bodyPr/>
          <a:lstStyle>
            <a:lvl1pPr marL="0" indent="0">
              <a:buNone/>
              <a:defRPr sz="1707"/>
            </a:lvl1pPr>
            <a:lvl2pPr marL="487670" indent="0">
              <a:buNone/>
              <a:defRPr sz="1493"/>
            </a:lvl2pPr>
            <a:lvl3pPr marL="975339" indent="0">
              <a:buNone/>
              <a:defRPr sz="1280"/>
            </a:lvl3pPr>
            <a:lvl4pPr marL="1463009" indent="0">
              <a:buNone/>
              <a:defRPr sz="1067"/>
            </a:lvl4pPr>
            <a:lvl5pPr marL="1950678" indent="0">
              <a:buNone/>
              <a:defRPr sz="1067"/>
            </a:lvl5pPr>
            <a:lvl6pPr marL="2438348" indent="0">
              <a:buNone/>
              <a:defRPr sz="1067"/>
            </a:lvl6pPr>
            <a:lvl7pPr marL="2926017" indent="0">
              <a:buNone/>
              <a:defRPr sz="1067"/>
            </a:lvl7pPr>
            <a:lvl8pPr marL="3413688" indent="0">
              <a:buNone/>
              <a:defRPr sz="1067"/>
            </a:lvl8pPr>
            <a:lvl9pPr marL="3901358"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99D65F69-69AB-5C4C-851B-7169B1BA0D1E}"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2832895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7248955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2" y="519293"/>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2" y="519293"/>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27424858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 name="Shape 9"/>
          <p:cNvSpPr>
            <a:spLocks noGrp="1"/>
          </p:cNvSpPr>
          <p:nvPr>
            <p:ph type="title"/>
          </p:nvPr>
        </p:nvSpPr>
        <p:spPr>
          <a:xfrm>
            <a:off x="1270002" y="203200"/>
            <a:ext cx="10464801" cy="2540001"/>
          </a:xfrm>
          <a:prstGeom prst="rect">
            <a:avLst/>
          </a:prstGeom>
          <a:ln>
            <a:miter lim="400000"/>
          </a:ln>
        </p:spPr>
        <p:txBody>
          <a:bodyPr lIns="50800" tIns="50800" rIns="50800" bIns="50800"/>
          <a:lstStyle>
            <a:lvl1pPr defTabSz="457176">
              <a:defRPr sz="7199">
                <a:solidFill>
                  <a:srgbClr val="FFFFFF"/>
                </a:solidFill>
                <a:uFillTx/>
                <a:latin typeface="+mj-lt"/>
                <a:ea typeface="+mj-ea"/>
                <a:cs typeface="+mj-cs"/>
                <a:sym typeface="Chalkboard"/>
              </a:defRPr>
            </a:lvl1pPr>
          </a:lstStyle>
          <a:p>
            <a:pPr lvl="0">
              <a:defRPr sz="1800">
                <a:solidFill>
                  <a:srgbClr val="000000"/>
                </a:solidFill>
              </a:defRPr>
            </a:pPr>
            <a:r>
              <a:rPr sz="7199">
                <a:solidFill>
                  <a:srgbClr val="FFFFFF"/>
                </a:solidFill>
              </a:rPr>
              <a:t>Title Text</a:t>
            </a:r>
          </a:p>
        </p:txBody>
      </p:sp>
      <p:sp>
        <p:nvSpPr>
          <p:cNvPr id="10" name="Shape 10"/>
          <p:cNvSpPr>
            <a:spLocks noGrp="1"/>
          </p:cNvSpPr>
          <p:nvPr>
            <p:ph type="body" idx="1"/>
          </p:nvPr>
        </p:nvSpPr>
        <p:spPr>
          <a:xfrm>
            <a:off x="1270002" y="2946400"/>
            <a:ext cx="10464801" cy="5740400"/>
          </a:xfrm>
          <a:prstGeom prst="rect">
            <a:avLst/>
          </a:prstGeom>
          <a:ln>
            <a:miter lim="400000"/>
          </a:ln>
        </p:spPr>
        <p:txBody>
          <a:bodyPr lIns="50800" tIns="50800" rIns="50800" bIns="50800" anchor="ctr"/>
          <a:lstStyle>
            <a:lvl1pPr marL="893651" indent="-436475" defTabSz="457176">
              <a:spcBef>
                <a:spcPts val="2999"/>
              </a:spcBef>
              <a:buClrTx/>
              <a:buSzPct val="43000"/>
              <a:buFontTx/>
              <a:buBlip>
                <a:blip r:embed="rId2"/>
              </a:buBlip>
              <a:defRPr sz="3600">
                <a:solidFill>
                  <a:srgbClr val="FFFFFF"/>
                </a:solidFill>
                <a:uFillTx/>
                <a:latin typeface="+mj-lt"/>
                <a:ea typeface="+mj-ea"/>
                <a:cs typeface="+mj-cs"/>
                <a:sym typeface="Chalkboard"/>
              </a:defRPr>
            </a:lvl1pPr>
            <a:lvl2pPr marL="1439722" indent="-436475" defTabSz="457176">
              <a:spcBef>
                <a:spcPts val="2999"/>
              </a:spcBef>
              <a:buClrTx/>
              <a:buSzPct val="43000"/>
              <a:buFontTx/>
              <a:buBlip>
                <a:blip r:embed="rId2"/>
              </a:buBlip>
              <a:defRPr sz="3600">
                <a:solidFill>
                  <a:srgbClr val="FFFFFF"/>
                </a:solidFill>
                <a:uFillTx/>
                <a:latin typeface="+mj-lt"/>
                <a:ea typeface="+mj-ea"/>
                <a:cs typeface="+mj-cs"/>
                <a:sym typeface="Chalkboard"/>
              </a:defRPr>
            </a:lvl2pPr>
            <a:lvl3pPr marL="1973093" indent="-436475" defTabSz="457176">
              <a:spcBef>
                <a:spcPts val="2999"/>
              </a:spcBef>
              <a:buClrTx/>
              <a:buSzPct val="43000"/>
              <a:buFontTx/>
              <a:buBlip>
                <a:blip r:embed="rId2"/>
              </a:buBlip>
              <a:defRPr sz="3600">
                <a:solidFill>
                  <a:srgbClr val="FFFFFF"/>
                </a:solidFill>
                <a:uFillTx/>
                <a:latin typeface="+mj-lt"/>
                <a:ea typeface="+mj-ea"/>
                <a:cs typeface="+mj-cs"/>
                <a:sym typeface="Chalkboard"/>
              </a:defRPr>
            </a:lvl3pPr>
            <a:lvl4pPr marL="2544563" indent="-436475" defTabSz="457176">
              <a:spcBef>
                <a:spcPts val="2999"/>
              </a:spcBef>
              <a:buClrTx/>
              <a:buSzPct val="43000"/>
              <a:buFontTx/>
              <a:buBlip>
                <a:blip r:embed="rId2"/>
              </a:buBlip>
              <a:defRPr sz="3600">
                <a:solidFill>
                  <a:srgbClr val="FFFFFF"/>
                </a:solidFill>
                <a:uFillTx/>
                <a:latin typeface="+mj-lt"/>
                <a:ea typeface="+mj-ea"/>
                <a:cs typeface="+mj-cs"/>
                <a:sym typeface="Chalkboard"/>
              </a:defRPr>
            </a:lvl4pPr>
            <a:lvl5pPr marL="3128733" indent="-436475" defTabSz="457176">
              <a:spcBef>
                <a:spcPts val="2999"/>
              </a:spcBef>
              <a:buClrTx/>
              <a:buSzPct val="43000"/>
              <a:buFontTx/>
              <a:buBlip>
                <a:blip r:embed="rId2"/>
              </a:buBlip>
              <a:defRPr sz="3600">
                <a:solidFill>
                  <a:srgbClr val="FFFFFF"/>
                </a:solidFill>
                <a:uFillTx/>
                <a:latin typeface="+mj-lt"/>
                <a:ea typeface="+mj-ea"/>
                <a:cs typeface="+mj-cs"/>
                <a:sym typeface="Chalkboard"/>
              </a:defRPr>
            </a:lvl5p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extLst>
      <p:ext uri="{BB962C8B-B14F-4D97-AF65-F5344CB8AC3E}">
        <p14:creationId xmlns:p14="http://schemas.microsoft.com/office/powerpoint/2010/main" val="217181353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43308" y="2097542"/>
            <a:ext cx="12118187" cy="3723378"/>
          </a:xfrm>
          <a:prstGeom prst="rect">
            <a:avLst/>
          </a:prstGeom>
        </p:spPr>
        <p:txBody>
          <a:bodyPr lIns="91425" tIns="91425" rIns="91425" bIns="91425" anchor="b" anchorCtr="0"/>
          <a:lstStyle>
            <a:lvl1pPr lvl="0" algn="ctr">
              <a:spcBef>
                <a:spcPts val="0"/>
              </a:spcBef>
              <a:buSzPct val="100000"/>
              <a:defRPr sz="17064"/>
            </a:lvl1pPr>
            <a:lvl2pPr lvl="1" algn="ctr">
              <a:spcBef>
                <a:spcPts val="0"/>
              </a:spcBef>
              <a:buSzPct val="100000"/>
              <a:defRPr sz="17064"/>
            </a:lvl2pPr>
            <a:lvl3pPr lvl="2" algn="ctr">
              <a:spcBef>
                <a:spcPts val="0"/>
              </a:spcBef>
              <a:buSzPct val="100000"/>
              <a:defRPr sz="17064"/>
            </a:lvl3pPr>
            <a:lvl4pPr lvl="3" algn="ctr">
              <a:spcBef>
                <a:spcPts val="0"/>
              </a:spcBef>
              <a:buSzPct val="100000"/>
              <a:defRPr sz="17064"/>
            </a:lvl4pPr>
            <a:lvl5pPr lvl="4" algn="ctr">
              <a:spcBef>
                <a:spcPts val="0"/>
              </a:spcBef>
              <a:buSzPct val="100000"/>
              <a:defRPr sz="17064"/>
            </a:lvl5pPr>
            <a:lvl6pPr lvl="5" algn="ctr">
              <a:spcBef>
                <a:spcPts val="0"/>
              </a:spcBef>
              <a:buSzPct val="100000"/>
              <a:defRPr sz="17064"/>
            </a:lvl6pPr>
            <a:lvl7pPr lvl="6" algn="ctr">
              <a:spcBef>
                <a:spcPts val="0"/>
              </a:spcBef>
              <a:buSzPct val="100000"/>
              <a:defRPr sz="17064"/>
            </a:lvl7pPr>
            <a:lvl8pPr lvl="7" algn="ctr">
              <a:spcBef>
                <a:spcPts val="0"/>
              </a:spcBef>
              <a:buSzPct val="100000"/>
              <a:defRPr sz="17064"/>
            </a:lvl8pPr>
            <a:lvl9pPr lvl="8" algn="ctr">
              <a:spcBef>
                <a:spcPts val="0"/>
              </a:spcBef>
              <a:buSzPct val="100000"/>
              <a:defRPr sz="17064"/>
            </a:lvl9pPr>
          </a:lstStyle>
          <a:p>
            <a:endParaRPr/>
          </a:p>
        </p:txBody>
      </p:sp>
      <p:sp>
        <p:nvSpPr>
          <p:cNvPr id="46" name="Shape 46"/>
          <p:cNvSpPr txBox="1">
            <a:spLocks noGrp="1"/>
          </p:cNvSpPr>
          <p:nvPr>
            <p:ph type="body" idx="1"/>
          </p:nvPr>
        </p:nvSpPr>
        <p:spPr>
          <a:xfrm>
            <a:off x="443308" y="5977553"/>
            <a:ext cx="12118187" cy="2466702"/>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12049718"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41139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975360" y="866989"/>
            <a:ext cx="11054080" cy="7802879"/>
          </a:xfrm>
          <a:prstGeom prst="rect">
            <a:avLst/>
          </a:prstGeom>
          <a:noFill/>
          <a:ln>
            <a:noFill/>
          </a:ln>
        </p:spPr>
        <p:txBody>
          <a:bodyPr lIns="91425" tIns="91425" rIns="91425" bIns="91425" anchor="t" anchorCtr="0"/>
          <a:lstStyle>
            <a:lvl1pPr marL="325115" marR="0" lvl="0" indent="-72248" algn="l" rtl="0">
              <a:lnSpc>
                <a:spcPct val="90000"/>
              </a:lnSpc>
              <a:spcBef>
                <a:spcPts val="1422"/>
              </a:spcBef>
              <a:buClr>
                <a:schemeClr val="dk1"/>
              </a:buClr>
              <a:buSzPct val="100000"/>
              <a:buFont typeface="Arial"/>
              <a:buChar char="•"/>
              <a:defRPr sz="3982" b="0" i="0" u="none" strike="noStrike" cap="none">
                <a:solidFill>
                  <a:schemeClr val="dk1"/>
                </a:solidFill>
                <a:latin typeface="Calibri"/>
                <a:ea typeface="Calibri"/>
                <a:cs typeface="Calibri"/>
                <a:sym typeface="Calibri"/>
              </a:defRPr>
            </a:lvl1pPr>
            <a:lvl2pPr marL="975345" marR="0" lvl="1" indent="-108372" algn="l" rtl="0">
              <a:lnSpc>
                <a:spcPct val="90000"/>
              </a:lnSpc>
              <a:spcBef>
                <a:spcPts val="711"/>
              </a:spcBef>
              <a:buClr>
                <a:schemeClr val="dk1"/>
              </a:buClr>
              <a:buSzPct val="100000"/>
              <a:buFont typeface="Arial"/>
              <a:buChar char="•"/>
              <a:defRPr sz="3413" b="0" i="0" u="none" strike="noStrike" cap="none">
                <a:solidFill>
                  <a:schemeClr val="dk1"/>
                </a:solidFill>
                <a:latin typeface="Calibri"/>
                <a:ea typeface="Calibri"/>
                <a:cs typeface="Calibri"/>
                <a:sym typeface="Calibri"/>
              </a:defRPr>
            </a:lvl2pPr>
            <a:lvl3pPr marL="1625575" marR="0" lvl="2" indent="-144496" algn="l" rtl="0">
              <a:lnSpc>
                <a:spcPct val="90000"/>
              </a:lnSpc>
              <a:spcBef>
                <a:spcPts val="711"/>
              </a:spcBef>
              <a:buClr>
                <a:schemeClr val="dk1"/>
              </a:buClr>
              <a:buSzPct val="100000"/>
              <a:buFont typeface="Arial"/>
              <a:buChar char="•"/>
              <a:defRPr sz="2844" b="0" i="0" u="none" strike="noStrike" cap="none">
                <a:solidFill>
                  <a:schemeClr val="dk1"/>
                </a:solidFill>
                <a:latin typeface="Calibri"/>
                <a:ea typeface="Calibri"/>
                <a:cs typeface="Calibri"/>
                <a:sym typeface="Calibri"/>
              </a:defRPr>
            </a:lvl3pPr>
            <a:lvl4pPr marL="2275804" marR="0" lvl="3"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4pPr>
            <a:lvl5pPr marL="2926034" marR="0" lvl="4"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5pPr>
            <a:lvl6pPr marL="3576264" marR="0" lvl="5"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6pPr>
            <a:lvl7pPr marL="4226494" marR="0" lvl="6"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7pPr>
            <a:lvl8pPr marL="4876724" marR="0" lvl="7"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8pPr>
            <a:lvl9pPr marL="5526954" marR="0" lvl="8"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975362" y="8778240"/>
            <a:ext cx="2709332" cy="650240"/>
          </a:xfrm>
          <a:prstGeom prst="rect">
            <a:avLst/>
          </a:prstGeom>
          <a:noFill/>
          <a:ln>
            <a:noFill/>
          </a:ln>
        </p:spPr>
        <p:txBody>
          <a:bodyPr lIns="91425" tIns="91425" rIns="91425" bIns="91425" anchor="ctr" anchorCtr="0"/>
          <a:lstStyle>
            <a:lvl1pPr marL="0" marR="0" lvl="0" indent="0" algn="l" rtl="0">
              <a:spcBef>
                <a:spcPts val="0"/>
              </a:spcBef>
              <a:buNone/>
              <a:defRPr sz="1707">
                <a:solidFill>
                  <a:srgbClr val="888888"/>
                </a:solidFill>
                <a:latin typeface="Calibri"/>
                <a:ea typeface="Calibri"/>
                <a:cs typeface="Calibri"/>
                <a:sym typeface="Calibri"/>
              </a:defRPr>
            </a:lvl1pPr>
            <a:lvl2pPr marL="650230" marR="0" lvl="1" indent="0" algn="l" rtl="0">
              <a:spcBef>
                <a:spcPts val="0"/>
              </a:spcBef>
              <a:buNone/>
              <a:defRPr sz="2560" b="0" i="0" u="none" strike="noStrike" cap="none">
                <a:solidFill>
                  <a:schemeClr val="dk1"/>
                </a:solidFill>
                <a:latin typeface="Calibri"/>
                <a:ea typeface="Calibri"/>
                <a:cs typeface="Calibri"/>
                <a:sym typeface="Calibri"/>
              </a:defRPr>
            </a:lvl2pPr>
            <a:lvl3pPr marL="1300460" marR="0" lvl="2" indent="0" algn="l" rtl="0">
              <a:spcBef>
                <a:spcPts val="0"/>
              </a:spcBef>
              <a:buNone/>
              <a:defRPr sz="2560" b="0" i="0" u="none" strike="noStrike" cap="none">
                <a:solidFill>
                  <a:schemeClr val="dk1"/>
                </a:solidFill>
                <a:latin typeface="Calibri"/>
                <a:ea typeface="Calibri"/>
                <a:cs typeface="Calibri"/>
                <a:sym typeface="Calibri"/>
              </a:defRPr>
            </a:lvl3pPr>
            <a:lvl4pPr marL="1950690" marR="0" lvl="3" indent="0" algn="l" rtl="0">
              <a:spcBef>
                <a:spcPts val="0"/>
              </a:spcBef>
              <a:buNone/>
              <a:defRPr sz="2560" b="0" i="0" u="none" strike="noStrike" cap="none">
                <a:solidFill>
                  <a:schemeClr val="dk1"/>
                </a:solidFill>
                <a:latin typeface="Calibri"/>
                <a:ea typeface="Calibri"/>
                <a:cs typeface="Calibri"/>
                <a:sym typeface="Calibri"/>
              </a:defRPr>
            </a:lvl4pPr>
            <a:lvl5pPr marL="2600919" marR="0" lvl="4" indent="0" algn="l" rtl="0">
              <a:spcBef>
                <a:spcPts val="0"/>
              </a:spcBef>
              <a:buNone/>
              <a:defRPr sz="2560" b="0" i="0" u="none" strike="noStrike" cap="none">
                <a:solidFill>
                  <a:schemeClr val="dk1"/>
                </a:solidFill>
                <a:latin typeface="Calibri"/>
                <a:ea typeface="Calibri"/>
                <a:cs typeface="Calibri"/>
                <a:sym typeface="Calibri"/>
              </a:defRPr>
            </a:lvl5pPr>
            <a:lvl6pPr marL="3251149" marR="0" lvl="5" indent="0" algn="l" rtl="0">
              <a:spcBef>
                <a:spcPts val="0"/>
              </a:spcBef>
              <a:buNone/>
              <a:defRPr sz="2560" b="0" i="0" u="none" strike="noStrike" cap="none">
                <a:solidFill>
                  <a:schemeClr val="dk1"/>
                </a:solidFill>
                <a:latin typeface="Calibri"/>
                <a:ea typeface="Calibri"/>
                <a:cs typeface="Calibri"/>
                <a:sym typeface="Calibri"/>
              </a:defRPr>
            </a:lvl6pPr>
            <a:lvl7pPr marL="3901379" marR="0" lvl="6" indent="0" algn="l" rtl="0">
              <a:spcBef>
                <a:spcPts val="0"/>
              </a:spcBef>
              <a:buNone/>
              <a:defRPr sz="2560" b="0" i="0" u="none" strike="noStrike" cap="none">
                <a:solidFill>
                  <a:schemeClr val="dk1"/>
                </a:solidFill>
                <a:latin typeface="Calibri"/>
                <a:ea typeface="Calibri"/>
                <a:cs typeface="Calibri"/>
                <a:sym typeface="Calibri"/>
              </a:defRPr>
            </a:lvl7pPr>
            <a:lvl8pPr marL="4551609" marR="0" lvl="7" indent="0" algn="l" rtl="0">
              <a:spcBef>
                <a:spcPts val="0"/>
              </a:spcBef>
              <a:buNone/>
              <a:defRPr sz="2560" b="0" i="0" u="none" strike="noStrike" cap="none">
                <a:solidFill>
                  <a:schemeClr val="dk1"/>
                </a:solidFill>
                <a:latin typeface="Calibri"/>
                <a:ea typeface="Calibri"/>
                <a:cs typeface="Calibri"/>
                <a:sym typeface="Calibri"/>
              </a:defRPr>
            </a:lvl8pPr>
            <a:lvl9pPr marL="5201839" marR="0" lvl="8" indent="0" algn="l" rtl="0">
              <a:spcBef>
                <a:spcPts val="0"/>
              </a:spcBef>
              <a:buNone/>
              <a:defRPr sz="256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4443307" y="8778240"/>
            <a:ext cx="4118187" cy="650240"/>
          </a:xfrm>
          <a:prstGeom prst="rect">
            <a:avLst/>
          </a:prstGeom>
          <a:noFill/>
          <a:ln>
            <a:noFill/>
          </a:ln>
        </p:spPr>
        <p:txBody>
          <a:bodyPr lIns="91425" tIns="91425" rIns="91425" bIns="91425" anchor="ctr" anchorCtr="0"/>
          <a:lstStyle>
            <a:lvl1pPr marL="0" marR="0" lvl="0" indent="0" algn="ctr" rtl="0">
              <a:spcBef>
                <a:spcPts val="0"/>
              </a:spcBef>
              <a:buNone/>
              <a:defRPr sz="1707">
                <a:solidFill>
                  <a:srgbClr val="888888"/>
                </a:solidFill>
                <a:latin typeface="Calibri"/>
                <a:ea typeface="Calibri"/>
                <a:cs typeface="Calibri"/>
                <a:sym typeface="Calibri"/>
              </a:defRPr>
            </a:lvl1pPr>
            <a:lvl2pPr marL="650230" marR="0" lvl="1" indent="0" algn="l" rtl="0">
              <a:spcBef>
                <a:spcPts val="0"/>
              </a:spcBef>
              <a:buNone/>
              <a:defRPr sz="2560" b="0" i="0" u="none" strike="noStrike" cap="none">
                <a:solidFill>
                  <a:schemeClr val="dk1"/>
                </a:solidFill>
                <a:latin typeface="Calibri"/>
                <a:ea typeface="Calibri"/>
                <a:cs typeface="Calibri"/>
                <a:sym typeface="Calibri"/>
              </a:defRPr>
            </a:lvl2pPr>
            <a:lvl3pPr marL="1300460" marR="0" lvl="2" indent="0" algn="l" rtl="0">
              <a:spcBef>
                <a:spcPts val="0"/>
              </a:spcBef>
              <a:buNone/>
              <a:defRPr sz="2560" b="0" i="0" u="none" strike="noStrike" cap="none">
                <a:solidFill>
                  <a:schemeClr val="dk1"/>
                </a:solidFill>
                <a:latin typeface="Calibri"/>
                <a:ea typeface="Calibri"/>
                <a:cs typeface="Calibri"/>
                <a:sym typeface="Calibri"/>
              </a:defRPr>
            </a:lvl3pPr>
            <a:lvl4pPr marL="1950690" marR="0" lvl="3" indent="0" algn="l" rtl="0">
              <a:spcBef>
                <a:spcPts val="0"/>
              </a:spcBef>
              <a:buNone/>
              <a:defRPr sz="2560" b="0" i="0" u="none" strike="noStrike" cap="none">
                <a:solidFill>
                  <a:schemeClr val="dk1"/>
                </a:solidFill>
                <a:latin typeface="Calibri"/>
                <a:ea typeface="Calibri"/>
                <a:cs typeface="Calibri"/>
                <a:sym typeface="Calibri"/>
              </a:defRPr>
            </a:lvl4pPr>
            <a:lvl5pPr marL="2600919" marR="0" lvl="4" indent="0" algn="l" rtl="0">
              <a:spcBef>
                <a:spcPts val="0"/>
              </a:spcBef>
              <a:buNone/>
              <a:defRPr sz="2560" b="0" i="0" u="none" strike="noStrike" cap="none">
                <a:solidFill>
                  <a:schemeClr val="dk1"/>
                </a:solidFill>
                <a:latin typeface="Calibri"/>
                <a:ea typeface="Calibri"/>
                <a:cs typeface="Calibri"/>
                <a:sym typeface="Calibri"/>
              </a:defRPr>
            </a:lvl5pPr>
            <a:lvl6pPr marL="3251149" marR="0" lvl="5" indent="0" algn="l" rtl="0">
              <a:spcBef>
                <a:spcPts val="0"/>
              </a:spcBef>
              <a:buNone/>
              <a:defRPr sz="2560" b="0" i="0" u="none" strike="noStrike" cap="none">
                <a:solidFill>
                  <a:schemeClr val="dk1"/>
                </a:solidFill>
                <a:latin typeface="Calibri"/>
                <a:ea typeface="Calibri"/>
                <a:cs typeface="Calibri"/>
                <a:sym typeface="Calibri"/>
              </a:defRPr>
            </a:lvl6pPr>
            <a:lvl7pPr marL="3901379" marR="0" lvl="6" indent="0" algn="l" rtl="0">
              <a:spcBef>
                <a:spcPts val="0"/>
              </a:spcBef>
              <a:buNone/>
              <a:defRPr sz="2560" b="0" i="0" u="none" strike="noStrike" cap="none">
                <a:solidFill>
                  <a:schemeClr val="dk1"/>
                </a:solidFill>
                <a:latin typeface="Calibri"/>
                <a:ea typeface="Calibri"/>
                <a:cs typeface="Calibri"/>
                <a:sym typeface="Calibri"/>
              </a:defRPr>
            </a:lvl7pPr>
            <a:lvl8pPr marL="4551609" marR="0" lvl="7" indent="0" algn="l" rtl="0">
              <a:spcBef>
                <a:spcPts val="0"/>
              </a:spcBef>
              <a:buNone/>
              <a:defRPr sz="2560" b="0" i="0" u="none" strike="noStrike" cap="none">
                <a:solidFill>
                  <a:schemeClr val="dk1"/>
                </a:solidFill>
                <a:latin typeface="Calibri"/>
                <a:ea typeface="Calibri"/>
                <a:cs typeface="Calibri"/>
                <a:sym typeface="Calibri"/>
              </a:defRPr>
            </a:lvl8pPr>
            <a:lvl9pPr marL="5201839" marR="0" lvl="8" indent="0" algn="l" rtl="0">
              <a:spcBef>
                <a:spcPts val="0"/>
              </a:spcBef>
              <a:buNone/>
              <a:defRPr sz="256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9320109" y="8778240"/>
            <a:ext cx="2709332" cy="65024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707" smtClean="0">
                <a:solidFill>
                  <a:srgbClr val="888888"/>
                </a:solidFill>
                <a:latin typeface="Calibri"/>
                <a:ea typeface="Calibri"/>
                <a:cs typeface="Calibri"/>
                <a:sym typeface="Calibri"/>
              </a:rPr>
              <a:pPr algn="r">
                <a:buSzPct val="25000"/>
              </a:pPr>
              <a:t>‹#›</a:t>
            </a:fld>
            <a:endParaRPr lang="en" sz="1707">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79206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1"/>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1"/>
            </a:lvl1pPr>
            <a:lvl2pPr marL="487695" indent="0" algn="ctr">
              <a:buNone/>
              <a:defRPr sz="2133"/>
            </a:lvl2pPr>
            <a:lvl3pPr marL="975389" indent="0" algn="ctr">
              <a:buNone/>
              <a:defRPr sz="1920"/>
            </a:lvl3pPr>
            <a:lvl4pPr marL="1463084" indent="0" algn="ctr">
              <a:buNone/>
              <a:defRPr sz="1707"/>
            </a:lvl4pPr>
            <a:lvl5pPr marL="1950778" indent="0" algn="ctr">
              <a:buNone/>
              <a:defRPr sz="1707"/>
            </a:lvl5pPr>
            <a:lvl6pPr marL="2438473" indent="0" algn="ctr">
              <a:buNone/>
              <a:defRPr sz="1707"/>
            </a:lvl6pPr>
            <a:lvl7pPr marL="2926167" indent="0" algn="ctr">
              <a:buNone/>
              <a:defRPr sz="1707"/>
            </a:lvl7pPr>
            <a:lvl8pPr marL="3413863" indent="0" algn="ctr">
              <a:buNone/>
              <a:defRPr sz="1707"/>
            </a:lvl8pPr>
            <a:lvl9pPr marL="3901557"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3824764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4397B4-1D5C-47D4-87B7-1CF97931AB33}"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54F31-F968-4B0A-9454-4C5279495A32}" type="slidenum">
              <a:rPr lang="en-US" smtClean="0"/>
              <a:t>‹#›</a:t>
            </a:fld>
            <a:endParaRPr lang="en-US"/>
          </a:p>
        </p:txBody>
      </p:sp>
    </p:spTree>
    <p:extLst>
      <p:ext uri="{BB962C8B-B14F-4D97-AF65-F5344CB8AC3E}">
        <p14:creationId xmlns:p14="http://schemas.microsoft.com/office/powerpoint/2010/main" val="2508356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5.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43307" y="843900"/>
            <a:ext cx="12118187" cy="1086009"/>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443307" y="2185433"/>
            <a:ext cx="12118187" cy="6478507"/>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12049717" y="8842839"/>
            <a:ext cx="780373" cy="746382"/>
          </a:xfrm>
          <a:prstGeom prst="rect">
            <a:avLst/>
          </a:prstGeom>
          <a:noFill/>
          <a:ln>
            <a:noFill/>
          </a:ln>
        </p:spPr>
        <p:txBody>
          <a:bodyPr lIns="91425" tIns="91425" rIns="91425" bIns="91425" anchor="ctr" anchorCtr="0">
            <a:noAutofit/>
          </a:bodyPr>
          <a:lstStyle/>
          <a:p>
            <a:pPr algn="r"/>
            <a:fld id="{00000000-1234-1234-1234-123412341234}" type="slidenum">
              <a:rPr lang="en" sz="1422" smtClean="0">
                <a:solidFill>
                  <a:schemeClr val="dk2"/>
                </a:solidFill>
              </a:rPr>
              <a:pPr algn="r"/>
              <a:t>‹#›</a:t>
            </a:fld>
            <a:endParaRPr lang="en" sz="1422">
              <a:solidFill>
                <a:schemeClr val="dk2"/>
              </a:solidFill>
            </a:endParaRPr>
          </a:p>
        </p:txBody>
      </p:sp>
    </p:spTree>
    <p:extLst>
      <p:ext uri="{BB962C8B-B14F-4D97-AF65-F5344CB8AC3E}">
        <p14:creationId xmlns:p14="http://schemas.microsoft.com/office/powerpoint/2010/main" val="3878678125"/>
      </p:ext>
    </p:extLst>
  </p:cSld>
  <p:clrMap bg1="lt1" tx1="dk1" bg2="dk2" tx2="lt2" accent1="accent1" accent2="accent2" accent3="accent3" accent4="accent4" accent5="accent5" accent6="accent6" hlink="hlink" folHlink="folHlink"/>
  <p:sldLayoutIdLst>
    <p:sldLayoutId id="2147483901" r:id="rId1"/>
    <p:sldLayoutId id="2147483902" r:id="rId2"/>
    <p:sldLayoutId id="2147483906" r:id="rId3"/>
    <p:sldLayoutId id="2147483907" r:id="rId4"/>
    <p:sldLayoutId id="2147483908" r:id="rId5"/>
    <p:sldLayoutId id="2147483909" r:id="rId6"/>
    <p:sldLayoutId id="214748391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5"/>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9"/>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99D65F69-69AB-5C4C-851B-7169B1BA0D1E}" type="datetimeFigureOut">
              <a:rPr lang="en-US" smtClean="0"/>
              <a:t>7/15/21</a:t>
            </a:fld>
            <a:endParaRPr lang="en-US"/>
          </a:p>
        </p:txBody>
      </p:sp>
      <p:sp>
        <p:nvSpPr>
          <p:cNvPr id="5" name="Footer Placeholder 4"/>
          <p:cNvSpPr>
            <a:spLocks noGrp="1"/>
          </p:cNvSpPr>
          <p:nvPr>
            <p:ph type="ftr" sz="quarter" idx="3"/>
          </p:nvPr>
        </p:nvSpPr>
        <p:spPr>
          <a:xfrm>
            <a:off x="4307840" y="9040149"/>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1" y="9040149"/>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pPr lvl="0"/>
            <a:fld id="{86CB4B4D-7CA3-9044-876B-883B54F8677D}" type="slidenum">
              <a:rPr lang="uk-UA" smtClean="0"/>
              <a:t>‹#›</a:t>
            </a:fld>
            <a:endParaRPr lang="uk-UA"/>
          </a:p>
        </p:txBody>
      </p:sp>
    </p:spTree>
    <p:extLst>
      <p:ext uri="{BB962C8B-B14F-4D97-AF65-F5344CB8AC3E}">
        <p14:creationId xmlns:p14="http://schemas.microsoft.com/office/powerpoint/2010/main" val="4246381978"/>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7" r:id="rId12"/>
  </p:sldLayoutIdLst>
  <p:txStyles>
    <p:titleStyle>
      <a:lvl1pPr algn="l" defTabSz="975389"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89" rtl="0" eaLnBrk="1" latinLnBrk="0" hangingPunct="1">
        <a:lnSpc>
          <a:spcPct val="90000"/>
        </a:lnSpc>
        <a:spcBef>
          <a:spcPts val="1067"/>
        </a:spcBef>
        <a:buFont typeface="Arial"/>
        <a:buChar char="•"/>
        <a:defRPr sz="2987" kern="1200">
          <a:solidFill>
            <a:schemeClr val="tx1"/>
          </a:solidFill>
          <a:latin typeface="+mn-lt"/>
          <a:ea typeface="+mn-ea"/>
          <a:cs typeface="+mn-cs"/>
        </a:defRPr>
      </a:lvl1pPr>
      <a:lvl2pPr marL="731541" indent="-243848" algn="l" defTabSz="975389" rtl="0" eaLnBrk="1" latinLnBrk="0" hangingPunct="1">
        <a:lnSpc>
          <a:spcPct val="90000"/>
        </a:lnSpc>
        <a:spcBef>
          <a:spcPts val="533"/>
        </a:spcBef>
        <a:buFont typeface="Arial"/>
        <a:buChar char="•"/>
        <a:defRPr sz="2561" kern="1200">
          <a:solidFill>
            <a:schemeClr val="tx1"/>
          </a:solidFill>
          <a:latin typeface="+mn-lt"/>
          <a:ea typeface="+mn-ea"/>
          <a:cs typeface="+mn-cs"/>
        </a:defRPr>
      </a:lvl2pPr>
      <a:lvl3pPr marL="1219236" indent="-243848" algn="l" defTabSz="975389" rtl="0" eaLnBrk="1" latinLnBrk="0" hangingPunct="1">
        <a:lnSpc>
          <a:spcPct val="90000"/>
        </a:lnSpc>
        <a:spcBef>
          <a:spcPts val="533"/>
        </a:spcBef>
        <a:buFont typeface="Arial"/>
        <a:buChar char="•"/>
        <a:defRPr sz="2133" kern="1200">
          <a:solidFill>
            <a:schemeClr val="tx1"/>
          </a:solidFill>
          <a:latin typeface="+mn-lt"/>
          <a:ea typeface="+mn-ea"/>
          <a:cs typeface="+mn-cs"/>
        </a:defRPr>
      </a:lvl3pPr>
      <a:lvl4pPr marL="1706930"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4pPr>
      <a:lvl5pPr marL="2194627"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5pPr>
      <a:lvl6pPr marL="2682320"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70014"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709"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5406"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9pPr>
    </p:bodyStyle>
    <p:otherStyle>
      <a:defPPr>
        <a:defRPr lang="en-US"/>
      </a:defPPr>
      <a:lvl1pPr marL="0" algn="l" defTabSz="975389" rtl="0" eaLnBrk="1" latinLnBrk="0" hangingPunct="1">
        <a:defRPr sz="1920" kern="1200">
          <a:solidFill>
            <a:schemeClr val="tx1"/>
          </a:solidFill>
          <a:latin typeface="+mn-lt"/>
          <a:ea typeface="+mn-ea"/>
          <a:cs typeface="+mn-cs"/>
        </a:defRPr>
      </a:lvl1pPr>
      <a:lvl2pPr marL="487695" algn="l" defTabSz="975389" rtl="0" eaLnBrk="1" latinLnBrk="0" hangingPunct="1">
        <a:defRPr sz="1920" kern="1200">
          <a:solidFill>
            <a:schemeClr val="tx1"/>
          </a:solidFill>
          <a:latin typeface="+mn-lt"/>
          <a:ea typeface="+mn-ea"/>
          <a:cs typeface="+mn-cs"/>
        </a:defRPr>
      </a:lvl2pPr>
      <a:lvl3pPr marL="975389" algn="l" defTabSz="975389" rtl="0" eaLnBrk="1" latinLnBrk="0" hangingPunct="1">
        <a:defRPr sz="1920" kern="1200">
          <a:solidFill>
            <a:schemeClr val="tx1"/>
          </a:solidFill>
          <a:latin typeface="+mn-lt"/>
          <a:ea typeface="+mn-ea"/>
          <a:cs typeface="+mn-cs"/>
        </a:defRPr>
      </a:lvl3pPr>
      <a:lvl4pPr marL="1463084" algn="l" defTabSz="975389" rtl="0" eaLnBrk="1" latinLnBrk="0" hangingPunct="1">
        <a:defRPr sz="1920" kern="1200">
          <a:solidFill>
            <a:schemeClr val="tx1"/>
          </a:solidFill>
          <a:latin typeface="+mn-lt"/>
          <a:ea typeface="+mn-ea"/>
          <a:cs typeface="+mn-cs"/>
        </a:defRPr>
      </a:lvl4pPr>
      <a:lvl5pPr marL="1950778" algn="l" defTabSz="975389" rtl="0" eaLnBrk="1" latinLnBrk="0" hangingPunct="1">
        <a:defRPr sz="1920" kern="1200">
          <a:solidFill>
            <a:schemeClr val="tx1"/>
          </a:solidFill>
          <a:latin typeface="+mn-lt"/>
          <a:ea typeface="+mn-ea"/>
          <a:cs typeface="+mn-cs"/>
        </a:defRPr>
      </a:lvl5pPr>
      <a:lvl6pPr marL="2438473" algn="l" defTabSz="975389" rtl="0" eaLnBrk="1" latinLnBrk="0" hangingPunct="1">
        <a:defRPr sz="1920" kern="1200">
          <a:solidFill>
            <a:schemeClr val="tx1"/>
          </a:solidFill>
          <a:latin typeface="+mn-lt"/>
          <a:ea typeface="+mn-ea"/>
          <a:cs typeface="+mn-cs"/>
        </a:defRPr>
      </a:lvl6pPr>
      <a:lvl7pPr marL="2926167" algn="l" defTabSz="975389" rtl="0" eaLnBrk="1" latinLnBrk="0" hangingPunct="1">
        <a:defRPr sz="1920" kern="1200">
          <a:solidFill>
            <a:schemeClr val="tx1"/>
          </a:solidFill>
          <a:latin typeface="+mn-lt"/>
          <a:ea typeface="+mn-ea"/>
          <a:cs typeface="+mn-cs"/>
        </a:defRPr>
      </a:lvl7pPr>
      <a:lvl8pPr marL="3413863" algn="l" defTabSz="975389" rtl="0" eaLnBrk="1" latinLnBrk="0" hangingPunct="1">
        <a:defRPr sz="1920" kern="1200">
          <a:solidFill>
            <a:schemeClr val="tx1"/>
          </a:solidFill>
          <a:latin typeface="+mn-lt"/>
          <a:ea typeface="+mn-ea"/>
          <a:cs typeface="+mn-cs"/>
        </a:defRPr>
      </a:lvl8pPr>
      <a:lvl9pPr marL="3901557" algn="l" defTabSz="975389"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43307" y="843900"/>
            <a:ext cx="12118187" cy="1086009"/>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63" name="Shape 63"/>
          <p:cNvSpPr txBox="1">
            <a:spLocks noGrp="1"/>
          </p:cNvSpPr>
          <p:nvPr>
            <p:ph type="body" idx="1"/>
          </p:nvPr>
        </p:nvSpPr>
        <p:spPr>
          <a:xfrm>
            <a:off x="443307" y="2185433"/>
            <a:ext cx="12118187" cy="6478507"/>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64" name="Shape 64"/>
          <p:cNvSpPr txBox="1">
            <a:spLocks noGrp="1"/>
          </p:cNvSpPr>
          <p:nvPr>
            <p:ph type="sldNum" idx="12"/>
          </p:nvPr>
        </p:nvSpPr>
        <p:spPr>
          <a:xfrm>
            <a:off x="12049717" y="8842839"/>
            <a:ext cx="780373" cy="746382"/>
          </a:xfrm>
          <a:prstGeom prst="rect">
            <a:avLst/>
          </a:prstGeom>
          <a:noFill/>
          <a:ln>
            <a:noFill/>
          </a:ln>
        </p:spPr>
        <p:txBody>
          <a:bodyPr lIns="91425" tIns="91425" rIns="91425" bIns="91425" anchor="ctr" anchorCtr="0">
            <a:noAutofit/>
          </a:bodyPr>
          <a:lstStyle/>
          <a:p>
            <a:pPr algn="r"/>
            <a:fld id="{00000000-1234-1234-1234-123412341234}" type="slidenum">
              <a:rPr lang="en" sz="1422" smtClean="0">
                <a:solidFill>
                  <a:schemeClr val="dk2"/>
                </a:solidFill>
              </a:rPr>
              <a:pPr algn="r"/>
              <a:t>‹#›</a:t>
            </a:fld>
            <a:endParaRPr lang="en" sz="1422">
              <a:solidFill>
                <a:schemeClr val="dk2"/>
              </a:solidFill>
            </a:endParaRPr>
          </a:p>
        </p:txBody>
      </p:sp>
    </p:spTree>
    <p:extLst>
      <p:ext uri="{BB962C8B-B14F-4D97-AF65-F5344CB8AC3E}">
        <p14:creationId xmlns:p14="http://schemas.microsoft.com/office/powerpoint/2010/main" val="2850262791"/>
      </p:ext>
    </p:extLst>
  </p:cSld>
  <p:clrMap bg1="lt1" tx1="dk1" bg2="dk2" tx2="lt2" accent1="accent1" accent2="accent2" accent3="accent3" accent4="accent4" accent5="accent5" accent6="accent6" hlink="hlink" folHlink="folHlink"/>
  <p:sldLayoutIdLst>
    <p:sldLayoutId id="2147483963" r:id="rId1"/>
    <p:sldLayoutId id="2147483964" r:id="rId2"/>
    <p:sldLayoutId id="2147483966" r:id="rId3"/>
    <p:sldLayoutId id="2147483967" r:id="rId4"/>
    <p:sldLayoutId id="2147483968" r:id="rId5"/>
    <p:sldLayoutId id="2147483969" r:id="rId6"/>
    <p:sldLayoutId id="2147483970" r:id="rId7"/>
    <p:sldLayoutId id="2147483971" r:id="rId8"/>
    <p:sldLayoutId id="214748397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SzPct val="33333"/>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110" name="Shape 110"/>
          <p:cNvSpPr txBox="1">
            <a:spLocks noGrp="1"/>
          </p:cNvSpPr>
          <p:nvPr>
            <p:ph type="body" idx="1"/>
          </p:nvPr>
        </p:nvSpPr>
        <p:spPr>
          <a:xfrm>
            <a:off x="894082" y="2596445"/>
            <a:ext cx="11216639" cy="6188568"/>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SzPct val="122222"/>
              <a:buNone/>
              <a:defRPr sz="1280" b="0" i="0" u="none" strike="noStrike" cap="none">
                <a:solidFill>
                  <a:srgbClr val="888888"/>
                </a:solidFill>
                <a:latin typeface="Calibri"/>
                <a:ea typeface="Calibri"/>
                <a:cs typeface="Calibri"/>
                <a:sym typeface="Calibri"/>
              </a:defRPr>
            </a:lvl1pPr>
            <a:lvl2pPr marL="487672" marR="0" lvl="1" indent="0" algn="l" rtl="0">
              <a:spcBef>
                <a:spcPts val="0"/>
              </a:spcBef>
              <a:buSzPct val="78571"/>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SzPct val="78571"/>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SzPct val="78571"/>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SzPct val="78571"/>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SzPct val="78571"/>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SzPct val="78571"/>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SzPct val="78571"/>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SzPct val="78571"/>
              <a:buNone/>
              <a:defRPr sz="1991"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SzPct val="122222"/>
              <a:buNone/>
              <a:defRPr sz="1280" b="0" i="0" u="none" strike="noStrike" cap="none">
                <a:solidFill>
                  <a:srgbClr val="888888"/>
                </a:solidFill>
                <a:latin typeface="Calibri"/>
                <a:ea typeface="Calibri"/>
                <a:cs typeface="Calibri"/>
                <a:sym typeface="Calibri"/>
              </a:defRPr>
            </a:lvl1pPr>
            <a:lvl2pPr marL="487672" marR="0" lvl="1" indent="0" algn="l" rtl="0">
              <a:spcBef>
                <a:spcPts val="0"/>
              </a:spcBef>
              <a:buSzPct val="78571"/>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SzPct val="78571"/>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SzPct val="78571"/>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SzPct val="78571"/>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SzPct val="78571"/>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SzPct val="78571"/>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SzPct val="78571"/>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SzPct val="78571"/>
              <a:buNone/>
              <a:defRPr sz="1991"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21373215"/>
      </p:ext>
    </p:extLst>
  </p:cSld>
  <p:clrMap bg1="lt1" tx1="dk1" bg2="dk2" tx2="lt2" accent1="accent1" accent2="accent2" accent3="accent3" accent4="accent4" accent5="accent5" accent6="accent6" hlink="hlink" folHlink="folHlink"/>
  <p:sldLayoutIdLst>
    <p:sldLayoutId id="2147484011"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47DBF1D1-4BB1-C541-ABAD-10C7FA6A9239}" type="datetimeFigureOut">
              <a:rPr lang="en-US" smtClean="0"/>
              <a:t>7/15/21</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E5303F6-65A0-D441-BFA4-6CEB64A0C94B}" type="slidenum">
              <a:rPr lang="en-US" smtClean="0"/>
              <a:t>‹#›</a:t>
            </a:fld>
            <a:endParaRPr lang="en-US"/>
          </a:p>
        </p:txBody>
      </p:sp>
    </p:spTree>
    <p:extLst>
      <p:ext uri="{BB962C8B-B14F-4D97-AF65-F5344CB8AC3E}">
        <p14:creationId xmlns:p14="http://schemas.microsoft.com/office/powerpoint/2010/main" val="393999711"/>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Lst>
  <p:txStyles>
    <p:titleStyle>
      <a:lvl1pPr algn="l" defTabSz="975345"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36" indent="-243836" algn="l" defTabSz="975345" rtl="0" eaLnBrk="1" latinLnBrk="0" hangingPunct="1">
        <a:lnSpc>
          <a:spcPct val="90000"/>
        </a:lnSpc>
        <a:spcBef>
          <a:spcPts val="1067"/>
        </a:spcBef>
        <a:buFont typeface="Arial"/>
        <a:buChar char="•"/>
        <a:defRPr sz="2987" kern="1200">
          <a:solidFill>
            <a:schemeClr val="tx1"/>
          </a:solidFill>
          <a:latin typeface="+mn-lt"/>
          <a:ea typeface="+mn-ea"/>
          <a:cs typeface="+mn-cs"/>
        </a:defRPr>
      </a:lvl1pPr>
      <a:lvl2pPr marL="731509" indent="-243836" algn="l" defTabSz="975345" rtl="0" eaLnBrk="1" latinLnBrk="0" hangingPunct="1">
        <a:lnSpc>
          <a:spcPct val="90000"/>
        </a:lnSpc>
        <a:spcBef>
          <a:spcPts val="533"/>
        </a:spcBef>
        <a:buFont typeface="Arial"/>
        <a:buChar char="•"/>
        <a:defRPr sz="2560" kern="1200">
          <a:solidFill>
            <a:schemeClr val="tx1"/>
          </a:solidFill>
          <a:latin typeface="+mn-lt"/>
          <a:ea typeface="+mn-ea"/>
          <a:cs typeface="+mn-cs"/>
        </a:defRPr>
      </a:lvl2pPr>
      <a:lvl3pPr marL="1219181" indent="-243836" algn="l" defTabSz="975345" rtl="0" eaLnBrk="1" latinLnBrk="0" hangingPunct="1">
        <a:lnSpc>
          <a:spcPct val="90000"/>
        </a:lnSpc>
        <a:spcBef>
          <a:spcPts val="533"/>
        </a:spcBef>
        <a:buFont typeface="Arial"/>
        <a:buChar char="•"/>
        <a:defRPr sz="2133" kern="1200">
          <a:solidFill>
            <a:schemeClr val="tx1"/>
          </a:solidFill>
          <a:latin typeface="+mn-lt"/>
          <a:ea typeface="+mn-ea"/>
          <a:cs typeface="+mn-cs"/>
        </a:defRPr>
      </a:lvl3pPr>
      <a:lvl4pPr marL="1706853" indent="-243836" algn="l" defTabSz="975345" rtl="0" eaLnBrk="1" latinLnBrk="0" hangingPunct="1">
        <a:lnSpc>
          <a:spcPct val="90000"/>
        </a:lnSpc>
        <a:spcBef>
          <a:spcPts val="533"/>
        </a:spcBef>
        <a:buFont typeface="Arial"/>
        <a:buChar char="•"/>
        <a:defRPr sz="1920" kern="1200">
          <a:solidFill>
            <a:schemeClr val="tx1"/>
          </a:solidFill>
          <a:latin typeface="+mn-lt"/>
          <a:ea typeface="+mn-ea"/>
          <a:cs typeface="+mn-cs"/>
        </a:defRPr>
      </a:lvl4pPr>
      <a:lvl5pPr marL="2194526" indent="-243836" algn="l" defTabSz="975345" rtl="0" eaLnBrk="1" latinLnBrk="0" hangingPunct="1">
        <a:lnSpc>
          <a:spcPct val="90000"/>
        </a:lnSpc>
        <a:spcBef>
          <a:spcPts val="533"/>
        </a:spcBef>
        <a:buFont typeface="Arial"/>
        <a:buChar char="•"/>
        <a:defRPr sz="1920" kern="1200">
          <a:solidFill>
            <a:schemeClr val="tx1"/>
          </a:solidFill>
          <a:latin typeface="+mn-lt"/>
          <a:ea typeface="+mn-ea"/>
          <a:cs typeface="+mn-cs"/>
        </a:defRPr>
      </a:lvl5pPr>
      <a:lvl6pPr marL="2682198" indent="-243836" algn="l" defTabSz="975345"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69870" indent="-243836" algn="l" defTabSz="975345"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543" indent="-243836" algn="l" defTabSz="975345"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5215" indent="-243836" algn="l" defTabSz="975345" rtl="0" eaLnBrk="1" latinLnBrk="0" hangingPunct="1">
        <a:lnSpc>
          <a:spcPct val="90000"/>
        </a:lnSpc>
        <a:spcBef>
          <a:spcPts val="533"/>
        </a:spcBef>
        <a:buFont typeface="Arial"/>
        <a:buChar char="•"/>
        <a:defRPr sz="1920" kern="1200">
          <a:solidFill>
            <a:schemeClr val="tx1"/>
          </a:solidFill>
          <a:latin typeface="+mn-lt"/>
          <a:ea typeface="+mn-ea"/>
          <a:cs typeface="+mn-cs"/>
        </a:defRPr>
      </a:lvl9pPr>
    </p:bodyStyle>
    <p:otherStyle>
      <a:defPPr>
        <a:defRPr lang="en-US"/>
      </a:defPPr>
      <a:lvl1pPr marL="0" algn="l" defTabSz="975345" rtl="0" eaLnBrk="1" latinLnBrk="0" hangingPunct="1">
        <a:defRPr sz="1920" kern="1200">
          <a:solidFill>
            <a:schemeClr val="tx1"/>
          </a:solidFill>
          <a:latin typeface="+mn-lt"/>
          <a:ea typeface="+mn-ea"/>
          <a:cs typeface="+mn-cs"/>
        </a:defRPr>
      </a:lvl1pPr>
      <a:lvl2pPr marL="487672" algn="l" defTabSz="975345" rtl="0" eaLnBrk="1" latinLnBrk="0" hangingPunct="1">
        <a:defRPr sz="1920" kern="1200">
          <a:solidFill>
            <a:schemeClr val="tx1"/>
          </a:solidFill>
          <a:latin typeface="+mn-lt"/>
          <a:ea typeface="+mn-ea"/>
          <a:cs typeface="+mn-cs"/>
        </a:defRPr>
      </a:lvl2pPr>
      <a:lvl3pPr marL="975345" algn="l" defTabSz="975345" rtl="0" eaLnBrk="1" latinLnBrk="0" hangingPunct="1">
        <a:defRPr sz="1920" kern="1200">
          <a:solidFill>
            <a:schemeClr val="tx1"/>
          </a:solidFill>
          <a:latin typeface="+mn-lt"/>
          <a:ea typeface="+mn-ea"/>
          <a:cs typeface="+mn-cs"/>
        </a:defRPr>
      </a:lvl3pPr>
      <a:lvl4pPr marL="1463017" algn="l" defTabSz="975345" rtl="0" eaLnBrk="1" latinLnBrk="0" hangingPunct="1">
        <a:defRPr sz="1920" kern="1200">
          <a:solidFill>
            <a:schemeClr val="tx1"/>
          </a:solidFill>
          <a:latin typeface="+mn-lt"/>
          <a:ea typeface="+mn-ea"/>
          <a:cs typeface="+mn-cs"/>
        </a:defRPr>
      </a:lvl4pPr>
      <a:lvl5pPr marL="1950690" algn="l" defTabSz="975345" rtl="0" eaLnBrk="1" latinLnBrk="0" hangingPunct="1">
        <a:defRPr sz="1920" kern="1200">
          <a:solidFill>
            <a:schemeClr val="tx1"/>
          </a:solidFill>
          <a:latin typeface="+mn-lt"/>
          <a:ea typeface="+mn-ea"/>
          <a:cs typeface="+mn-cs"/>
        </a:defRPr>
      </a:lvl5pPr>
      <a:lvl6pPr marL="2438362" algn="l" defTabSz="975345" rtl="0" eaLnBrk="1" latinLnBrk="0" hangingPunct="1">
        <a:defRPr sz="1920" kern="1200">
          <a:solidFill>
            <a:schemeClr val="tx1"/>
          </a:solidFill>
          <a:latin typeface="+mn-lt"/>
          <a:ea typeface="+mn-ea"/>
          <a:cs typeface="+mn-cs"/>
        </a:defRPr>
      </a:lvl6pPr>
      <a:lvl7pPr marL="2926034" algn="l" defTabSz="975345" rtl="0" eaLnBrk="1" latinLnBrk="0" hangingPunct="1">
        <a:defRPr sz="1920" kern="1200">
          <a:solidFill>
            <a:schemeClr val="tx1"/>
          </a:solidFill>
          <a:latin typeface="+mn-lt"/>
          <a:ea typeface="+mn-ea"/>
          <a:cs typeface="+mn-cs"/>
        </a:defRPr>
      </a:lvl7pPr>
      <a:lvl8pPr marL="3413707" algn="l" defTabSz="975345" rtl="0" eaLnBrk="1" latinLnBrk="0" hangingPunct="1">
        <a:defRPr sz="1920" kern="1200">
          <a:solidFill>
            <a:schemeClr val="tx1"/>
          </a:solidFill>
          <a:latin typeface="+mn-lt"/>
          <a:ea typeface="+mn-ea"/>
          <a:cs typeface="+mn-cs"/>
        </a:defRPr>
      </a:lvl8pPr>
      <a:lvl9pPr marL="3901379" algn="l" defTabSz="975345"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7"/>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50"/>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99D65F69-69AB-5C4C-851B-7169B1BA0D1E}" type="datetimeFigureOut">
              <a:rPr lang="en-US" smtClean="0"/>
              <a:t>7/15/21</a:t>
            </a:fld>
            <a:endParaRPr lang="en-US"/>
          </a:p>
        </p:txBody>
      </p:sp>
      <p:sp>
        <p:nvSpPr>
          <p:cNvPr id="5" name="Footer Placeholder 4"/>
          <p:cNvSpPr>
            <a:spLocks noGrp="1"/>
          </p:cNvSpPr>
          <p:nvPr>
            <p:ph type="ftr" sz="quarter" idx="3"/>
          </p:nvPr>
        </p:nvSpPr>
        <p:spPr>
          <a:xfrm>
            <a:off x="4307840" y="9040150"/>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1" y="9040150"/>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pPr lvl="0"/>
            <a:fld id="{86CB4B4D-7CA3-9044-876B-883B54F8677D}" type="slidenum">
              <a:rPr lang="uk-UA" smtClean="0"/>
              <a:t>‹#›</a:t>
            </a:fld>
            <a:endParaRPr lang="uk-UA"/>
          </a:p>
        </p:txBody>
      </p:sp>
    </p:spTree>
    <p:extLst>
      <p:ext uri="{BB962C8B-B14F-4D97-AF65-F5344CB8AC3E}">
        <p14:creationId xmlns:p14="http://schemas.microsoft.com/office/powerpoint/2010/main" val="7650190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Lst>
  <p:txStyles>
    <p:titleStyle>
      <a:lvl1pPr algn="l" defTabSz="975339"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36" indent="-243836" algn="l" defTabSz="975339" rtl="0" eaLnBrk="1" latinLnBrk="0" hangingPunct="1">
        <a:lnSpc>
          <a:spcPct val="90000"/>
        </a:lnSpc>
        <a:spcBef>
          <a:spcPts val="1067"/>
        </a:spcBef>
        <a:buFont typeface="Arial"/>
        <a:buChar char="•"/>
        <a:defRPr sz="2987" kern="1200">
          <a:solidFill>
            <a:schemeClr val="tx1"/>
          </a:solidFill>
          <a:latin typeface="+mn-lt"/>
          <a:ea typeface="+mn-ea"/>
          <a:cs typeface="+mn-cs"/>
        </a:defRPr>
      </a:lvl1pPr>
      <a:lvl2pPr marL="731503" indent="-243836" algn="l" defTabSz="975339" rtl="0" eaLnBrk="1" latinLnBrk="0" hangingPunct="1">
        <a:lnSpc>
          <a:spcPct val="90000"/>
        </a:lnSpc>
        <a:spcBef>
          <a:spcPts val="533"/>
        </a:spcBef>
        <a:buFont typeface="Arial"/>
        <a:buChar char="•"/>
        <a:defRPr sz="2561" kern="1200">
          <a:solidFill>
            <a:schemeClr val="tx1"/>
          </a:solidFill>
          <a:latin typeface="+mn-lt"/>
          <a:ea typeface="+mn-ea"/>
          <a:cs typeface="+mn-cs"/>
        </a:defRPr>
      </a:lvl2pPr>
      <a:lvl3pPr marL="1219174" indent="-243836" algn="l" defTabSz="975339" rtl="0" eaLnBrk="1" latinLnBrk="0" hangingPunct="1">
        <a:lnSpc>
          <a:spcPct val="90000"/>
        </a:lnSpc>
        <a:spcBef>
          <a:spcPts val="533"/>
        </a:spcBef>
        <a:buFont typeface="Arial"/>
        <a:buChar char="•"/>
        <a:defRPr sz="2133" kern="1200">
          <a:solidFill>
            <a:schemeClr val="tx1"/>
          </a:solidFill>
          <a:latin typeface="+mn-lt"/>
          <a:ea typeface="+mn-ea"/>
          <a:cs typeface="+mn-cs"/>
        </a:defRPr>
      </a:lvl3pPr>
      <a:lvl4pPr marL="1706842" indent="-243836" algn="l" defTabSz="975339" rtl="0" eaLnBrk="1" latinLnBrk="0" hangingPunct="1">
        <a:lnSpc>
          <a:spcPct val="90000"/>
        </a:lnSpc>
        <a:spcBef>
          <a:spcPts val="533"/>
        </a:spcBef>
        <a:buFont typeface="Arial"/>
        <a:buChar char="•"/>
        <a:defRPr sz="1920" kern="1200">
          <a:solidFill>
            <a:schemeClr val="tx1"/>
          </a:solidFill>
          <a:latin typeface="+mn-lt"/>
          <a:ea typeface="+mn-ea"/>
          <a:cs typeface="+mn-cs"/>
        </a:defRPr>
      </a:lvl4pPr>
      <a:lvl5pPr marL="2194514" indent="-243836" algn="l" defTabSz="975339" rtl="0" eaLnBrk="1" latinLnBrk="0" hangingPunct="1">
        <a:lnSpc>
          <a:spcPct val="90000"/>
        </a:lnSpc>
        <a:spcBef>
          <a:spcPts val="533"/>
        </a:spcBef>
        <a:buFont typeface="Arial"/>
        <a:buChar char="•"/>
        <a:defRPr sz="1920" kern="1200">
          <a:solidFill>
            <a:schemeClr val="tx1"/>
          </a:solidFill>
          <a:latin typeface="+mn-lt"/>
          <a:ea typeface="+mn-ea"/>
          <a:cs typeface="+mn-cs"/>
        </a:defRPr>
      </a:lvl5pPr>
      <a:lvl6pPr marL="2682182" indent="-243836" algn="l" defTabSz="975339"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69852" indent="-243836" algn="l" defTabSz="975339"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522" indent="-243836" algn="l" defTabSz="975339"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5194" indent="-243836" algn="l" defTabSz="975339" rtl="0" eaLnBrk="1" latinLnBrk="0" hangingPunct="1">
        <a:lnSpc>
          <a:spcPct val="90000"/>
        </a:lnSpc>
        <a:spcBef>
          <a:spcPts val="533"/>
        </a:spcBef>
        <a:buFont typeface="Arial"/>
        <a:buChar char="•"/>
        <a:defRPr sz="1920" kern="1200">
          <a:solidFill>
            <a:schemeClr val="tx1"/>
          </a:solidFill>
          <a:latin typeface="+mn-lt"/>
          <a:ea typeface="+mn-ea"/>
          <a:cs typeface="+mn-cs"/>
        </a:defRPr>
      </a:lvl9pPr>
    </p:bodyStyle>
    <p:otherStyle>
      <a:defPPr>
        <a:defRPr lang="en-US"/>
      </a:defPPr>
      <a:lvl1pPr marL="0" algn="l" defTabSz="975339" rtl="0" eaLnBrk="1" latinLnBrk="0" hangingPunct="1">
        <a:defRPr sz="1920" kern="1200">
          <a:solidFill>
            <a:schemeClr val="tx1"/>
          </a:solidFill>
          <a:latin typeface="+mn-lt"/>
          <a:ea typeface="+mn-ea"/>
          <a:cs typeface="+mn-cs"/>
        </a:defRPr>
      </a:lvl1pPr>
      <a:lvl2pPr marL="487670" algn="l" defTabSz="975339" rtl="0" eaLnBrk="1" latinLnBrk="0" hangingPunct="1">
        <a:defRPr sz="1920" kern="1200">
          <a:solidFill>
            <a:schemeClr val="tx1"/>
          </a:solidFill>
          <a:latin typeface="+mn-lt"/>
          <a:ea typeface="+mn-ea"/>
          <a:cs typeface="+mn-cs"/>
        </a:defRPr>
      </a:lvl2pPr>
      <a:lvl3pPr marL="975339" algn="l" defTabSz="975339" rtl="0" eaLnBrk="1" latinLnBrk="0" hangingPunct="1">
        <a:defRPr sz="1920" kern="1200">
          <a:solidFill>
            <a:schemeClr val="tx1"/>
          </a:solidFill>
          <a:latin typeface="+mn-lt"/>
          <a:ea typeface="+mn-ea"/>
          <a:cs typeface="+mn-cs"/>
        </a:defRPr>
      </a:lvl3pPr>
      <a:lvl4pPr marL="1463009" algn="l" defTabSz="975339" rtl="0" eaLnBrk="1" latinLnBrk="0" hangingPunct="1">
        <a:defRPr sz="1920" kern="1200">
          <a:solidFill>
            <a:schemeClr val="tx1"/>
          </a:solidFill>
          <a:latin typeface="+mn-lt"/>
          <a:ea typeface="+mn-ea"/>
          <a:cs typeface="+mn-cs"/>
        </a:defRPr>
      </a:lvl4pPr>
      <a:lvl5pPr marL="1950678" algn="l" defTabSz="975339" rtl="0" eaLnBrk="1" latinLnBrk="0" hangingPunct="1">
        <a:defRPr sz="1920" kern="1200">
          <a:solidFill>
            <a:schemeClr val="tx1"/>
          </a:solidFill>
          <a:latin typeface="+mn-lt"/>
          <a:ea typeface="+mn-ea"/>
          <a:cs typeface="+mn-cs"/>
        </a:defRPr>
      </a:lvl5pPr>
      <a:lvl6pPr marL="2438348" algn="l" defTabSz="975339" rtl="0" eaLnBrk="1" latinLnBrk="0" hangingPunct="1">
        <a:defRPr sz="1920" kern="1200">
          <a:solidFill>
            <a:schemeClr val="tx1"/>
          </a:solidFill>
          <a:latin typeface="+mn-lt"/>
          <a:ea typeface="+mn-ea"/>
          <a:cs typeface="+mn-cs"/>
        </a:defRPr>
      </a:lvl6pPr>
      <a:lvl7pPr marL="2926017" algn="l" defTabSz="975339" rtl="0" eaLnBrk="1" latinLnBrk="0" hangingPunct="1">
        <a:defRPr sz="1920" kern="1200">
          <a:solidFill>
            <a:schemeClr val="tx1"/>
          </a:solidFill>
          <a:latin typeface="+mn-lt"/>
          <a:ea typeface="+mn-ea"/>
          <a:cs typeface="+mn-cs"/>
        </a:defRPr>
      </a:lvl7pPr>
      <a:lvl8pPr marL="3413688" algn="l" defTabSz="975339" rtl="0" eaLnBrk="1" latinLnBrk="0" hangingPunct="1">
        <a:defRPr sz="1920" kern="1200">
          <a:solidFill>
            <a:schemeClr val="tx1"/>
          </a:solidFill>
          <a:latin typeface="+mn-lt"/>
          <a:ea typeface="+mn-ea"/>
          <a:cs typeface="+mn-cs"/>
        </a:defRPr>
      </a:lvl8pPr>
      <a:lvl9pPr marL="3901358" algn="l" defTabSz="975339"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jpg"/><Relationship Id="rId7" Type="http://schemas.openxmlformats.org/officeDocument/2006/relationships/image" Target="../media/image25.jpe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0.xml"/><Relationship Id="rId16" Type="http://schemas.openxmlformats.org/officeDocument/2006/relationships/image" Target="../media/image34.tiff"/><Relationship Id="rId1" Type="http://schemas.openxmlformats.org/officeDocument/2006/relationships/slideLayout" Target="../slideLayouts/slideLayout14.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39.tiff"/><Relationship Id="rId4" Type="http://schemas.openxmlformats.org/officeDocument/2006/relationships/image" Target="../media/image38.tif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9.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3.png"/><Relationship Id="rId11" Type="http://schemas.openxmlformats.org/officeDocument/2006/relationships/image" Target="../media/image48.tiff"/><Relationship Id="rId5" Type="http://schemas.openxmlformats.org/officeDocument/2006/relationships/image" Target="../media/image42.jpg"/><Relationship Id="rId10" Type="http://schemas.openxmlformats.org/officeDocument/2006/relationships/image" Target="../media/image47.tiff"/><Relationship Id="rId4" Type="http://schemas.openxmlformats.org/officeDocument/2006/relationships/image" Target="../media/image41.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tiff"/><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jpeg"/><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video" Target="https://www.youtube.com/embed/lYBWAQluuUg?feature=oembed" TargetMode="External"/><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png"/><Relationship Id="rId7" Type="http://schemas.openxmlformats.org/officeDocument/2006/relationships/image" Target="../media/image62.jpg"/><Relationship Id="rId2" Type="http://schemas.openxmlformats.org/officeDocument/2006/relationships/notesSlide" Target="../notesSlides/notesSlide16.xml"/><Relationship Id="rId1" Type="http://schemas.openxmlformats.org/officeDocument/2006/relationships/slideLayout" Target="../slideLayouts/slideLayout63.xml"/><Relationship Id="rId6" Type="http://schemas.openxmlformats.org/officeDocument/2006/relationships/image" Target="../media/image61.jpg"/><Relationship Id="rId5" Type="http://schemas.openxmlformats.org/officeDocument/2006/relationships/image" Target="../media/image60.tiff"/><Relationship Id="rId10" Type="http://schemas.openxmlformats.org/officeDocument/2006/relationships/image" Target="../media/image65.tiff"/><Relationship Id="rId4" Type="http://schemas.openxmlformats.org/officeDocument/2006/relationships/image" Target="../media/image59.tiff"/><Relationship Id="rId9" Type="http://schemas.openxmlformats.org/officeDocument/2006/relationships/image" Target="../media/image64.tiff"/></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7.emf"/><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microsoft.com/office/2007/relationships/hdphoto" Target="../media/hdphoto3.wdp"/><Relationship Id="rId5" Type="http://schemas.microsoft.com/office/2007/relationships/hdphoto" Target="../media/hdphoto2.wdp"/><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tiff"/><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hyperlink" Target="http://www.tinyurl.com/TPT-Nicotine-Addiction"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443307" y="2880616"/>
            <a:ext cx="12118187" cy="2919253"/>
          </a:xfrm>
          <a:prstGeom prst="rect">
            <a:avLst/>
          </a:prstGeom>
        </p:spPr>
        <p:txBody>
          <a:bodyPr lIns="130027" tIns="130027" rIns="130027" bIns="130027" anchor="b" anchorCtr="0">
            <a:noAutofit/>
          </a:bodyPr>
          <a:lstStyle/>
          <a:p>
            <a:r>
              <a:rPr lang="en" sz="6258" b="1" dirty="0">
                <a:latin typeface="+mn-lt"/>
                <a:ea typeface="Cambria" charset="0"/>
                <a:cs typeface="Cambria" charset="0"/>
              </a:rPr>
              <a:t>What’s So Bad About E-Cigarettes and Vape Pens?</a:t>
            </a:r>
          </a:p>
        </p:txBody>
      </p:sp>
      <p:sp>
        <p:nvSpPr>
          <p:cNvPr id="68" name="Shape 68"/>
          <p:cNvSpPr/>
          <p:nvPr/>
        </p:nvSpPr>
        <p:spPr>
          <a:xfrm>
            <a:off x="0" y="7251161"/>
            <a:ext cx="13004800" cy="2502438"/>
          </a:xfrm>
          <a:prstGeom prst="rect">
            <a:avLst/>
          </a:prstGeom>
          <a:solidFill>
            <a:srgbClr val="660000"/>
          </a:solidFill>
          <a:ln w="9525" cap="flat" cmpd="sng">
            <a:solidFill>
              <a:srgbClr val="660000"/>
            </a:solidFill>
            <a:prstDash val="solid"/>
            <a:round/>
            <a:headEnd type="none" w="med" len="med"/>
            <a:tailEnd type="none" w="med" len="med"/>
          </a:ln>
        </p:spPr>
        <p:txBody>
          <a:bodyPr lIns="130027" tIns="130027" rIns="130027" bIns="130027" anchor="ctr" anchorCtr="0">
            <a:noAutofit/>
          </a:bodyPr>
          <a:lstStyle/>
          <a:p>
            <a:pPr algn="l" defTabSz="1300460" hangingPunct="1"/>
            <a:endParaRPr sz="1991">
              <a:latin typeface="Arial"/>
              <a:ea typeface="+mn-ea"/>
              <a:cs typeface="Arial"/>
              <a:sym typeface="Arial"/>
            </a:endParaRPr>
          </a:p>
        </p:txBody>
      </p:sp>
      <p:pic>
        <p:nvPicPr>
          <p:cNvPr id="69" name="Shape 69"/>
          <p:cNvPicPr preferRelativeResize="0"/>
          <p:nvPr/>
        </p:nvPicPr>
        <p:blipFill>
          <a:blip r:embed="rId3">
            <a:alphaModFix/>
          </a:blip>
          <a:stretch>
            <a:fillRect/>
          </a:stretch>
        </p:blipFill>
        <p:spPr>
          <a:xfrm>
            <a:off x="106305" y="7888153"/>
            <a:ext cx="6682497" cy="1668267"/>
          </a:xfrm>
          <a:prstGeom prst="rect">
            <a:avLst/>
          </a:prstGeom>
          <a:noFill/>
          <a:ln>
            <a:noFill/>
          </a:ln>
        </p:spPr>
      </p:pic>
      <p:sp>
        <p:nvSpPr>
          <p:cNvPr id="3" name="TextBox 2"/>
          <p:cNvSpPr txBox="1"/>
          <p:nvPr/>
        </p:nvSpPr>
        <p:spPr>
          <a:xfrm>
            <a:off x="10267085" y="8967608"/>
            <a:ext cx="2844018" cy="705065"/>
          </a:xfrm>
          <a:prstGeom prst="rect">
            <a:avLst/>
          </a:prstGeom>
          <a:noFill/>
        </p:spPr>
        <p:txBody>
          <a:bodyPr wrap="square" rtlCol="0">
            <a:spAutoFit/>
          </a:bodyPr>
          <a:lstStyle/>
          <a:p>
            <a:pPr algn="l" defTabSz="1300460" hangingPunct="1"/>
            <a:r>
              <a:rPr lang="en-US" sz="1991" dirty="0">
                <a:solidFill>
                  <a:srgbClr val="FFFFFF"/>
                </a:solidFill>
                <a:latin typeface="Arial"/>
                <a:ea typeface="+mn-ea"/>
                <a:cs typeface="Arial"/>
                <a:sym typeface="Arial"/>
              </a:rPr>
              <a:t>© Stanford University</a:t>
            </a:r>
          </a:p>
          <a:p>
            <a:pPr algn="l" defTabSz="1300460" hangingPunct="1"/>
            <a:endParaRPr lang="en-US" sz="1991" dirty="0">
              <a:latin typeface="Arial"/>
              <a:ea typeface="+mn-ea"/>
              <a:cs typeface="Arial"/>
              <a:sym typeface="Arial"/>
            </a:endParaRPr>
          </a:p>
        </p:txBody>
      </p:sp>
      <p:pic>
        <p:nvPicPr>
          <p:cNvPr id="7" name="Picture 6">
            <a:extLst>
              <a:ext uri="{FF2B5EF4-FFF2-40B4-BE49-F238E27FC236}">
                <a16:creationId xmlns:a16="http://schemas.microsoft.com/office/drawing/2014/main" id="{89005B5C-DF75-0F4F-A3E2-0E6C8DFB4376}"/>
              </a:ext>
            </a:extLst>
          </p:cNvPr>
          <p:cNvPicPr>
            <a:picLocks noChangeAspect="1"/>
          </p:cNvPicPr>
          <p:nvPr/>
        </p:nvPicPr>
        <p:blipFill>
          <a:blip r:embed="rId4"/>
          <a:stretch>
            <a:fillRect/>
          </a:stretch>
        </p:blipFill>
        <p:spPr>
          <a:xfrm>
            <a:off x="9103579" y="336479"/>
            <a:ext cx="3457914" cy="19177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jpg"/>
          <p:cNvPicPr>
            <a:picLocks noChangeAspect="1"/>
          </p:cNvPicPr>
          <p:nvPr/>
        </p:nvPicPr>
        <p:blipFill rotWithShape="1">
          <a:blip r:embed="rId3">
            <a:extLst>
              <a:ext uri="{28A0092B-C50C-407E-A947-70E740481C1C}">
                <a14:useLocalDpi xmlns:a14="http://schemas.microsoft.com/office/drawing/2010/main" val="0"/>
              </a:ext>
            </a:extLst>
          </a:blip>
          <a:srcRect l="52500"/>
          <a:stretch/>
        </p:blipFill>
        <p:spPr>
          <a:xfrm>
            <a:off x="4032635" y="2000024"/>
            <a:ext cx="4939531" cy="7799263"/>
          </a:xfrm>
          <a:prstGeom prst="rect">
            <a:avLst/>
          </a:prstGeom>
        </p:spPr>
      </p:pic>
      <p:sp>
        <p:nvSpPr>
          <p:cNvPr id="179" name="Shape 179"/>
          <p:cNvSpPr/>
          <p:nvPr/>
        </p:nvSpPr>
        <p:spPr>
          <a:xfrm>
            <a:off x="1" y="222472"/>
            <a:ext cx="13004800" cy="108760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defTabSz="584199" hangingPunct="1">
              <a:defRPr sz="1800"/>
            </a:pPr>
            <a:r>
              <a:rPr lang="en-US" sz="6401" b="1">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rPr>
              <a:t>Why Flavors?</a:t>
            </a:r>
            <a:endParaRPr sz="6401" b="1">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endParaRPr>
          </a:p>
        </p:txBody>
      </p:sp>
      <p:sp>
        <p:nvSpPr>
          <p:cNvPr id="4" name="Shape 63"/>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pic>
        <p:nvPicPr>
          <p:cNvPr id="11" name="Picture 10">
            <a:extLst>
              <a:ext uri="{FF2B5EF4-FFF2-40B4-BE49-F238E27FC236}">
                <a16:creationId xmlns:a16="http://schemas.microsoft.com/office/drawing/2014/main" id="{A1ECB305-0620-DD4C-97DD-A680E588F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7600" y="2508718"/>
            <a:ext cx="788258" cy="1551883"/>
          </a:xfrm>
          <a:prstGeom prst="rect">
            <a:avLst/>
          </a:prstGeom>
        </p:spPr>
      </p:pic>
      <p:pic>
        <p:nvPicPr>
          <p:cNvPr id="20" name="Picture 19">
            <a:extLst>
              <a:ext uri="{FF2B5EF4-FFF2-40B4-BE49-F238E27FC236}">
                <a16:creationId xmlns:a16="http://schemas.microsoft.com/office/drawing/2014/main" id="{B76176A9-148A-2543-AC75-033F831481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7600" y="4941563"/>
            <a:ext cx="788258" cy="1551883"/>
          </a:xfrm>
          <a:prstGeom prst="rect">
            <a:avLst/>
          </a:prstGeom>
        </p:spPr>
      </p:pic>
      <p:pic>
        <p:nvPicPr>
          <p:cNvPr id="22" name="Picture 21">
            <a:extLst>
              <a:ext uri="{FF2B5EF4-FFF2-40B4-BE49-F238E27FC236}">
                <a16:creationId xmlns:a16="http://schemas.microsoft.com/office/drawing/2014/main" id="{3393DE61-5431-F943-BE28-70DCA5BCD7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628" y="7303188"/>
            <a:ext cx="813230" cy="1552528"/>
          </a:xfrm>
          <a:prstGeom prst="rect">
            <a:avLst/>
          </a:prstGeom>
        </p:spPr>
      </p:pic>
      <p:pic>
        <p:nvPicPr>
          <p:cNvPr id="24" name="Picture 23">
            <a:extLst>
              <a:ext uri="{FF2B5EF4-FFF2-40B4-BE49-F238E27FC236}">
                <a16:creationId xmlns:a16="http://schemas.microsoft.com/office/drawing/2014/main" id="{5F647C6E-DB86-EA45-A701-696D7ECFAD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9881" y="2519356"/>
            <a:ext cx="807319" cy="1541245"/>
          </a:xfrm>
          <a:prstGeom prst="rect">
            <a:avLst/>
          </a:prstGeom>
        </p:spPr>
      </p:pic>
      <p:pic>
        <p:nvPicPr>
          <p:cNvPr id="26" name="Picture 25">
            <a:extLst>
              <a:ext uri="{FF2B5EF4-FFF2-40B4-BE49-F238E27FC236}">
                <a16:creationId xmlns:a16="http://schemas.microsoft.com/office/drawing/2014/main" id="{DD69D1CC-00ED-594B-A0EF-78B69CF34D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9880" y="4876801"/>
            <a:ext cx="807319" cy="1589409"/>
          </a:xfrm>
          <a:prstGeom prst="rect">
            <a:avLst/>
          </a:prstGeom>
        </p:spPr>
      </p:pic>
      <p:pic>
        <p:nvPicPr>
          <p:cNvPr id="28" name="Picture 27">
            <a:extLst>
              <a:ext uri="{FF2B5EF4-FFF2-40B4-BE49-F238E27FC236}">
                <a16:creationId xmlns:a16="http://schemas.microsoft.com/office/drawing/2014/main" id="{4152068B-9EBE-9449-B26E-24DAE9EB91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7140" y="7303188"/>
            <a:ext cx="810059" cy="1594806"/>
          </a:xfrm>
          <a:prstGeom prst="rect">
            <a:avLst/>
          </a:prstGeom>
        </p:spPr>
      </p:pic>
      <p:sp>
        <p:nvSpPr>
          <p:cNvPr id="36" name="TextBox 35">
            <a:extLst>
              <a:ext uri="{FF2B5EF4-FFF2-40B4-BE49-F238E27FC236}">
                <a16:creationId xmlns:a16="http://schemas.microsoft.com/office/drawing/2014/main" id="{6F996BD3-0379-804E-9AA6-88EE9A75FB0F}"/>
              </a:ext>
            </a:extLst>
          </p:cNvPr>
          <p:cNvSpPr txBox="1"/>
          <p:nvPr/>
        </p:nvSpPr>
        <p:spPr>
          <a:xfrm>
            <a:off x="3378200" y="1412557"/>
            <a:ext cx="6248400" cy="492443"/>
          </a:xfrm>
          <a:prstGeom prst="rect">
            <a:avLst/>
          </a:prstGeom>
          <a:noFill/>
        </p:spPr>
        <p:txBody>
          <a:bodyPr wrap="square" rtlCol="0">
            <a:spAutoFit/>
          </a:bodyPr>
          <a:lstStyle/>
          <a:p>
            <a:pPr defTabSz="457176" hangingPunct="1">
              <a:defRPr/>
            </a:pPr>
            <a:r>
              <a:rPr lang="en-US" sz="2600" dirty="0" err="1">
                <a:solidFill>
                  <a:prstClr val="white">
                    <a:lumMod val="85000"/>
                  </a:prstClr>
                </a:solidFill>
                <a:latin typeface="Calibri"/>
                <a:ea typeface="+mn-ea"/>
                <a:cs typeface="+mn-cs"/>
                <a:sym typeface="Helvetica"/>
              </a:rPr>
              <a:t>tobaccopreventiontoolkit.stanford.edu</a:t>
            </a:r>
            <a:endParaRPr lang="en-US" sz="2600" dirty="0">
              <a:solidFill>
                <a:prstClr val="white">
                  <a:lumMod val="85000"/>
                </a:prstClr>
              </a:solidFill>
              <a:latin typeface="Calibri"/>
              <a:ea typeface="+mn-ea"/>
              <a:cs typeface="+mn-cs"/>
              <a:sym typeface="Helvetica"/>
            </a:endParaRPr>
          </a:p>
        </p:txBody>
      </p:sp>
      <p:pic>
        <p:nvPicPr>
          <p:cNvPr id="6" name="Picture 5">
            <a:extLst>
              <a:ext uri="{FF2B5EF4-FFF2-40B4-BE49-F238E27FC236}">
                <a16:creationId xmlns:a16="http://schemas.microsoft.com/office/drawing/2014/main" id="{99ACBD52-830B-994D-8F8A-124B3B3586F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629901" y="6919278"/>
            <a:ext cx="2337223" cy="2362628"/>
          </a:xfrm>
          <a:prstGeom prst="rect">
            <a:avLst/>
          </a:prstGeom>
        </p:spPr>
      </p:pic>
      <p:pic>
        <p:nvPicPr>
          <p:cNvPr id="7" name="Picture 6">
            <a:extLst>
              <a:ext uri="{FF2B5EF4-FFF2-40B4-BE49-F238E27FC236}">
                <a16:creationId xmlns:a16="http://schemas.microsoft.com/office/drawing/2014/main" id="{2D0502D2-B2C7-8041-9043-7A516FEB9B6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0650319" y="4536190"/>
            <a:ext cx="2362628" cy="2362628"/>
          </a:xfrm>
          <a:prstGeom prst="rect">
            <a:avLst/>
          </a:prstGeom>
        </p:spPr>
      </p:pic>
      <p:pic>
        <p:nvPicPr>
          <p:cNvPr id="8" name="Picture 7">
            <a:extLst>
              <a:ext uri="{FF2B5EF4-FFF2-40B4-BE49-F238E27FC236}">
                <a16:creationId xmlns:a16="http://schemas.microsoft.com/office/drawing/2014/main" id="{8FF4A195-8956-814C-A2AA-FF517360258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762" y="4536190"/>
            <a:ext cx="2349857" cy="2362628"/>
          </a:xfrm>
          <a:prstGeom prst="rect">
            <a:avLst/>
          </a:prstGeom>
        </p:spPr>
      </p:pic>
      <p:pic>
        <p:nvPicPr>
          <p:cNvPr id="9" name="Picture 8">
            <a:extLst>
              <a:ext uri="{FF2B5EF4-FFF2-40B4-BE49-F238E27FC236}">
                <a16:creationId xmlns:a16="http://schemas.microsoft.com/office/drawing/2014/main" id="{F2F04673-19E9-DE4E-8CA0-DAA8013BF0D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650319" y="2137838"/>
            <a:ext cx="2362628" cy="2349857"/>
          </a:xfrm>
          <a:prstGeom prst="rect">
            <a:avLst/>
          </a:prstGeom>
        </p:spPr>
      </p:pic>
      <p:pic>
        <p:nvPicPr>
          <p:cNvPr id="10" name="Picture 9">
            <a:extLst>
              <a:ext uri="{FF2B5EF4-FFF2-40B4-BE49-F238E27FC236}">
                <a16:creationId xmlns:a16="http://schemas.microsoft.com/office/drawing/2014/main" id="{E5CAACF3-36F0-6A40-8EDF-B2B8C165E348}"/>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863" y="6919278"/>
            <a:ext cx="2337223" cy="2362628"/>
          </a:xfrm>
          <a:prstGeom prst="rect">
            <a:avLst/>
          </a:prstGeom>
        </p:spPr>
      </p:pic>
      <p:pic>
        <p:nvPicPr>
          <p:cNvPr id="13" name="Picture 12">
            <a:extLst>
              <a:ext uri="{FF2B5EF4-FFF2-40B4-BE49-F238E27FC236}">
                <a16:creationId xmlns:a16="http://schemas.microsoft.com/office/drawing/2014/main" id="{EF342F20-BAF8-A445-931D-A1CB09037E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9320" y="2241045"/>
            <a:ext cx="1819554" cy="1819554"/>
          </a:xfrm>
          <a:prstGeom prst="rect">
            <a:avLst/>
          </a:prstGeom>
        </p:spPr>
      </p:pic>
      <p:pic>
        <p:nvPicPr>
          <p:cNvPr id="37" name="Picture 36">
            <a:extLst>
              <a:ext uri="{FF2B5EF4-FFF2-40B4-BE49-F238E27FC236}">
                <a16:creationId xmlns:a16="http://schemas.microsoft.com/office/drawing/2014/main" id="{053E97A6-30D0-0D4C-88AB-CA342C51233E}"/>
              </a:ext>
            </a:extLst>
          </p:cNvPr>
          <p:cNvPicPr>
            <a:picLocks noChangeAspect="1"/>
          </p:cNvPicPr>
          <p:nvPr/>
        </p:nvPicPr>
        <p:blipFill rotWithShape="1">
          <a:blip r:embed="rId16">
            <a:alphaModFix amt="96000"/>
          </a:blip>
          <a:srcRect/>
          <a:stretch/>
        </p:blipFill>
        <p:spPr>
          <a:xfrm>
            <a:off x="0" y="3899686"/>
            <a:ext cx="12972766" cy="3999935"/>
          </a:xfrm>
          <a:prstGeom prst="rect">
            <a:avLst/>
          </a:prstGeom>
        </p:spPr>
      </p:pic>
      <p:sp>
        <p:nvSpPr>
          <p:cNvPr id="38" name="Rectangle 37">
            <a:extLst>
              <a:ext uri="{FF2B5EF4-FFF2-40B4-BE49-F238E27FC236}">
                <a16:creationId xmlns:a16="http://schemas.microsoft.com/office/drawing/2014/main" id="{93FA2543-A11F-B644-A474-8CFF9300F7B4}"/>
              </a:ext>
            </a:extLst>
          </p:cNvPr>
          <p:cNvSpPr/>
          <p:nvPr/>
        </p:nvSpPr>
        <p:spPr>
          <a:xfrm>
            <a:off x="-1764" y="1950685"/>
            <a:ext cx="13004800" cy="7844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6" hangingPunct="1">
              <a:defRPr/>
            </a:pPr>
            <a:endParaRPr lang="en-US" sz="1200">
              <a:solidFill>
                <a:prstClr val="white"/>
              </a:solidFill>
              <a:latin typeface="Calibri"/>
              <a:sym typeface="Helvetica"/>
            </a:endParaRPr>
          </a:p>
        </p:txBody>
      </p:sp>
      <p:pic>
        <p:nvPicPr>
          <p:cNvPr id="39" name="Picture 38" descr="Screen Shot 2019-07-24 at 11.20.20 AM.png">
            <a:extLst>
              <a:ext uri="{FF2B5EF4-FFF2-40B4-BE49-F238E27FC236}">
                <a16:creationId xmlns:a16="http://schemas.microsoft.com/office/drawing/2014/main" id="{B2967BC8-D03B-CE44-89C4-FC1D08FF113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33651" y="2271422"/>
            <a:ext cx="7937500" cy="5894182"/>
          </a:xfrm>
          <a:prstGeom prst="rect">
            <a:avLst/>
          </a:prstGeom>
          <a:ln>
            <a:solidFill>
              <a:schemeClr val="tx1"/>
            </a:solidFill>
          </a:ln>
        </p:spPr>
      </p:pic>
      <p:pic>
        <p:nvPicPr>
          <p:cNvPr id="40" name="Picture 39" descr="Screen Shot 2019-07-24 at 11.17.23 AM.png">
            <a:extLst>
              <a:ext uri="{FF2B5EF4-FFF2-40B4-BE49-F238E27FC236}">
                <a16:creationId xmlns:a16="http://schemas.microsoft.com/office/drawing/2014/main" id="{39FDBC7D-C496-D943-AB42-51AA7173E25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84134" y="5233088"/>
            <a:ext cx="10604500" cy="4140200"/>
          </a:xfrm>
          <a:prstGeom prst="rect">
            <a:avLst/>
          </a:prstGeom>
          <a:ln>
            <a:solidFill>
              <a:schemeClr val="tx1"/>
            </a:solidFill>
          </a:ln>
        </p:spPr>
      </p:pic>
      <p:sp>
        <p:nvSpPr>
          <p:cNvPr id="41" name="Rectangle 40">
            <a:extLst>
              <a:ext uri="{FF2B5EF4-FFF2-40B4-BE49-F238E27FC236}">
                <a16:creationId xmlns:a16="http://schemas.microsoft.com/office/drawing/2014/main" id="{6C110771-47F6-DB43-92D0-73BFAB3A6D9B}"/>
              </a:ext>
            </a:extLst>
          </p:cNvPr>
          <p:cNvSpPr/>
          <p:nvPr/>
        </p:nvSpPr>
        <p:spPr>
          <a:xfrm>
            <a:off x="6993656" y="3255426"/>
            <a:ext cx="2937745" cy="440796"/>
          </a:xfrm>
          <a:prstGeom prst="rect">
            <a:avLst/>
          </a:prstGeom>
          <a:solidFill>
            <a:schemeClr val="accent4">
              <a:alpha val="37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457176" hangingPunct="1">
              <a:defRPr/>
            </a:pPr>
            <a:endParaRPr lang="en-US" sz="1200">
              <a:solidFill>
                <a:prstClr val="white"/>
              </a:solidFill>
              <a:latin typeface="Calibri"/>
              <a:sym typeface="Helvetica"/>
            </a:endParaRPr>
          </a:p>
        </p:txBody>
      </p:sp>
      <p:sp>
        <p:nvSpPr>
          <p:cNvPr id="42" name="Rectangle 41">
            <a:extLst>
              <a:ext uri="{FF2B5EF4-FFF2-40B4-BE49-F238E27FC236}">
                <a16:creationId xmlns:a16="http://schemas.microsoft.com/office/drawing/2014/main" id="{C6080156-5449-A540-BA62-829BEEA3E45F}"/>
              </a:ext>
            </a:extLst>
          </p:cNvPr>
          <p:cNvSpPr/>
          <p:nvPr/>
        </p:nvSpPr>
        <p:spPr>
          <a:xfrm>
            <a:off x="2760835" y="3665490"/>
            <a:ext cx="2369966" cy="440796"/>
          </a:xfrm>
          <a:prstGeom prst="rect">
            <a:avLst/>
          </a:prstGeom>
          <a:solidFill>
            <a:schemeClr val="accent4">
              <a:alpha val="37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457176" hangingPunct="1">
              <a:defRPr/>
            </a:pPr>
            <a:endParaRPr lang="en-US" sz="1200">
              <a:solidFill>
                <a:prstClr val="white"/>
              </a:solidFill>
              <a:latin typeface="Calibri"/>
              <a:sym typeface="Helvetica"/>
            </a:endParaRPr>
          </a:p>
        </p:txBody>
      </p:sp>
      <p:sp>
        <p:nvSpPr>
          <p:cNvPr id="43" name="Rectangle 42">
            <a:extLst>
              <a:ext uri="{FF2B5EF4-FFF2-40B4-BE49-F238E27FC236}">
                <a16:creationId xmlns:a16="http://schemas.microsoft.com/office/drawing/2014/main" id="{AB8F7BC4-AE9F-0944-9E86-B79C8E5247DA}"/>
              </a:ext>
            </a:extLst>
          </p:cNvPr>
          <p:cNvSpPr/>
          <p:nvPr/>
        </p:nvSpPr>
        <p:spPr>
          <a:xfrm>
            <a:off x="4749800" y="7162801"/>
            <a:ext cx="5862696" cy="440796"/>
          </a:xfrm>
          <a:prstGeom prst="rect">
            <a:avLst/>
          </a:prstGeom>
          <a:solidFill>
            <a:schemeClr val="accent4">
              <a:alpha val="37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457176" hangingPunct="1">
              <a:defRPr/>
            </a:pPr>
            <a:endParaRPr lang="en-US" sz="1200">
              <a:solidFill>
                <a:prstClr val="white"/>
              </a:solidFill>
              <a:latin typeface="Calibri"/>
              <a:sym typeface="Helvetica"/>
            </a:endParaRPr>
          </a:p>
        </p:txBody>
      </p:sp>
    </p:spTree>
    <p:extLst>
      <p:ext uri="{BB962C8B-B14F-4D97-AF65-F5344CB8AC3E}">
        <p14:creationId xmlns:p14="http://schemas.microsoft.com/office/powerpoint/2010/main" val="256514630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5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15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20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2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5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1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15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20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250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1000" fill="hold"/>
                                        <p:tgtEl>
                                          <p:spTgt spid="37"/>
                                        </p:tgtEl>
                                        <p:attrNameLst>
                                          <p:attrName>ppt_w</p:attrName>
                                        </p:attrNameLst>
                                      </p:cBhvr>
                                      <p:tavLst>
                                        <p:tav tm="0">
                                          <p:val>
                                            <p:strVal val="#ppt_w*0.70"/>
                                          </p:val>
                                        </p:tav>
                                        <p:tav tm="100000">
                                          <p:val>
                                            <p:strVal val="#ppt_w"/>
                                          </p:val>
                                        </p:tav>
                                      </p:tavLst>
                                    </p:anim>
                                    <p:anim calcmode="lin" valueType="num">
                                      <p:cBhvr>
                                        <p:cTn id="46" dur="1000" fill="hold"/>
                                        <p:tgtEl>
                                          <p:spTgt spid="37"/>
                                        </p:tgtEl>
                                        <p:attrNameLst>
                                          <p:attrName>ppt_h</p:attrName>
                                        </p:attrNameLst>
                                      </p:cBhvr>
                                      <p:tavLst>
                                        <p:tav tm="0">
                                          <p:val>
                                            <p:strVal val="#ppt_h"/>
                                          </p:val>
                                        </p:tav>
                                        <p:tav tm="100000">
                                          <p:val>
                                            <p:strVal val="#ppt_h"/>
                                          </p:val>
                                        </p:tav>
                                      </p:tavLst>
                                    </p:anim>
                                    <p:animEffect transition="in" filter="fade">
                                      <p:cBhvr>
                                        <p:cTn id="47" dur="10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2" presetClass="entr" presetSubtype="4" fill="hold" nodeType="withEffect">
                                  <p:stCondLst>
                                    <p:cond delay="50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1500"/>
                                  </p:stCondLst>
                                  <p:childTnLst>
                                    <p:set>
                                      <p:cBhvr>
                                        <p:cTn id="58" dur="1" fill="hold">
                                          <p:stCondLst>
                                            <p:cond delay="0"/>
                                          </p:stCondLst>
                                        </p:cTn>
                                        <p:tgtEl>
                                          <p:spTgt spid="40"/>
                                        </p:tgtEl>
                                        <p:attrNameLst>
                                          <p:attrName>style.visibility</p:attrName>
                                        </p:attrNameLst>
                                      </p:cBhvr>
                                      <p:to>
                                        <p:strVal val="visible"/>
                                      </p:to>
                                    </p:set>
                                    <p:anim calcmode="lin" valueType="num">
                                      <p:cBhvr additive="base">
                                        <p:cTn id="59" dur="500" fill="hold"/>
                                        <p:tgtEl>
                                          <p:spTgt spid="40"/>
                                        </p:tgtEl>
                                        <p:attrNameLst>
                                          <p:attrName>ppt_x</p:attrName>
                                        </p:attrNameLst>
                                      </p:cBhvr>
                                      <p:tavLst>
                                        <p:tav tm="0">
                                          <p:val>
                                            <p:strVal val="#ppt_x"/>
                                          </p:val>
                                        </p:tav>
                                        <p:tav tm="100000">
                                          <p:val>
                                            <p:strVal val="#ppt_x"/>
                                          </p:val>
                                        </p:tav>
                                      </p:tavLst>
                                    </p:anim>
                                    <p:anim calcmode="lin" valueType="num">
                                      <p:cBhvr additive="base">
                                        <p:cTn id="6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500"/>
                                        <p:tgtEl>
                                          <p:spTgt spid="4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childTnLst>
                                </p:cTn>
                              </p:par>
                              <p:par>
                                <p:cTn id="69" presetID="10" presetClass="entr" presetSubtype="0" fill="hold" grpId="0" nodeType="withEffect">
                                  <p:stCondLst>
                                    <p:cond delay="100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2" grpId="0"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336942" y="2250269"/>
            <a:ext cx="12320819" cy="4096269"/>
          </a:xfrm>
          <a:ln>
            <a:solidFill>
              <a:schemeClr val="tx1"/>
            </a:solidFill>
          </a:ln>
        </p:spPr>
        <p:txBody>
          <a:bodyPr>
            <a:noAutofit/>
          </a:bodyPr>
          <a:lstStyle/>
          <a:p>
            <a:r>
              <a:rPr lang="en-US" sz="4551" b="1" dirty="0">
                <a:solidFill>
                  <a:sysClr val="windowText" lastClr="000000"/>
                </a:solidFill>
              </a:rPr>
              <a:t>Cinnamon flavors may contain: </a:t>
            </a:r>
          </a:p>
          <a:p>
            <a:r>
              <a:rPr lang="en-US" sz="4551" dirty="0">
                <a:solidFill>
                  <a:sysClr val="windowText" lastClr="000000"/>
                </a:solidFill>
              </a:rPr>
              <a:t>Cinnamaldehyde, 2-Methoxycinnamaldehyde</a:t>
            </a:r>
            <a:endParaRPr lang="en-US" sz="4551" b="1" dirty="0">
              <a:solidFill>
                <a:sysClr val="windowText" lastClr="000000"/>
              </a:solidFill>
            </a:endParaRPr>
          </a:p>
          <a:p>
            <a:endParaRPr lang="en-US" sz="4551" b="1" dirty="0">
              <a:solidFill>
                <a:sysClr val="windowText" lastClr="000000"/>
              </a:solidFill>
            </a:endParaRPr>
          </a:p>
          <a:p>
            <a:r>
              <a:rPr lang="en-US" sz="4551" b="1" dirty="0">
                <a:solidFill>
                  <a:sysClr val="windowText" lastClr="000000"/>
                </a:solidFill>
              </a:rPr>
              <a:t>Cherry flavors may contain: </a:t>
            </a:r>
          </a:p>
          <a:p>
            <a:r>
              <a:rPr lang="en-US" sz="4551" dirty="0">
                <a:solidFill>
                  <a:sysClr val="windowText" lastClr="000000"/>
                </a:solidFill>
              </a:rPr>
              <a:t>Benzaldehyde</a:t>
            </a:r>
            <a:endParaRPr lang="en-US" sz="4551" b="1" dirty="0">
              <a:solidFill>
                <a:sysClr val="windowText" lastClr="0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942" y="6642468"/>
            <a:ext cx="4014047" cy="2717461"/>
          </a:xfrm>
          <a:prstGeom prst="rect">
            <a:avLst/>
          </a:prstGeom>
          <a:ln>
            <a:solidFill>
              <a:schemeClr val="tx1"/>
            </a:solidFill>
          </a:ln>
        </p:spPr>
      </p:pic>
      <p:pic>
        <p:nvPicPr>
          <p:cNvPr id="4" name="Picture 3"/>
          <p:cNvPicPr>
            <a:picLocks noChangeAspect="1"/>
          </p:cNvPicPr>
          <p:nvPr/>
        </p:nvPicPr>
        <p:blipFill rotWithShape="1">
          <a:blip r:embed="rId4"/>
          <a:srcRect t="10412" r="3833" b="8936"/>
          <a:stretch/>
        </p:blipFill>
        <p:spPr>
          <a:xfrm>
            <a:off x="9299453" y="6642466"/>
            <a:ext cx="3358308" cy="2717461"/>
          </a:xfrm>
          <a:prstGeom prst="rect">
            <a:avLst/>
          </a:prstGeom>
          <a:ln>
            <a:solidFill>
              <a:schemeClr val="tx1"/>
            </a:solidFill>
          </a:ln>
        </p:spPr>
      </p:pic>
      <p:pic>
        <p:nvPicPr>
          <p:cNvPr id="10" name="Picture 9"/>
          <p:cNvPicPr>
            <a:picLocks noChangeAspect="1"/>
          </p:cNvPicPr>
          <p:nvPr/>
        </p:nvPicPr>
        <p:blipFill rotWithShape="1">
          <a:blip r:embed="rId5"/>
          <a:srcRect t="6602" r="807" b="10896"/>
          <a:stretch/>
        </p:blipFill>
        <p:spPr>
          <a:xfrm>
            <a:off x="4350990" y="6642467"/>
            <a:ext cx="4948464" cy="2717461"/>
          </a:xfrm>
          <a:prstGeom prst="rect">
            <a:avLst/>
          </a:prstGeom>
          <a:ln>
            <a:solidFill>
              <a:schemeClr val="tx1"/>
            </a:solidFill>
          </a:ln>
        </p:spPr>
      </p:pic>
      <p:sp>
        <p:nvSpPr>
          <p:cNvPr id="11" name="Shape 63">
            <a:extLst>
              <a:ext uri="{FF2B5EF4-FFF2-40B4-BE49-F238E27FC236}">
                <a16:creationId xmlns:a16="http://schemas.microsoft.com/office/drawing/2014/main" id="{AFC89B70-770D-B741-91DF-D2C0259E3F92}"/>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13" name="TextBox 12">
            <a:extLst>
              <a:ext uri="{FF2B5EF4-FFF2-40B4-BE49-F238E27FC236}">
                <a16:creationId xmlns:a16="http://schemas.microsoft.com/office/drawing/2014/main" id="{FC060827-1F9B-E245-983F-FD175B810D07}"/>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
        <p:nvSpPr>
          <p:cNvPr id="14" name="Shape 249">
            <a:extLst>
              <a:ext uri="{FF2B5EF4-FFF2-40B4-BE49-F238E27FC236}">
                <a16:creationId xmlns:a16="http://schemas.microsoft.com/office/drawing/2014/main" id="{2D4AF6E1-A394-F340-90BC-71EF3C796FAA}"/>
              </a:ext>
            </a:extLst>
          </p:cNvPr>
          <p:cNvSpPr txBox="1">
            <a:spLocks/>
          </p:cNvSpPr>
          <p:nvPr/>
        </p:nvSpPr>
        <p:spPr>
          <a:xfrm>
            <a:off x="-3905" y="10441"/>
            <a:ext cx="13004800" cy="1460480"/>
          </a:xfrm>
          <a:prstGeom prst="rect">
            <a:avLst/>
          </a:prstGeom>
          <a:noFill/>
          <a:ln>
            <a:noFill/>
          </a:ln>
        </p:spPr>
        <p:txBody>
          <a:bodyPr vert="horz" lIns="130027" tIns="130027" rIns="130027" bIns="130027"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75345">
              <a:buClr>
                <a:srgbClr val="0C343D"/>
              </a:buClr>
              <a:buSzPct val="25000"/>
            </a:pPr>
            <a:r>
              <a:rPr lang="en" sz="6827" b="1" dirty="0">
                <a:solidFill>
                  <a:prstClr val="black"/>
                </a:solidFill>
                <a:latin typeface="Calibri"/>
                <a:ea typeface="Calibri"/>
                <a:cs typeface="Calibri"/>
                <a:sym typeface="Calibri"/>
              </a:rPr>
              <a:t>Cytotoxic Flavors</a:t>
            </a:r>
          </a:p>
        </p:txBody>
      </p:sp>
    </p:spTree>
    <p:extLst>
      <p:ext uri="{BB962C8B-B14F-4D97-AF65-F5344CB8AC3E}">
        <p14:creationId xmlns:p14="http://schemas.microsoft.com/office/powerpoint/2010/main" val="843901979"/>
      </p:ext>
    </p:extLst>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7" name="Shape 249">
            <a:extLst>
              <a:ext uri="{FF2B5EF4-FFF2-40B4-BE49-F238E27FC236}">
                <a16:creationId xmlns:a16="http://schemas.microsoft.com/office/drawing/2014/main" id="{A93866E6-6DDF-E241-A592-791A52788308}"/>
              </a:ext>
            </a:extLst>
          </p:cNvPr>
          <p:cNvSpPr txBox="1">
            <a:spLocks/>
          </p:cNvSpPr>
          <p:nvPr/>
        </p:nvSpPr>
        <p:spPr>
          <a:xfrm>
            <a:off x="-3905" y="10441"/>
            <a:ext cx="13004800" cy="1460480"/>
          </a:xfrm>
          <a:prstGeom prst="rect">
            <a:avLst/>
          </a:prstGeom>
          <a:noFill/>
          <a:ln>
            <a:noFill/>
          </a:ln>
        </p:spPr>
        <p:txBody>
          <a:bodyPr vert="horz" lIns="130027" tIns="130027" rIns="130027" bIns="130027"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75345">
              <a:buClr>
                <a:srgbClr val="0C343D"/>
              </a:buClr>
              <a:buSzPct val="25000"/>
            </a:pPr>
            <a:r>
              <a:rPr lang="en" sz="6827" b="1" dirty="0">
                <a:solidFill>
                  <a:prstClr val="black"/>
                </a:solidFill>
                <a:latin typeface="Calibri"/>
                <a:ea typeface="Calibri"/>
                <a:cs typeface="Calibri"/>
                <a:sym typeface="Calibri"/>
              </a:rPr>
              <a:t>Effects on Health</a:t>
            </a:r>
          </a:p>
        </p:txBody>
      </p:sp>
      <p:pic>
        <p:nvPicPr>
          <p:cNvPr id="9" name="Picture 8" descr="A picture containing text, vector graphics&#10;&#10;Description automatically generated">
            <a:extLst>
              <a:ext uri="{FF2B5EF4-FFF2-40B4-BE49-F238E27FC236}">
                <a16:creationId xmlns:a16="http://schemas.microsoft.com/office/drawing/2014/main" id="{A744C0A9-00AF-3542-918C-56F2ABE22BBC}"/>
              </a:ext>
            </a:extLst>
          </p:cNvPr>
          <p:cNvPicPr>
            <a:picLocks noChangeAspect="1"/>
          </p:cNvPicPr>
          <p:nvPr/>
        </p:nvPicPr>
        <p:blipFill rotWithShape="1">
          <a:blip r:embed="rId3"/>
          <a:srcRect r="73483" b="10200"/>
          <a:stretch/>
        </p:blipFill>
        <p:spPr>
          <a:xfrm>
            <a:off x="-3905" y="2285887"/>
            <a:ext cx="3448464" cy="6569067"/>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37070F1A-274C-C742-BE8D-870CD5411650}"/>
              </a:ext>
            </a:extLst>
          </p:cNvPr>
          <p:cNvPicPr>
            <a:picLocks noChangeAspect="1"/>
          </p:cNvPicPr>
          <p:nvPr/>
        </p:nvPicPr>
        <p:blipFill rotWithShape="1">
          <a:blip r:embed="rId3"/>
          <a:srcRect l="29213" t="1798" r="35750" b="8402"/>
          <a:stretch/>
        </p:blipFill>
        <p:spPr>
          <a:xfrm>
            <a:off x="8080513" y="2285887"/>
            <a:ext cx="4556551" cy="6569067"/>
          </a:xfrm>
          <a:prstGeom prst="rect">
            <a:avLst/>
          </a:prstGeom>
        </p:spPr>
      </p:pic>
      <p:pic>
        <p:nvPicPr>
          <p:cNvPr id="13" name="Shape 248">
            <a:extLst>
              <a:ext uri="{FF2B5EF4-FFF2-40B4-BE49-F238E27FC236}">
                <a16:creationId xmlns:a16="http://schemas.microsoft.com/office/drawing/2014/main" id="{C691902D-9A20-1240-900E-B56EC0F8DA86}"/>
              </a:ext>
            </a:extLst>
          </p:cNvPr>
          <p:cNvPicPr preferRelativeResize="0"/>
          <p:nvPr/>
        </p:nvPicPr>
        <p:blipFill rotWithShape="1">
          <a:blip r:embed="rId4"/>
          <a:srcRect l="4377" t="-5380" r="61171" b="5380"/>
          <a:stretch/>
        </p:blipFill>
        <p:spPr>
          <a:xfrm>
            <a:off x="4062175" y="2285887"/>
            <a:ext cx="3842991" cy="6569067"/>
          </a:xfrm>
          <a:prstGeom prst="rect">
            <a:avLst/>
          </a:prstGeom>
          <a:noFill/>
          <a:ln>
            <a:noFill/>
          </a:ln>
        </p:spPr>
      </p:pic>
      <p:sp>
        <p:nvSpPr>
          <p:cNvPr id="14" name="Shape 63">
            <a:extLst>
              <a:ext uri="{FF2B5EF4-FFF2-40B4-BE49-F238E27FC236}">
                <a16:creationId xmlns:a16="http://schemas.microsoft.com/office/drawing/2014/main" id="{E752DE70-0B0E-F74A-8636-F17C8014E509}"/>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15" name="TextBox 14">
            <a:extLst>
              <a:ext uri="{FF2B5EF4-FFF2-40B4-BE49-F238E27FC236}">
                <a16:creationId xmlns:a16="http://schemas.microsoft.com/office/drawing/2014/main" id="{847D70BF-F13B-3341-98F7-A696B215D655}"/>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131269900"/>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63"/>
          <p:cNvSpPr/>
          <p:nvPr/>
        </p:nvSpPr>
        <p:spPr>
          <a:xfrm>
            <a:off x="1954" y="1173987"/>
            <a:ext cx="13004800" cy="412516"/>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82600" y="2045678"/>
            <a:ext cx="3657600" cy="67056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144003" y="1969478"/>
            <a:ext cx="2971802" cy="6781800"/>
          </a:xfrm>
          <a:prstGeom prst="rect">
            <a:avLst/>
          </a:prstGeom>
        </p:spPr>
      </p:pic>
      <p:sp>
        <p:nvSpPr>
          <p:cNvPr id="11" name="TextBox 10"/>
          <p:cNvSpPr txBox="1"/>
          <p:nvPr/>
        </p:nvSpPr>
        <p:spPr>
          <a:xfrm>
            <a:off x="3" y="212334"/>
            <a:ext cx="13004799" cy="830997"/>
          </a:xfrm>
          <a:prstGeom prst="rect">
            <a:avLst/>
          </a:prstGeom>
          <a:noFill/>
        </p:spPr>
        <p:txBody>
          <a:bodyPr wrap="square" rtlCol="0">
            <a:spAutoFit/>
          </a:bodyPr>
          <a:lstStyle/>
          <a:p>
            <a:pPr defTabSz="457152" hangingPunct="1">
              <a:defRPr/>
            </a:pPr>
            <a:r>
              <a:rPr lang="en-US" sz="4800" b="1" dirty="0">
                <a:solidFill>
                  <a:sysClr val="windowText" lastClr="000000"/>
                </a:solidFill>
                <a:latin typeface="Arial" charset="0"/>
                <a:ea typeface="Arial" charset="0"/>
                <a:cs typeface="Arial" charset="0"/>
                <a:sym typeface="Helvetica"/>
              </a:rPr>
              <a:t>News Headlines of Health Effects</a:t>
            </a:r>
          </a:p>
        </p:txBody>
      </p:sp>
      <p:sp>
        <p:nvSpPr>
          <p:cNvPr id="13" name="Freeform 12"/>
          <p:cNvSpPr/>
          <p:nvPr/>
        </p:nvSpPr>
        <p:spPr>
          <a:xfrm>
            <a:off x="1768801" y="3200404"/>
            <a:ext cx="1124437" cy="1101969"/>
          </a:xfrm>
          <a:custGeom>
            <a:avLst/>
            <a:gdLst>
              <a:gd name="connsiteX0" fmla="*/ 1664677 w 5650523"/>
              <a:gd name="connsiteY0" fmla="*/ 515816 h 5767754"/>
              <a:gd name="connsiteX1" fmla="*/ 1758461 w 5650523"/>
              <a:gd name="connsiteY1" fmla="*/ 445477 h 5767754"/>
              <a:gd name="connsiteX2" fmla="*/ 1805354 w 5650523"/>
              <a:gd name="connsiteY2" fmla="*/ 375139 h 5767754"/>
              <a:gd name="connsiteX3" fmla="*/ 2274277 w 5650523"/>
              <a:gd name="connsiteY3" fmla="*/ 281354 h 5767754"/>
              <a:gd name="connsiteX4" fmla="*/ 2414954 w 5650523"/>
              <a:gd name="connsiteY4" fmla="*/ 351693 h 5767754"/>
              <a:gd name="connsiteX5" fmla="*/ 2485292 w 5650523"/>
              <a:gd name="connsiteY5" fmla="*/ 398585 h 5767754"/>
              <a:gd name="connsiteX6" fmla="*/ 2532184 w 5650523"/>
              <a:gd name="connsiteY6" fmla="*/ 328247 h 5767754"/>
              <a:gd name="connsiteX7" fmla="*/ 2485292 w 5650523"/>
              <a:gd name="connsiteY7" fmla="*/ 187570 h 5767754"/>
              <a:gd name="connsiteX8" fmla="*/ 2649415 w 5650523"/>
              <a:gd name="connsiteY8" fmla="*/ 46893 h 5767754"/>
              <a:gd name="connsiteX9" fmla="*/ 2719754 w 5650523"/>
              <a:gd name="connsiteY9" fmla="*/ 23447 h 5767754"/>
              <a:gd name="connsiteX10" fmla="*/ 2790092 w 5650523"/>
              <a:gd name="connsiteY10" fmla="*/ 0 h 5767754"/>
              <a:gd name="connsiteX11" fmla="*/ 3094892 w 5650523"/>
              <a:gd name="connsiteY11" fmla="*/ 23447 h 5767754"/>
              <a:gd name="connsiteX12" fmla="*/ 3118338 w 5650523"/>
              <a:gd name="connsiteY12" fmla="*/ 93785 h 5767754"/>
              <a:gd name="connsiteX13" fmla="*/ 3141784 w 5650523"/>
              <a:gd name="connsiteY13" fmla="*/ 187570 h 5767754"/>
              <a:gd name="connsiteX14" fmla="*/ 3188677 w 5650523"/>
              <a:gd name="connsiteY14" fmla="*/ 328247 h 5767754"/>
              <a:gd name="connsiteX15" fmla="*/ 3212123 w 5650523"/>
              <a:gd name="connsiteY15" fmla="*/ 492370 h 5767754"/>
              <a:gd name="connsiteX16" fmla="*/ 3352800 w 5650523"/>
              <a:gd name="connsiteY16" fmla="*/ 328247 h 5767754"/>
              <a:gd name="connsiteX17" fmla="*/ 3493477 w 5650523"/>
              <a:gd name="connsiteY17" fmla="*/ 281354 h 5767754"/>
              <a:gd name="connsiteX18" fmla="*/ 3634154 w 5650523"/>
              <a:gd name="connsiteY18" fmla="*/ 304800 h 5767754"/>
              <a:gd name="connsiteX19" fmla="*/ 3774831 w 5650523"/>
              <a:gd name="connsiteY19" fmla="*/ 351693 h 5767754"/>
              <a:gd name="connsiteX20" fmla="*/ 3985846 w 5650523"/>
              <a:gd name="connsiteY20" fmla="*/ 468923 h 5767754"/>
              <a:gd name="connsiteX21" fmla="*/ 4032738 w 5650523"/>
              <a:gd name="connsiteY21" fmla="*/ 515816 h 5767754"/>
              <a:gd name="connsiteX22" fmla="*/ 4103077 w 5650523"/>
              <a:gd name="connsiteY22" fmla="*/ 539262 h 5767754"/>
              <a:gd name="connsiteX23" fmla="*/ 4173415 w 5650523"/>
              <a:gd name="connsiteY23" fmla="*/ 586154 h 5767754"/>
              <a:gd name="connsiteX24" fmla="*/ 4267200 w 5650523"/>
              <a:gd name="connsiteY24" fmla="*/ 679939 h 5767754"/>
              <a:gd name="connsiteX25" fmla="*/ 4314092 w 5650523"/>
              <a:gd name="connsiteY25" fmla="*/ 750277 h 5767754"/>
              <a:gd name="connsiteX26" fmla="*/ 4407877 w 5650523"/>
              <a:gd name="connsiteY26" fmla="*/ 844062 h 5767754"/>
              <a:gd name="connsiteX27" fmla="*/ 4501661 w 5650523"/>
              <a:gd name="connsiteY27" fmla="*/ 961293 h 5767754"/>
              <a:gd name="connsiteX28" fmla="*/ 4548554 w 5650523"/>
              <a:gd name="connsiteY28" fmla="*/ 1031631 h 5767754"/>
              <a:gd name="connsiteX29" fmla="*/ 4595446 w 5650523"/>
              <a:gd name="connsiteY29" fmla="*/ 1125416 h 5767754"/>
              <a:gd name="connsiteX30" fmla="*/ 4665784 w 5650523"/>
              <a:gd name="connsiteY30" fmla="*/ 1172308 h 5767754"/>
              <a:gd name="connsiteX31" fmla="*/ 4783015 w 5650523"/>
              <a:gd name="connsiteY31" fmla="*/ 1359877 h 5767754"/>
              <a:gd name="connsiteX32" fmla="*/ 4829908 w 5650523"/>
              <a:gd name="connsiteY32" fmla="*/ 1406770 h 5767754"/>
              <a:gd name="connsiteX33" fmla="*/ 4900246 w 5650523"/>
              <a:gd name="connsiteY33" fmla="*/ 1547447 h 5767754"/>
              <a:gd name="connsiteX34" fmla="*/ 4970584 w 5650523"/>
              <a:gd name="connsiteY34" fmla="*/ 1688123 h 5767754"/>
              <a:gd name="connsiteX35" fmla="*/ 5064369 w 5650523"/>
              <a:gd name="connsiteY35" fmla="*/ 1805354 h 5767754"/>
              <a:gd name="connsiteX36" fmla="*/ 5111261 w 5650523"/>
              <a:gd name="connsiteY36" fmla="*/ 1946031 h 5767754"/>
              <a:gd name="connsiteX37" fmla="*/ 5134708 w 5650523"/>
              <a:gd name="connsiteY37" fmla="*/ 2039816 h 5767754"/>
              <a:gd name="connsiteX38" fmla="*/ 5181600 w 5650523"/>
              <a:gd name="connsiteY38" fmla="*/ 2110154 h 5767754"/>
              <a:gd name="connsiteX39" fmla="*/ 5275384 w 5650523"/>
              <a:gd name="connsiteY39" fmla="*/ 2227385 h 5767754"/>
              <a:gd name="connsiteX40" fmla="*/ 5322277 w 5650523"/>
              <a:gd name="connsiteY40" fmla="*/ 2368062 h 5767754"/>
              <a:gd name="connsiteX41" fmla="*/ 5416061 w 5650523"/>
              <a:gd name="connsiteY41" fmla="*/ 2649416 h 5767754"/>
              <a:gd name="connsiteX42" fmla="*/ 5439508 w 5650523"/>
              <a:gd name="connsiteY42" fmla="*/ 2719754 h 5767754"/>
              <a:gd name="connsiteX43" fmla="*/ 5462954 w 5650523"/>
              <a:gd name="connsiteY43" fmla="*/ 2790093 h 5767754"/>
              <a:gd name="connsiteX44" fmla="*/ 5509846 w 5650523"/>
              <a:gd name="connsiteY44" fmla="*/ 2860431 h 5767754"/>
              <a:gd name="connsiteX45" fmla="*/ 5556738 w 5650523"/>
              <a:gd name="connsiteY45" fmla="*/ 3235570 h 5767754"/>
              <a:gd name="connsiteX46" fmla="*/ 5627077 w 5650523"/>
              <a:gd name="connsiteY46" fmla="*/ 3470031 h 5767754"/>
              <a:gd name="connsiteX47" fmla="*/ 5650523 w 5650523"/>
              <a:gd name="connsiteY47" fmla="*/ 3563816 h 5767754"/>
              <a:gd name="connsiteX48" fmla="*/ 5627077 w 5650523"/>
              <a:gd name="connsiteY48" fmla="*/ 4595447 h 5767754"/>
              <a:gd name="connsiteX49" fmla="*/ 5603631 w 5650523"/>
              <a:gd name="connsiteY49" fmla="*/ 4665785 h 5767754"/>
              <a:gd name="connsiteX50" fmla="*/ 5580184 w 5650523"/>
              <a:gd name="connsiteY50" fmla="*/ 5111262 h 5767754"/>
              <a:gd name="connsiteX51" fmla="*/ 5509846 w 5650523"/>
              <a:gd name="connsiteY51" fmla="*/ 5322277 h 5767754"/>
              <a:gd name="connsiteX52" fmla="*/ 5486400 w 5650523"/>
              <a:gd name="connsiteY52" fmla="*/ 5416062 h 5767754"/>
              <a:gd name="connsiteX53" fmla="*/ 5462954 w 5650523"/>
              <a:gd name="connsiteY53" fmla="*/ 5556739 h 5767754"/>
              <a:gd name="connsiteX54" fmla="*/ 5416061 w 5650523"/>
              <a:gd name="connsiteY54" fmla="*/ 5697416 h 5767754"/>
              <a:gd name="connsiteX55" fmla="*/ 5392615 w 5650523"/>
              <a:gd name="connsiteY55" fmla="*/ 5767754 h 5767754"/>
              <a:gd name="connsiteX56" fmla="*/ 5251938 w 5650523"/>
              <a:gd name="connsiteY56" fmla="*/ 5744308 h 5767754"/>
              <a:gd name="connsiteX57" fmla="*/ 5111261 w 5650523"/>
              <a:gd name="connsiteY57" fmla="*/ 5697416 h 5767754"/>
              <a:gd name="connsiteX58" fmla="*/ 4923692 w 5650523"/>
              <a:gd name="connsiteY58" fmla="*/ 5603631 h 5767754"/>
              <a:gd name="connsiteX59" fmla="*/ 4853354 w 5650523"/>
              <a:gd name="connsiteY59" fmla="*/ 5580185 h 5767754"/>
              <a:gd name="connsiteX60" fmla="*/ 4783015 w 5650523"/>
              <a:gd name="connsiteY60" fmla="*/ 5556739 h 5767754"/>
              <a:gd name="connsiteX61" fmla="*/ 4642338 w 5650523"/>
              <a:gd name="connsiteY61" fmla="*/ 5462954 h 5767754"/>
              <a:gd name="connsiteX62" fmla="*/ 4572000 w 5650523"/>
              <a:gd name="connsiteY62" fmla="*/ 5439508 h 5767754"/>
              <a:gd name="connsiteX63" fmla="*/ 4501661 w 5650523"/>
              <a:gd name="connsiteY63" fmla="*/ 5392616 h 5767754"/>
              <a:gd name="connsiteX64" fmla="*/ 4314092 w 5650523"/>
              <a:gd name="connsiteY64" fmla="*/ 5345723 h 5767754"/>
              <a:gd name="connsiteX65" fmla="*/ 4243754 w 5650523"/>
              <a:gd name="connsiteY65" fmla="*/ 5322277 h 5767754"/>
              <a:gd name="connsiteX66" fmla="*/ 4126523 w 5650523"/>
              <a:gd name="connsiteY66" fmla="*/ 5228493 h 5767754"/>
              <a:gd name="connsiteX67" fmla="*/ 4009292 w 5650523"/>
              <a:gd name="connsiteY67" fmla="*/ 5205047 h 5767754"/>
              <a:gd name="connsiteX68" fmla="*/ 3868615 w 5650523"/>
              <a:gd name="connsiteY68" fmla="*/ 5158154 h 5767754"/>
              <a:gd name="connsiteX69" fmla="*/ 3798277 w 5650523"/>
              <a:gd name="connsiteY69" fmla="*/ 5134708 h 5767754"/>
              <a:gd name="connsiteX70" fmla="*/ 3704492 w 5650523"/>
              <a:gd name="connsiteY70" fmla="*/ 5040923 h 5767754"/>
              <a:gd name="connsiteX71" fmla="*/ 3657600 w 5650523"/>
              <a:gd name="connsiteY71" fmla="*/ 4970585 h 5767754"/>
              <a:gd name="connsiteX72" fmla="*/ 3516923 w 5650523"/>
              <a:gd name="connsiteY72" fmla="*/ 4923693 h 5767754"/>
              <a:gd name="connsiteX73" fmla="*/ 3446584 w 5650523"/>
              <a:gd name="connsiteY73" fmla="*/ 4900247 h 5767754"/>
              <a:gd name="connsiteX74" fmla="*/ 3376246 w 5650523"/>
              <a:gd name="connsiteY74" fmla="*/ 4853354 h 5767754"/>
              <a:gd name="connsiteX75" fmla="*/ 3235569 w 5650523"/>
              <a:gd name="connsiteY75" fmla="*/ 4783016 h 5767754"/>
              <a:gd name="connsiteX76" fmla="*/ 3141784 w 5650523"/>
              <a:gd name="connsiteY76" fmla="*/ 4689231 h 5767754"/>
              <a:gd name="connsiteX77" fmla="*/ 3094892 w 5650523"/>
              <a:gd name="connsiteY77" fmla="*/ 4525108 h 5767754"/>
              <a:gd name="connsiteX78" fmla="*/ 3048000 w 5650523"/>
              <a:gd name="connsiteY78" fmla="*/ 4454770 h 5767754"/>
              <a:gd name="connsiteX79" fmla="*/ 3001108 w 5650523"/>
              <a:gd name="connsiteY79" fmla="*/ 4314093 h 5767754"/>
              <a:gd name="connsiteX80" fmla="*/ 2977661 w 5650523"/>
              <a:gd name="connsiteY80" fmla="*/ 4243754 h 5767754"/>
              <a:gd name="connsiteX81" fmla="*/ 2930769 w 5650523"/>
              <a:gd name="connsiteY81" fmla="*/ 4173416 h 5767754"/>
              <a:gd name="connsiteX82" fmla="*/ 2907323 w 5650523"/>
              <a:gd name="connsiteY82" fmla="*/ 4079631 h 5767754"/>
              <a:gd name="connsiteX83" fmla="*/ 2860431 w 5650523"/>
              <a:gd name="connsiteY83" fmla="*/ 3938954 h 5767754"/>
              <a:gd name="connsiteX84" fmla="*/ 2813538 w 5650523"/>
              <a:gd name="connsiteY84" fmla="*/ 3774831 h 5767754"/>
              <a:gd name="connsiteX85" fmla="*/ 2766646 w 5650523"/>
              <a:gd name="connsiteY85" fmla="*/ 4009293 h 5767754"/>
              <a:gd name="connsiteX86" fmla="*/ 2696308 w 5650523"/>
              <a:gd name="connsiteY86" fmla="*/ 4243754 h 5767754"/>
              <a:gd name="connsiteX87" fmla="*/ 2672861 w 5650523"/>
              <a:gd name="connsiteY87" fmla="*/ 4314093 h 5767754"/>
              <a:gd name="connsiteX88" fmla="*/ 2579077 w 5650523"/>
              <a:gd name="connsiteY88" fmla="*/ 4454770 h 5767754"/>
              <a:gd name="connsiteX89" fmla="*/ 2508738 w 5650523"/>
              <a:gd name="connsiteY89" fmla="*/ 4572000 h 5767754"/>
              <a:gd name="connsiteX90" fmla="*/ 2414954 w 5650523"/>
              <a:gd name="connsiteY90" fmla="*/ 4689231 h 5767754"/>
              <a:gd name="connsiteX91" fmla="*/ 2391508 w 5650523"/>
              <a:gd name="connsiteY91" fmla="*/ 4759570 h 5767754"/>
              <a:gd name="connsiteX92" fmla="*/ 2274277 w 5650523"/>
              <a:gd name="connsiteY92" fmla="*/ 4853354 h 5767754"/>
              <a:gd name="connsiteX93" fmla="*/ 2157046 w 5650523"/>
              <a:gd name="connsiteY93" fmla="*/ 4947139 h 5767754"/>
              <a:gd name="connsiteX94" fmla="*/ 2016369 w 5650523"/>
              <a:gd name="connsiteY94" fmla="*/ 4994031 h 5767754"/>
              <a:gd name="connsiteX95" fmla="*/ 1946031 w 5650523"/>
              <a:gd name="connsiteY95" fmla="*/ 5017477 h 5767754"/>
              <a:gd name="connsiteX96" fmla="*/ 1735015 w 5650523"/>
              <a:gd name="connsiteY96" fmla="*/ 5111262 h 5767754"/>
              <a:gd name="connsiteX97" fmla="*/ 1524000 w 5650523"/>
              <a:gd name="connsiteY97" fmla="*/ 5181600 h 5767754"/>
              <a:gd name="connsiteX98" fmla="*/ 1453661 w 5650523"/>
              <a:gd name="connsiteY98" fmla="*/ 5205047 h 5767754"/>
              <a:gd name="connsiteX99" fmla="*/ 1359877 w 5650523"/>
              <a:gd name="connsiteY99" fmla="*/ 5228493 h 5767754"/>
              <a:gd name="connsiteX100" fmla="*/ 1219200 w 5650523"/>
              <a:gd name="connsiteY100" fmla="*/ 5275385 h 5767754"/>
              <a:gd name="connsiteX101" fmla="*/ 1078523 w 5650523"/>
              <a:gd name="connsiteY101" fmla="*/ 5322277 h 5767754"/>
              <a:gd name="connsiteX102" fmla="*/ 937846 w 5650523"/>
              <a:gd name="connsiteY102" fmla="*/ 5369170 h 5767754"/>
              <a:gd name="connsiteX103" fmla="*/ 797169 w 5650523"/>
              <a:gd name="connsiteY103" fmla="*/ 5439508 h 5767754"/>
              <a:gd name="connsiteX104" fmla="*/ 656492 w 5650523"/>
              <a:gd name="connsiteY104" fmla="*/ 5533293 h 5767754"/>
              <a:gd name="connsiteX105" fmla="*/ 586154 w 5650523"/>
              <a:gd name="connsiteY105" fmla="*/ 5580185 h 5767754"/>
              <a:gd name="connsiteX106" fmla="*/ 445477 w 5650523"/>
              <a:gd name="connsiteY106" fmla="*/ 5627077 h 5767754"/>
              <a:gd name="connsiteX107" fmla="*/ 375138 w 5650523"/>
              <a:gd name="connsiteY107" fmla="*/ 5650523 h 5767754"/>
              <a:gd name="connsiteX108" fmla="*/ 164123 w 5650523"/>
              <a:gd name="connsiteY108" fmla="*/ 5627077 h 5767754"/>
              <a:gd name="connsiteX109" fmla="*/ 140677 w 5650523"/>
              <a:gd name="connsiteY109" fmla="*/ 5556739 h 5767754"/>
              <a:gd name="connsiteX110" fmla="*/ 93784 w 5650523"/>
              <a:gd name="connsiteY110" fmla="*/ 5509847 h 5767754"/>
              <a:gd name="connsiteX111" fmla="*/ 46892 w 5650523"/>
              <a:gd name="connsiteY111" fmla="*/ 5369170 h 5767754"/>
              <a:gd name="connsiteX112" fmla="*/ 0 w 5650523"/>
              <a:gd name="connsiteY112" fmla="*/ 4548554 h 5767754"/>
              <a:gd name="connsiteX113" fmla="*/ 23446 w 5650523"/>
              <a:gd name="connsiteY113" fmla="*/ 3446585 h 5767754"/>
              <a:gd name="connsiteX114" fmla="*/ 46892 w 5650523"/>
              <a:gd name="connsiteY114" fmla="*/ 3376247 h 5767754"/>
              <a:gd name="connsiteX115" fmla="*/ 140677 w 5650523"/>
              <a:gd name="connsiteY115" fmla="*/ 3282462 h 5767754"/>
              <a:gd name="connsiteX116" fmla="*/ 187569 w 5650523"/>
              <a:gd name="connsiteY116" fmla="*/ 3141785 h 5767754"/>
              <a:gd name="connsiteX117" fmla="*/ 211015 w 5650523"/>
              <a:gd name="connsiteY117" fmla="*/ 3071447 h 5767754"/>
              <a:gd name="connsiteX118" fmla="*/ 234461 w 5650523"/>
              <a:gd name="connsiteY118" fmla="*/ 2930770 h 5767754"/>
              <a:gd name="connsiteX119" fmla="*/ 257908 w 5650523"/>
              <a:gd name="connsiteY119" fmla="*/ 2860431 h 5767754"/>
              <a:gd name="connsiteX120" fmla="*/ 281354 w 5650523"/>
              <a:gd name="connsiteY120" fmla="*/ 2743200 h 5767754"/>
              <a:gd name="connsiteX121" fmla="*/ 328246 w 5650523"/>
              <a:gd name="connsiteY121" fmla="*/ 2602523 h 5767754"/>
              <a:gd name="connsiteX122" fmla="*/ 351692 w 5650523"/>
              <a:gd name="connsiteY122" fmla="*/ 2532185 h 5767754"/>
              <a:gd name="connsiteX123" fmla="*/ 398584 w 5650523"/>
              <a:gd name="connsiteY123" fmla="*/ 2297723 h 5767754"/>
              <a:gd name="connsiteX124" fmla="*/ 445477 w 5650523"/>
              <a:gd name="connsiteY124" fmla="*/ 2157047 h 5767754"/>
              <a:gd name="connsiteX125" fmla="*/ 492369 w 5650523"/>
              <a:gd name="connsiteY125" fmla="*/ 2110154 h 5767754"/>
              <a:gd name="connsiteX126" fmla="*/ 515815 w 5650523"/>
              <a:gd name="connsiteY126" fmla="*/ 2039816 h 5767754"/>
              <a:gd name="connsiteX127" fmla="*/ 609600 w 5650523"/>
              <a:gd name="connsiteY127" fmla="*/ 1875693 h 5767754"/>
              <a:gd name="connsiteX128" fmla="*/ 656492 w 5650523"/>
              <a:gd name="connsiteY128" fmla="*/ 1735016 h 5767754"/>
              <a:gd name="connsiteX129" fmla="*/ 726831 w 5650523"/>
              <a:gd name="connsiteY129" fmla="*/ 1453662 h 5767754"/>
              <a:gd name="connsiteX130" fmla="*/ 844061 w 5650523"/>
              <a:gd name="connsiteY130" fmla="*/ 1312985 h 5767754"/>
              <a:gd name="connsiteX131" fmla="*/ 890954 w 5650523"/>
              <a:gd name="connsiteY131" fmla="*/ 1242647 h 5767754"/>
              <a:gd name="connsiteX132" fmla="*/ 937846 w 5650523"/>
              <a:gd name="connsiteY132" fmla="*/ 1195754 h 5767754"/>
              <a:gd name="connsiteX133" fmla="*/ 1031631 w 5650523"/>
              <a:gd name="connsiteY133" fmla="*/ 1078523 h 5767754"/>
              <a:gd name="connsiteX134" fmla="*/ 1125415 w 5650523"/>
              <a:gd name="connsiteY134" fmla="*/ 961293 h 5767754"/>
              <a:gd name="connsiteX135" fmla="*/ 1148861 w 5650523"/>
              <a:gd name="connsiteY135" fmla="*/ 890954 h 5767754"/>
              <a:gd name="connsiteX136" fmla="*/ 1242646 w 5650523"/>
              <a:gd name="connsiteY136" fmla="*/ 773723 h 5767754"/>
              <a:gd name="connsiteX137" fmla="*/ 1383323 w 5650523"/>
              <a:gd name="connsiteY137" fmla="*/ 609600 h 5767754"/>
              <a:gd name="connsiteX138" fmla="*/ 1453661 w 5650523"/>
              <a:gd name="connsiteY138" fmla="*/ 586154 h 5767754"/>
              <a:gd name="connsiteX139" fmla="*/ 1570892 w 5650523"/>
              <a:gd name="connsiteY139" fmla="*/ 515816 h 5767754"/>
              <a:gd name="connsiteX140" fmla="*/ 1617784 w 5650523"/>
              <a:gd name="connsiteY140" fmla="*/ 468923 h 5767754"/>
              <a:gd name="connsiteX141" fmla="*/ 1711569 w 5650523"/>
              <a:gd name="connsiteY141" fmla="*/ 445477 h 5767754"/>
              <a:gd name="connsiteX142" fmla="*/ 1781908 w 5650523"/>
              <a:gd name="connsiteY142" fmla="*/ 422031 h 5767754"/>
              <a:gd name="connsiteX143" fmla="*/ 1828800 w 5650523"/>
              <a:gd name="connsiteY143" fmla="*/ 492370 h 576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650523" h="5767754">
                <a:moveTo>
                  <a:pt x="1664677" y="515816"/>
                </a:moveTo>
                <a:cubicBezTo>
                  <a:pt x="1695938" y="492370"/>
                  <a:pt x="1730829" y="473109"/>
                  <a:pt x="1758461" y="445477"/>
                </a:cubicBezTo>
                <a:cubicBezTo>
                  <a:pt x="1778386" y="425552"/>
                  <a:pt x="1778502" y="383683"/>
                  <a:pt x="1805354" y="375139"/>
                </a:cubicBezTo>
                <a:cubicBezTo>
                  <a:pt x="1957253" y="326807"/>
                  <a:pt x="2117969" y="312616"/>
                  <a:pt x="2274277" y="281354"/>
                </a:cubicBezTo>
                <a:cubicBezTo>
                  <a:pt x="2368656" y="375735"/>
                  <a:pt x="2263716" y="286877"/>
                  <a:pt x="2414954" y="351693"/>
                </a:cubicBezTo>
                <a:cubicBezTo>
                  <a:pt x="2440854" y="362793"/>
                  <a:pt x="2461846" y="382954"/>
                  <a:pt x="2485292" y="398585"/>
                </a:cubicBezTo>
                <a:cubicBezTo>
                  <a:pt x="2500923" y="375139"/>
                  <a:pt x="2532184" y="356426"/>
                  <a:pt x="2532184" y="328247"/>
                </a:cubicBezTo>
                <a:cubicBezTo>
                  <a:pt x="2532184" y="278818"/>
                  <a:pt x="2485292" y="187570"/>
                  <a:pt x="2485292" y="187570"/>
                </a:cubicBezTo>
                <a:cubicBezTo>
                  <a:pt x="2520726" y="45832"/>
                  <a:pt x="2478168" y="103975"/>
                  <a:pt x="2649415" y="46893"/>
                </a:cubicBezTo>
                <a:lnTo>
                  <a:pt x="2719754" y="23447"/>
                </a:lnTo>
                <a:lnTo>
                  <a:pt x="2790092" y="0"/>
                </a:lnTo>
                <a:cubicBezTo>
                  <a:pt x="2891692" y="7816"/>
                  <a:pt x="2996913" y="-4547"/>
                  <a:pt x="3094892" y="23447"/>
                </a:cubicBezTo>
                <a:cubicBezTo>
                  <a:pt x="3118655" y="30237"/>
                  <a:pt x="3111549" y="70022"/>
                  <a:pt x="3118338" y="93785"/>
                </a:cubicBezTo>
                <a:cubicBezTo>
                  <a:pt x="3127191" y="124769"/>
                  <a:pt x="3132525" y="156705"/>
                  <a:pt x="3141784" y="187570"/>
                </a:cubicBezTo>
                <a:cubicBezTo>
                  <a:pt x="3155987" y="234914"/>
                  <a:pt x="3188677" y="328247"/>
                  <a:pt x="3188677" y="328247"/>
                </a:cubicBezTo>
                <a:cubicBezTo>
                  <a:pt x="3196492" y="382955"/>
                  <a:pt x="3164735" y="463938"/>
                  <a:pt x="3212123" y="492370"/>
                </a:cubicBezTo>
                <a:cubicBezTo>
                  <a:pt x="3257348" y="519505"/>
                  <a:pt x="3325035" y="345600"/>
                  <a:pt x="3352800" y="328247"/>
                </a:cubicBezTo>
                <a:cubicBezTo>
                  <a:pt x="3394716" y="302050"/>
                  <a:pt x="3493477" y="281354"/>
                  <a:pt x="3493477" y="281354"/>
                </a:cubicBezTo>
                <a:cubicBezTo>
                  <a:pt x="3540369" y="289169"/>
                  <a:pt x="3588034" y="293270"/>
                  <a:pt x="3634154" y="304800"/>
                </a:cubicBezTo>
                <a:cubicBezTo>
                  <a:pt x="3682107" y="316788"/>
                  <a:pt x="3774831" y="351693"/>
                  <a:pt x="3774831" y="351693"/>
                </a:cubicBezTo>
                <a:cubicBezTo>
                  <a:pt x="3936072" y="459186"/>
                  <a:pt x="3862043" y="427655"/>
                  <a:pt x="3985846" y="468923"/>
                </a:cubicBezTo>
                <a:cubicBezTo>
                  <a:pt x="4001477" y="484554"/>
                  <a:pt x="4013783" y="504443"/>
                  <a:pt x="4032738" y="515816"/>
                </a:cubicBezTo>
                <a:cubicBezTo>
                  <a:pt x="4053931" y="528532"/>
                  <a:pt x="4080972" y="528209"/>
                  <a:pt x="4103077" y="539262"/>
                </a:cubicBezTo>
                <a:cubicBezTo>
                  <a:pt x="4128281" y="551864"/>
                  <a:pt x="4149969" y="570523"/>
                  <a:pt x="4173415" y="586154"/>
                </a:cubicBezTo>
                <a:cubicBezTo>
                  <a:pt x="4224570" y="739620"/>
                  <a:pt x="4153521" y="588997"/>
                  <a:pt x="4267200" y="679939"/>
                </a:cubicBezTo>
                <a:cubicBezTo>
                  <a:pt x="4289204" y="697542"/>
                  <a:pt x="4295754" y="728882"/>
                  <a:pt x="4314092" y="750277"/>
                </a:cubicBezTo>
                <a:cubicBezTo>
                  <a:pt x="4342864" y="783844"/>
                  <a:pt x="4383353" y="807276"/>
                  <a:pt x="4407877" y="844062"/>
                </a:cubicBezTo>
                <a:cubicBezTo>
                  <a:pt x="4552196" y="1060541"/>
                  <a:pt x="4368034" y="794260"/>
                  <a:pt x="4501661" y="961293"/>
                </a:cubicBezTo>
                <a:cubicBezTo>
                  <a:pt x="4519264" y="983297"/>
                  <a:pt x="4534573" y="1007165"/>
                  <a:pt x="4548554" y="1031631"/>
                </a:cubicBezTo>
                <a:cubicBezTo>
                  <a:pt x="4565895" y="1061977"/>
                  <a:pt x="4573071" y="1098565"/>
                  <a:pt x="4595446" y="1125416"/>
                </a:cubicBezTo>
                <a:cubicBezTo>
                  <a:pt x="4613485" y="1147063"/>
                  <a:pt x="4642338" y="1156677"/>
                  <a:pt x="4665784" y="1172308"/>
                </a:cubicBezTo>
                <a:cubicBezTo>
                  <a:pt x="4733438" y="1375268"/>
                  <a:pt x="4664794" y="1265300"/>
                  <a:pt x="4783015" y="1359877"/>
                </a:cubicBezTo>
                <a:cubicBezTo>
                  <a:pt x="4800277" y="1373686"/>
                  <a:pt x="4814277" y="1391139"/>
                  <a:pt x="4829908" y="1406770"/>
                </a:cubicBezTo>
                <a:cubicBezTo>
                  <a:pt x="4888840" y="1583566"/>
                  <a:pt x="4809345" y="1365643"/>
                  <a:pt x="4900246" y="1547447"/>
                </a:cubicBezTo>
                <a:cubicBezTo>
                  <a:pt x="4958027" y="1663010"/>
                  <a:pt x="4880995" y="1576137"/>
                  <a:pt x="4970584" y="1688123"/>
                </a:cubicBezTo>
                <a:cubicBezTo>
                  <a:pt x="5104219" y="1855167"/>
                  <a:pt x="4920042" y="1588863"/>
                  <a:pt x="5064369" y="1805354"/>
                </a:cubicBezTo>
                <a:cubicBezTo>
                  <a:pt x="5080000" y="1852246"/>
                  <a:pt x="5099272" y="1898078"/>
                  <a:pt x="5111261" y="1946031"/>
                </a:cubicBezTo>
                <a:cubicBezTo>
                  <a:pt x="5119077" y="1977293"/>
                  <a:pt x="5122014" y="2010198"/>
                  <a:pt x="5134708" y="2039816"/>
                </a:cubicBezTo>
                <a:cubicBezTo>
                  <a:pt x="5145808" y="2065716"/>
                  <a:pt x="5165969" y="2086708"/>
                  <a:pt x="5181600" y="2110154"/>
                </a:cubicBezTo>
                <a:cubicBezTo>
                  <a:pt x="5267106" y="2366676"/>
                  <a:pt x="5123883" y="1984985"/>
                  <a:pt x="5275384" y="2227385"/>
                </a:cubicBezTo>
                <a:cubicBezTo>
                  <a:pt x="5301581" y="2269301"/>
                  <a:pt x="5306646" y="2321170"/>
                  <a:pt x="5322277" y="2368062"/>
                </a:cubicBezTo>
                <a:lnTo>
                  <a:pt x="5416061" y="2649416"/>
                </a:lnTo>
                <a:lnTo>
                  <a:pt x="5439508" y="2719754"/>
                </a:lnTo>
                <a:cubicBezTo>
                  <a:pt x="5447324" y="2743200"/>
                  <a:pt x="5449245" y="2769529"/>
                  <a:pt x="5462954" y="2790093"/>
                </a:cubicBezTo>
                <a:lnTo>
                  <a:pt x="5509846" y="2860431"/>
                </a:lnTo>
                <a:cubicBezTo>
                  <a:pt x="5565061" y="3081294"/>
                  <a:pt x="5504494" y="2817613"/>
                  <a:pt x="5556738" y="3235570"/>
                </a:cubicBezTo>
                <a:cubicBezTo>
                  <a:pt x="5566042" y="3310000"/>
                  <a:pt x="5610077" y="3402029"/>
                  <a:pt x="5627077" y="3470031"/>
                </a:cubicBezTo>
                <a:lnTo>
                  <a:pt x="5650523" y="3563816"/>
                </a:lnTo>
                <a:cubicBezTo>
                  <a:pt x="5642708" y="3907693"/>
                  <a:pt x="5641701" y="4251792"/>
                  <a:pt x="5627077" y="4595447"/>
                </a:cubicBezTo>
                <a:cubicBezTo>
                  <a:pt x="5626026" y="4620139"/>
                  <a:pt x="5605869" y="4641172"/>
                  <a:pt x="5603631" y="4665785"/>
                </a:cubicBezTo>
                <a:cubicBezTo>
                  <a:pt x="5590168" y="4813872"/>
                  <a:pt x="5597901" y="4963623"/>
                  <a:pt x="5580184" y="5111262"/>
                </a:cubicBezTo>
                <a:cubicBezTo>
                  <a:pt x="5574773" y="5156357"/>
                  <a:pt x="5524275" y="5264560"/>
                  <a:pt x="5509846" y="5322277"/>
                </a:cubicBezTo>
                <a:cubicBezTo>
                  <a:pt x="5502031" y="5353539"/>
                  <a:pt x="5492720" y="5384464"/>
                  <a:pt x="5486400" y="5416062"/>
                </a:cubicBezTo>
                <a:cubicBezTo>
                  <a:pt x="5477077" y="5462678"/>
                  <a:pt x="5474484" y="5510619"/>
                  <a:pt x="5462954" y="5556739"/>
                </a:cubicBezTo>
                <a:cubicBezTo>
                  <a:pt x="5450966" y="5604692"/>
                  <a:pt x="5431692" y="5650524"/>
                  <a:pt x="5416061" y="5697416"/>
                </a:cubicBezTo>
                <a:lnTo>
                  <a:pt x="5392615" y="5767754"/>
                </a:lnTo>
                <a:cubicBezTo>
                  <a:pt x="5345723" y="5759939"/>
                  <a:pt x="5298058" y="5755838"/>
                  <a:pt x="5251938" y="5744308"/>
                </a:cubicBezTo>
                <a:cubicBezTo>
                  <a:pt x="5203985" y="5732320"/>
                  <a:pt x="5111261" y="5697416"/>
                  <a:pt x="5111261" y="5697416"/>
                </a:cubicBezTo>
                <a:cubicBezTo>
                  <a:pt x="5029418" y="5615571"/>
                  <a:pt x="5085340" y="5657513"/>
                  <a:pt x="4923692" y="5603631"/>
                </a:cubicBezTo>
                <a:lnTo>
                  <a:pt x="4853354" y="5580185"/>
                </a:lnTo>
                <a:lnTo>
                  <a:pt x="4783015" y="5556739"/>
                </a:lnTo>
                <a:cubicBezTo>
                  <a:pt x="4736123" y="5525477"/>
                  <a:pt x="4695804" y="5480776"/>
                  <a:pt x="4642338" y="5462954"/>
                </a:cubicBezTo>
                <a:cubicBezTo>
                  <a:pt x="4618892" y="5455139"/>
                  <a:pt x="4594105" y="5450560"/>
                  <a:pt x="4572000" y="5439508"/>
                </a:cubicBezTo>
                <a:cubicBezTo>
                  <a:pt x="4546796" y="5426906"/>
                  <a:pt x="4526865" y="5405218"/>
                  <a:pt x="4501661" y="5392616"/>
                </a:cubicBezTo>
                <a:cubicBezTo>
                  <a:pt x="4448068" y="5365820"/>
                  <a:pt x="4367596" y="5359099"/>
                  <a:pt x="4314092" y="5345723"/>
                </a:cubicBezTo>
                <a:cubicBezTo>
                  <a:pt x="4290116" y="5339729"/>
                  <a:pt x="4267200" y="5330092"/>
                  <a:pt x="4243754" y="5322277"/>
                </a:cubicBezTo>
                <a:cubicBezTo>
                  <a:pt x="4209420" y="5287944"/>
                  <a:pt x="4173845" y="5246238"/>
                  <a:pt x="4126523" y="5228493"/>
                </a:cubicBezTo>
                <a:cubicBezTo>
                  <a:pt x="4089209" y="5214500"/>
                  <a:pt x="4047739" y="5215533"/>
                  <a:pt x="4009292" y="5205047"/>
                </a:cubicBezTo>
                <a:cubicBezTo>
                  <a:pt x="3961605" y="5192041"/>
                  <a:pt x="3915507" y="5173785"/>
                  <a:pt x="3868615" y="5158154"/>
                </a:cubicBezTo>
                <a:lnTo>
                  <a:pt x="3798277" y="5134708"/>
                </a:lnTo>
                <a:cubicBezTo>
                  <a:pt x="3767015" y="5103446"/>
                  <a:pt x="3729016" y="5077709"/>
                  <a:pt x="3704492" y="5040923"/>
                </a:cubicBezTo>
                <a:cubicBezTo>
                  <a:pt x="3688861" y="5017477"/>
                  <a:pt x="3681495" y="4985520"/>
                  <a:pt x="3657600" y="4970585"/>
                </a:cubicBezTo>
                <a:cubicBezTo>
                  <a:pt x="3615684" y="4944388"/>
                  <a:pt x="3563815" y="4939324"/>
                  <a:pt x="3516923" y="4923693"/>
                </a:cubicBezTo>
                <a:lnTo>
                  <a:pt x="3446584" y="4900247"/>
                </a:lnTo>
                <a:cubicBezTo>
                  <a:pt x="3423138" y="4884616"/>
                  <a:pt x="3401450" y="4865956"/>
                  <a:pt x="3376246" y="4853354"/>
                </a:cubicBezTo>
                <a:cubicBezTo>
                  <a:pt x="3276395" y="4803428"/>
                  <a:pt x="3329641" y="4863649"/>
                  <a:pt x="3235569" y="4783016"/>
                </a:cubicBezTo>
                <a:cubicBezTo>
                  <a:pt x="3202002" y="4754244"/>
                  <a:pt x="3141784" y="4689231"/>
                  <a:pt x="3141784" y="4689231"/>
                </a:cubicBezTo>
                <a:cubicBezTo>
                  <a:pt x="3134272" y="4659184"/>
                  <a:pt x="3111709" y="4558743"/>
                  <a:pt x="3094892" y="4525108"/>
                </a:cubicBezTo>
                <a:cubicBezTo>
                  <a:pt x="3082290" y="4499904"/>
                  <a:pt x="3063631" y="4478216"/>
                  <a:pt x="3048000" y="4454770"/>
                </a:cubicBezTo>
                <a:lnTo>
                  <a:pt x="3001108" y="4314093"/>
                </a:lnTo>
                <a:cubicBezTo>
                  <a:pt x="2993292" y="4290647"/>
                  <a:pt x="2991370" y="4264318"/>
                  <a:pt x="2977661" y="4243754"/>
                </a:cubicBezTo>
                <a:lnTo>
                  <a:pt x="2930769" y="4173416"/>
                </a:lnTo>
                <a:cubicBezTo>
                  <a:pt x="2922954" y="4142154"/>
                  <a:pt x="2916582" y="4110496"/>
                  <a:pt x="2907323" y="4079631"/>
                </a:cubicBezTo>
                <a:cubicBezTo>
                  <a:pt x="2893120" y="4032287"/>
                  <a:pt x="2872420" y="3986907"/>
                  <a:pt x="2860431" y="3938954"/>
                </a:cubicBezTo>
                <a:cubicBezTo>
                  <a:pt x="2830990" y="3821193"/>
                  <a:pt x="2847174" y="3875740"/>
                  <a:pt x="2813538" y="3774831"/>
                </a:cubicBezTo>
                <a:cubicBezTo>
                  <a:pt x="2765387" y="3919285"/>
                  <a:pt x="2809752" y="3772208"/>
                  <a:pt x="2766646" y="4009293"/>
                </a:cubicBezTo>
                <a:cubicBezTo>
                  <a:pt x="2752473" y="4087246"/>
                  <a:pt x="2720777" y="4170348"/>
                  <a:pt x="2696308" y="4243754"/>
                </a:cubicBezTo>
                <a:cubicBezTo>
                  <a:pt x="2688492" y="4267200"/>
                  <a:pt x="2686570" y="4293529"/>
                  <a:pt x="2672861" y="4314093"/>
                </a:cubicBezTo>
                <a:cubicBezTo>
                  <a:pt x="2641600" y="4360985"/>
                  <a:pt x="2596899" y="4401305"/>
                  <a:pt x="2579077" y="4454770"/>
                </a:cubicBezTo>
                <a:cubicBezTo>
                  <a:pt x="2548641" y="4546079"/>
                  <a:pt x="2573107" y="4507633"/>
                  <a:pt x="2508738" y="4572000"/>
                </a:cubicBezTo>
                <a:cubicBezTo>
                  <a:pt x="2449806" y="4748800"/>
                  <a:pt x="2536156" y="4537727"/>
                  <a:pt x="2414954" y="4689231"/>
                </a:cubicBezTo>
                <a:cubicBezTo>
                  <a:pt x="2399515" y="4708530"/>
                  <a:pt x="2404224" y="4738377"/>
                  <a:pt x="2391508" y="4759570"/>
                </a:cubicBezTo>
                <a:cubicBezTo>
                  <a:pt x="2365381" y="4803115"/>
                  <a:pt x="2311137" y="4823866"/>
                  <a:pt x="2274277" y="4853354"/>
                </a:cubicBezTo>
                <a:cubicBezTo>
                  <a:pt x="2213379" y="4902073"/>
                  <a:pt x="2238230" y="4911057"/>
                  <a:pt x="2157046" y="4947139"/>
                </a:cubicBezTo>
                <a:cubicBezTo>
                  <a:pt x="2111877" y="4967214"/>
                  <a:pt x="2063261" y="4978400"/>
                  <a:pt x="2016369" y="4994031"/>
                </a:cubicBezTo>
                <a:lnTo>
                  <a:pt x="1946031" y="5017477"/>
                </a:lnTo>
                <a:cubicBezTo>
                  <a:pt x="1834565" y="5091788"/>
                  <a:pt x="1902425" y="5055459"/>
                  <a:pt x="1735015" y="5111262"/>
                </a:cubicBezTo>
                <a:lnTo>
                  <a:pt x="1524000" y="5181600"/>
                </a:lnTo>
                <a:cubicBezTo>
                  <a:pt x="1500554" y="5189416"/>
                  <a:pt x="1477638" y="5199053"/>
                  <a:pt x="1453661" y="5205047"/>
                </a:cubicBezTo>
                <a:cubicBezTo>
                  <a:pt x="1422400" y="5212862"/>
                  <a:pt x="1390741" y="5219234"/>
                  <a:pt x="1359877" y="5228493"/>
                </a:cubicBezTo>
                <a:cubicBezTo>
                  <a:pt x="1312533" y="5242696"/>
                  <a:pt x="1266092" y="5259754"/>
                  <a:pt x="1219200" y="5275385"/>
                </a:cubicBezTo>
                <a:lnTo>
                  <a:pt x="1078523" y="5322277"/>
                </a:lnTo>
                <a:cubicBezTo>
                  <a:pt x="1078518" y="5322279"/>
                  <a:pt x="937851" y="5369166"/>
                  <a:pt x="937846" y="5369170"/>
                </a:cubicBezTo>
                <a:cubicBezTo>
                  <a:pt x="846944" y="5429771"/>
                  <a:pt x="894241" y="5407151"/>
                  <a:pt x="797169" y="5439508"/>
                </a:cubicBezTo>
                <a:lnTo>
                  <a:pt x="656492" y="5533293"/>
                </a:lnTo>
                <a:cubicBezTo>
                  <a:pt x="633046" y="5548924"/>
                  <a:pt x="612887" y="5571274"/>
                  <a:pt x="586154" y="5580185"/>
                </a:cubicBezTo>
                <a:lnTo>
                  <a:pt x="445477" y="5627077"/>
                </a:lnTo>
                <a:lnTo>
                  <a:pt x="375138" y="5650523"/>
                </a:lnTo>
                <a:cubicBezTo>
                  <a:pt x="304800" y="5642708"/>
                  <a:pt x="229832" y="5653361"/>
                  <a:pt x="164123" y="5627077"/>
                </a:cubicBezTo>
                <a:cubicBezTo>
                  <a:pt x="141176" y="5617898"/>
                  <a:pt x="153393" y="5577931"/>
                  <a:pt x="140677" y="5556739"/>
                </a:cubicBezTo>
                <a:cubicBezTo>
                  <a:pt x="129304" y="5537784"/>
                  <a:pt x="109415" y="5525478"/>
                  <a:pt x="93784" y="5509847"/>
                </a:cubicBezTo>
                <a:cubicBezTo>
                  <a:pt x="78153" y="5462955"/>
                  <a:pt x="50997" y="5418428"/>
                  <a:pt x="46892" y="5369170"/>
                </a:cubicBezTo>
                <a:cubicBezTo>
                  <a:pt x="8504" y="4908514"/>
                  <a:pt x="27534" y="5181837"/>
                  <a:pt x="0" y="4548554"/>
                </a:cubicBezTo>
                <a:cubicBezTo>
                  <a:pt x="7815" y="4181231"/>
                  <a:pt x="8762" y="3813698"/>
                  <a:pt x="23446" y="3446585"/>
                </a:cubicBezTo>
                <a:cubicBezTo>
                  <a:pt x="24434" y="3421890"/>
                  <a:pt x="32527" y="3396358"/>
                  <a:pt x="46892" y="3376247"/>
                </a:cubicBezTo>
                <a:cubicBezTo>
                  <a:pt x="72589" y="3340271"/>
                  <a:pt x="140677" y="3282462"/>
                  <a:pt x="140677" y="3282462"/>
                </a:cubicBezTo>
                <a:lnTo>
                  <a:pt x="187569" y="3141785"/>
                </a:lnTo>
                <a:lnTo>
                  <a:pt x="211015" y="3071447"/>
                </a:lnTo>
                <a:cubicBezTo>
                  <a:pt x="218830" y="3024555"/>
                  <a:pt x="224148" y="2977177"/>
                  <a:pt x="234461" y="2930770"/>
                </a:cubicBezTo>
                <a:cubicBezTo>
                  <a:pt x="239822" y="2906644"/>
                  <a:pt x="251914" y="2884408"/>
                  <a:pt x="257908" y="2860431"/>
                </a:cubicBezTo>
                <a:cubicBezTo>
                  <a:pt x="267573" y="2821770"/>
                  <a:pt x="270869" y="2781647"/>
                  <a:pt x="281354" y="2743200"/>
                </a:cubicBezTo>
                <a:cubicBezTo>
                  <a:pt x="294359" y="2695513"/>
                  <a:pt x="312615" y="2649415"/>
                  <a:pt x="328246" y="2602523"/>
                </a:cubicBezTo>
                <a:cubicBezTo>
                  <a:pt x="336061" y="2579077"/>
                  <a:pt x="346845" y="2556419"/>
                  <a:pt x="351692" y="2532185"/>
                </a:cubicBezTo>
                <a:cubicBezTo>
                  <a:pt x="367323" y="2454031"/>
                  <a:pt x="373380" y="2373335"/>
                  <a:pt x="398584" y="2297723"/>
                </a:cubicBezTo>
                <a:cubicBezTo>
                  <a:pt x="414215" y="2250831"/>
                  <a:pt x="410526" y="2191999"/>
                  <a:pt x="445477" y="2157047"/>
                </a:cubicBezTo>
                <a:lnTo>
                  <a:pt x="492369" y="2110154"/>
                </a:lnTo>
                <a:cubicBezTo>
                  <a:pt x="500184" y="2086708"/>
                  <a:pt x="506080" y="2062532"/>
                  <a:pt x="515815" y="2039816"/>
                </a:cubicBezTo>
                <a:cubicBezTo>
                  <a:pt x="551511" y="1956525"/>
                  <a:pt x="562507" y="1946332"/>
                  <a:pt x="609600" y="1875693"/>
                </a:cubicBezTo>
                <a:cubicBezTo>
                  <a:pt x="625231" y="1828801"/>
                  <a:pt x="648366" y="1783772"/>
                  <a:pt x="656492" y="1735016"/>
                </a:cubicBezTo>
                <a:cubicBezTo>
                  <a:pt x="668212" y="1664695"/>
                  <a:pt x="685546" y="1515591"/>
                  <a:pt x="726831" y="1453662"/>
                </a:cubicBezTo>
                <a:cubicBezTo>
                  <a:pt x="843247" y="1279035"/>
                  <a:pt x="693631" y="1493499"/>
                  <a:pt x="844061" y="1312985"/>
                </a:cubicBezTo>
                <a:cubicBezTo>
                  <a:pt x="862101" y="1291338"/>
                  <a:pt x="873351" y="1264651"/>
                  <a:pt x="890954" y="1242647"/>
                </a:cubicBezTo>
                <a:cubicBezTo>
                  <a:pt x="904763" y="1225386"/>
                  <a:pt x="924037" y="1213015"/>
                  <a:pt x="937846" y="1195754"/>
                </a:cubicBezTo>
                <a:cubicBezTo>
                  <a:pt x="1056149" y="1047874"/>
                  <a:pt x="918412" y="1191742"/>
                  <a:pt x="1031631" y="1078523"/>
                </a:cubicBezTo>
                <a:cubicBezTo>
                  <a:pt x="1090564" y="901725"/>
                  <a:pt x="1004212" y="1112798"/>
                  <a:pt x="1125415" y="961293"/>
                </a:cubicBezTo>
                <a:cubicBezTo>
                  <a:pt x="1140854" y="941994"/>
                  <a:pt x="1137808" y="913059"/>
                  <a:pt x="1148861" y="890954"/>
                </a:cubicBezTo>
                <a:cubicBezTo>
                  <a:pt x="1196968" y="794741"/>
                  <a:pt x="1184496" y="846412"/>
                  <a:pt x="1242646" y="773723"/>
                </a:cubicBezTo>
                <a:cubicBezTo>
                  <a:pt x="1280829" y="725994"/>
                  <a:pt x="1321753" y="630123"/>
                  <a:pt x="1383323" y="609600"/>
                </a:cubicBezTo>
                <a:lnTo>
                  <a:pt x="1453661" y="586154"/>
                </a:lnTo>
                <a:cubicBezTo>
                  <a:pt x="1572482" y="467335"/>
                  <a:pt x="1418704" y="607130"/>
                  <a:pt x="1570892" y="515816"/>
                </a:cubicBezTo>
                <a:cubicBezTo>
                  <a:pt x="1589847" y="504443"/>
                  <a:pt x="1598012" y="478809"/>
                  <a:pt x="1617784" y="468923"/>
                </a:cubicBezTo>
                <a:cubicBezTo>
                  <a:pt x="1646606" y="454512"/>
                  <a:pt x="1680585" y="454329"/>
                  <a:pt x="1711569" y="445477"/>
                </a:cubicBezTo>
                <a:cubicBezTo>
                  <a:pt x="1735333" y="438687"/>
                  <a:pt x="1758462" y="429846"/>
                  <a:pt x="1781908" y="422031"/>
                </a:cubicBezTo>
                <a:lnTo>
                  <a:pt x="1828800" y="492370"/>
                </a:lnTo>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52" hangingPunct="1">
              <a:defRPr/>
            </a:pPr>
            <a:endParaRPr lang="en-US" sz="1200">
              <a:solidFill>
                <a:prstClr val="white"/>
              </a:solidFill>
              <a:latin typeface="Calibri"/>
              <a:sym typeface="Helvetica"/>
            </a:endParaRP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76645" y="1969478"/>
            <a:ext cx="868159" cy="1035752"/>
          </a:xfrm>
          <a:prstGeom prst="rect">
            <a:avLst/>
          </a:prstGeom>
          <a:solidFill>
            <a:schemeClr val="bg1">
              <a:alpha val="71000"/>
            </a:schemeClr>
          </a:solidFill>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a:ext>
            </a:extLst>
          </a:blip>
          <a:srcRect l="6373" r="6862" b="15686"/>
          <a:stretch/>
        </p:blipFill>
        <p:spPr>
          <a:xfrm>
            <a:off x="10157334" y="1927401"/>
            <a:ext cx="1109158" cy="1077828"/>
          </a:xfrm>
          <a:prstGeom prst="rect">
            <a:avLst/>
          </a:prstGeom>
          <a:solidFill>
            <a:schemeClr val="bg1">
              <a:alpha val="61000"/>
            </a:schemeClr>
          </a:solidFill>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a:ext>
            </a:extLst>
          </a:blip>
          <a:srcRect l="24570" t="3268" r="24184" b="17319"/>
          <a:stretch/>
        </p:blipFill>
        <p:spPr>
          <a:xfrm>
            <a:off x="10267463" y="3346132"/>
            <a:ext cx="751351" cy="1164299"/>
          </a:xfrm>
          <a:prstGeom prst="rect">
            <a:avLst/>
          </a:prstGeom>
          <a:solidFill>
            <a:schemeClr val="bg1">
              <a:alpha val="55000"/>
            </a:schemeClr>
          </a:solidFill>
        </p:spPr>
      </p:pic>
      <p:sp>
        <p:nvSpPr>
          <p:cNvPr id="12" name="TextBox 11">
            <a:extLst>
              <a:ext uri="{FF2B5EF4-FFF2-40B4-BE49-F238E27FC236}">
                <a16:creationId xmlns:a16="http://schemas.microsoft.com/office/drawing/2014/main" id="{CEDFC9AB-20E9-D142-8384-D2115BD81FCA}"/>
              </a:ext>
            </a:extLst>
          </p:cNvPr>
          <p:cNvSpPr txBox="1"/>
          <p:nvPr/>
        </p:nvSpPr>
        <p:spPr>
          <a:xfrm>
            <a:off x="3378199" y="1134022"/>
            <a:ext cx="6248400" cy="492443"/>
          </a:xfrm>
          <a:prstGeom prst="rect">
            <a:avLst/>
          </a:prstGeom>
          <a:noFill/>
        </p:spPr>
        <p:txBody>
          <a:bodyPr wrap="square" rtlCol="0">
            <a:spAutoFit/>
          </a:bodyPr>
          <a:lstStyle/>
          <a:p>
            <a:pPr defTabSz="457152" hangingPunct="1">
              <a:defRPr/>
            </a:pPr>
            <a:r>
              <a:rPr lang="en-US" sz="2600">
                <a:solidFill>
                  <a:prstClr val="white">
                    <a:lumMod val="85000"/>
                  </a:prstClr>
                </a:solidFill>
                <a:latin typeface="Calibri"/>
                <a:ea typeface="+mn-ea"/>
                <a:cs typeface="+mn-cs"/>
                <a:sym typeface="Helvetica"/>
              </a:rPr>
              <a:t>tobaccopreventiontoolkit.stanford.edu</a:t>
            </a:r>
          </a:p>
        </p:txBody>
      </p:sp>
      <p:pic>
        <p:nvPicPr>
          <p:cNvPr id="20" name="Picture 19">
            <a:extLst>
              <a:ext uri="{FF2B5EF4-FFF2-40B4-BE49-F238E27FC236}">
                <a16:creationId xmlns:a16="http://schemas.microsoft.com/office/drawing/2014/main" id="{72EC3EED-628C-4F4C-A868-197DD2150953}"/>
              </a:ext>
            </a:extLst>
          </p:cNvPr>
          <p:cNvPicPr>
            <a:picLocks noChangeAspect="1"/>
          </p:cNvPicPr>
          <p:nvPr/>
        </p:nvPicPr>
        <p:blipFill rotWithShape="1">
          <a:blip r:embed="rId9">
            <a:extLst>
              <a:ext uri="{28A0092B-C50C-407E-A947-70E740481C1C}">
                <a14:useLocalDpi xmlns:a14="http://schemas.microsoft.com/office/drawing/2010/main"/>
              </a:ext>
            </a:extLst>
          </a:blip>
          <a:srcRect b="1698"/>
          <a:stretch/>
        </p:blipFill>
        <p:spPr>
          <a:xfrm>
            <a:off x="2387601" y="1626466"/>
            <a:ext cx="8186257" cy="4992432"/>
          </a:xfrm>
          <a:prstGeom prst="rect">
            <a:avLst/>
          </a:prstGeom>
          <a:effectLst>
            <a:outerShdw blurRad="50800" dist="38100" dir="13500000" algn="br" rotWithShape="0">
              <a:prstClr val="black">
                <a:alpha val="40000"/>
              </a:prstClr>
            </a:outerShdw>
          </a:effectLst>
        </p:spPr>
      </p:pic>
      <p:pic>
        <p:nvPicPr>
          <p:cNvPr id="21" name="Picture 20">
            <a:extLst>
              <a:ext uri="{FF2B5EF4-FFF2-40B4-BE49-F238E27FC236}">
                <a16:creationId xmlns:a16="http://schemas.microsoft.com/office/drawing/2014/main" id="{5E41D031-A4C3-CD4E-A8B6-EDE794FA0C3E}"/>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2387600" y="3934656"/>
            <a:ext cx="8186256" cy="5818945"/>
          </a:xfrm>
          <a:prstGeom prst="rect">
            <a:avLst/>
          </a:prstGeom>
          <a:effectLst>
            <a:outerShdw blurRad="50800" dist="38100" dir="18900000" algn="bl" rotWithShape="0">
              <a:prstClr val="black">
                <a:alpha val="40000"/>
              </a:prstClr>
            </a:outerShdw>
          </a:effectLst>
        </p:spPr>
      </p:pic>
      <p:pic>
        <p:nvPicPr>
          <p:cNvPr id="22" name="Picture 21">
            <a:extLst>
              <a:ext uri="{FF2B5EF4-FFF2-40B4-BE49-F238E27FC236}">
                <a16:creationId xmlns:a16="http://schemas.microsoft.com/office/drawing/2014/main" id="{48E6D037-BD12-7C41-874D-B6BE030BA2D8}"/>
              </a:ext>
            </a:extLst>
          </p:cNvPr>
          <p:cNvPicPr>
            <a:picLocks noChangeAspect="1"/>
          </p:cNvPicPr>
          <p:nvPr/>
        </p:nvPicPr>
        <p:blipFill>
          <a:blip r:embed="rId11"/>
          <a:stretch>
            <a:fillRect/>
          </a:stretch>
        </p:blipFill>
        <p:spPr>
          <a:xfrm>
            <a:off x="2387600" y="6126339"/>
            <a:ext cx="8186256" cy="4513917"/>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9124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6" presetClass="emph" presetSubtype="0" fill="hold" grpId="0" nodeType="withEffect">
                                  <p:stCondLst>
                                    <p:cond delay="0"/>
                                  </p:stCondLst>
                                  <p:childTnLst>
                                    <p:animScale>
                                      <p:cBhvr>
                                        <p:cTn id="9" dur="2000" fill="hold"/>
                                        <p:tgtEl>
                                          <p:spTgt spid="13"/>
                                        </p:tgtEl>
                                      </p:cBhvr>
                                      <p:by x="150000" y="150000"/>
                                    </p:animScale>
                                  </p:childTnLst>
                                </p:cTn>
                              </p:par>
                            </p:childTnLst>
                          </p:cTn>
                        </p:par>
                        <p:par>
                          <p:cTn id="10" fill="hold">
                            <p:stCondLst>
                              <p:cond delay="2000"/>
                            </p:stCondLst>
                            <p:childTnLst>
                              <p:par>
                                <p:cTn id="11" presetID="0" presetClass="path" presetSubtype="0" accel="50000" decel="50000" fill="hold" grpId="2" nodeType="afterEffect">
                                  <p:stCondLst>
                                    <p:cond delay="0"/>
                                  </p:stCondLst>
                                  <p:childTnLst>
                                    <p:animMotion origin="layout" path="M 7.8125E-7 -2.86458E-6 L 0.30908 -0.13216 " pathEditMode="relative" rAng="0" ptsTypes="AA">
                                      <p:cBhvr>
                                        <p:cTn id="12" dur="2000" fill="hold"/>
                                        <p:tgtEl>
                                          <p:spTgt spid="13"/>
                                        </p:tgtEl>
                                        <p:attrNameLst>
                                          <p:attrName>ppt_x</p:attrName>
                                          <p:attrName>ppt_y</p:attrName>
                                        </p:attrNameLst>
                                      </p:cBhvr>
                                      <p:rCtr x="15454" y="-6608"/>
                                    </p:animMotion>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par>
                                <p:cTn id="18" presetID="6" presetClass="emph" presetSubtype="0" fill="hold" nodeType="withEffect">
                                  <p:stCondLst>
                                    <p:cond delay="0"/>
                                  </p:stCondLst>
                                  <p:childTnLst>
                                    <p:animScale>
                                      <p:cBhvr>
                                        <p:cTn id="19" dur="2000" fill="hold"/>
                                        <p:tgtEl>
                                          <p:spTgt spid="17"/>
                                        </p:tgtEl>
                                      </p:cBhvr>
                                      <p:by x="150000" y="150000"/>
                                    </p:animScale>
                                  </p:childTnLst>
                                </p:cTn>
                              </p:par>
                            </p:childTnLst>
                          </p:cTn>
                        </p:par>
                        <p:par>
                          <p:cTn id="20" fill="hold">
                            <p:stCondLst>
                              <p:cond delay="2000"/>
                            </p:stCondLst>
                            <p:childTnLst>
                              <p:par>
                                <p:cTn id="21" presetID="0" presetClass="path" presetSubtype="0" accel="50000" decel="50000" fill="hold" nodeType="afterEffect">
                                  <p:stCondLst>
                                    <p:cond delay="0"/>
                                  </p:stCondLst>
                                  <p:childTnLst>
                                    <p:animMotion origin="layout" path="M -0.02283 -0.00781 L -0.32422 0.05973 " pathEditMode="relative" rAng="0" ptsTypes="AA">
                                      <p:cBhvr>
                                        <p:cTn id="22" dur="2000" fill="hold"/>
                                        <p:tgtEl>
                                          <p:spTgt spid="17"/>
                                        </p:tgtEl>
                                        <p:attrNameLst>
                                          <p:attrName>ppt_x</p:attrName>
                                          <p:attrName>ppt_y</p:attrName>
                                        </p:attrNameLst>
                                      </p:cBhvr>
                                      <p:rCtr x="-15076" y="3369"/>
                                    </p:animMotion>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1000"/>
                                        <p:tgtEl>
                                          <p:spTgt spid="14"/>
                                        </p:tgtEl>
                                      </p:cBhvr>
                                    </p:animEffect>
                                  </p:childTnLst>
                                </p:cTn>
                              </p:par>
                              <p:par>
                                <p:cTn id="28" presetID="6" presetClass="emph" presetSubtype="0" fill="hold" nodeType="withEffect">
                                  <p:stCondLst>
                                    <p:cond delay="0"/>
                                  </p:stCondLst>
                                  <p:childTnLst>
                                    <p:animScale>
                                      <p:cBhvr>
                                        <p:cTn id="29" dur="2000" fill="hold"/>
                                        <p:tgtEl>
                                          <p:spTgt spid="14"/>
                                        </p:tgtEl>
                                      </p:cBhvr>
                                      <p:by x="150000" y="150000"/>
                                    </p:animScale>
                                  </p:childTnLst>
                                </p:cTn>
                              </p:par>
                            </p:childTnLst>
                          </p:cTn>
                        </p:par>
                        <p:par>
                          <p:cTn id="30" fill="hold">
                            <p:stCondLst>
                              <p:cond delay="2000"/>
                            </p:stCondLst>
                            <p:childTnLst>
                              <p:par>
                                <p:cTn id="31" presetID="0" presetClass="path" presetSubtype="0" accel="50000" decel="50000" fill="hold" nodeType="afterEffect">
                                  <p:stCondLst>
                                    <p:cond delay="0"/>
                                  </p:stCondLst>
                                  <p:childTnLst>
                                    <p:animMotion origin="layout" path="M -2.73437E-6 4.42708E-6 L 0.3147 0.43684 " pathEditMode="relative" rAng="0" ptsTypes="AA">
                                      <p:cBhvr>
                                        <p:cTn id="32" dur="2000" fill="hold"/>
                                        <p:tgtEl>
                                          <p:spTgt spid="14"/>
                                        </p:tgtEl>
                                        <p:attrNameLst>
                                          <p:attrName>ppt_x</p:attrName>
                                          <p:attrName>ppt_y</p:attrName>
                                        </p:attrNameLst>
                                      </p:cBhvr>
                                      <p:rCtr x="15735" y="21842"/>
                                    </p:animMotion>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1000"/>
                                        <p:tgtEl>
                                          <p:spTgt spid="16"/>
                                        </p:tgtEl>
                                      </p:cBhvr>
                                    </p:animEffect>
                                  </p:childTnLst>
                                </p:cTn>
                              </p:par>
                              <p:par>
                                <p:cTn id="38" presetID="6" presetClass="emph" presetSubtype="0" fill="hold" nodeType="withEffect">
                                  <p:stCondLst>
                                    <p:cond delay="1000"/>
                                  </p:stCondLst>
                                  <p:childTnLst>
                                    <p:animScale>
                                      <p:cBhvr>
                                        <p:cTn id="39" dur="2000" fill="hold"/>
                                        <p:tgtEl>
                                          <p:spTgt spid="16"/>
                                        </p:tgtEl>
                                      </p:cBhvr>
                                      <p:by x="150000" y="150000"/>
                                    </p:animScale>
                                  </p:childTnLst>
                                </p:cTn>
                              </p:par>
                            </p:childTnLst>
                          </p:cTn>
                        </p:par>
                        <p:par>
                          <p:cTn id="40" fill="hold">
                            <p:stCondLst>
                              <p:cond delay="3000"/>
                            </p:stCondLst>
                            <p:childTnLst>
                              <p:par>
                                <p:cTn id="41" presetID="0" presetClass="path" presetSubtype="0" accel="50000" decel="50000" fill="hold" nodeType="afterEffect">
                                  <p:stCondLst>
                                    <p:cond delay="0"/>
                                  </p:stCondLst>
                                  <p:childTnLst>
                                    <p:animMotion origin="layout" path="M 1.60156E-6 3.07292E-6 L -0.32593 0.64111 " pathEditMode="relative" rAng="0" ptsTypes="AA">
                                      <p:cBhvr>
                                        <p:cTn id="42" dur="2000" fill="hold"/>
                                        <p:tgtEl>
                                          <p:spTgt spid="16"/>
                                        </p:tgtEl>
                                        <p:attrNameLst>
                                          <p:attrName>ppt_x</p:attrName>
                                          <p:attrName>ppt_y</p:attrName>
                                        </p:attrNameLst>
                                      </p:cBhvr>
                                      <p:rCtr x="-16296" y="32048"/>
                                    </p:animMotion>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3"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par>
                                <p:cTn id="57" presetID="23" presetClass="entr" presetSubtype="16" fill="hold" nodeType="withEffect">
                                  <p:stCondLst>
                                    <p:cond delay="100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250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400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3" grpId="3"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63">
            <a:extLst>
              <a:ext uri="{FF2B5EF4-FFF2-40B4-BE49-F238E27FC236}">
                <a16:creationId xmlns:a16="http://schemas.microsoft.com/office/drawing/2014/main" id="{4D98FC60-162D-1440-BB1E-A0C30B9E9F51}"/>
              </a:ext>
            </a:extLst>
          </p:cNvPr>
          <p:cNvSpPr/>
          <p:nvPr/>
        </p:nvSpPr>
        <p:spPr>
          <a:xfrm>
            <a:off x="0" y="1355765"/>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pic>
        <p:nvPicPr>
          <p:cNvPr id="12" name="Picture 11">
            <a:extLst>
              <a:ext uri="{FF2B5EF4-FFF2-40B4-BE49-F238E27FC236}">
                <a16:creationId xmlns:a16="http://schemas.microsoft.com/office/drawing/2014/main" id="{A08E11ED-3B7A-D349-AA6A-A0865EEB069F}"/>
              </a:ext>
            </a:extLst>
          </p:cNvPr>
          <p:cNvPicPr>
            <a:picLocks noChangeAspect="1"/>
          </p:cNvPicPr>
          <p:nvPr/>
        </p:nvPicPr>
        <p:blipFill rotWithShape="1">
          <a:blip r:embed="rId3">
            <a:alphaModFix amt="30000"/>
          </a:blip>
          <a:srcRect l="453" r="89476" b="72395"/>
          <a:stretch/>
        </p:blipFill>
        <p:spPr>
          <a:xfrm>
            <a:off x="12700" y="1954339"/>
            <a:ext cx="12979403" cy="7853990"/>
          </a:xfrm>
          <a:prstGeom prst="rect">
            <a:avLst/>
          </a:prstGeom>
        </p:spPr>
      </p:pic>
      <p:pic>
        <p:nvPicPr>
          <p:cNvPr id="11" name="Picture 10" descr="Person using iPad">
            <a:extLst>
              <a:ext uri="{FF2B5EF4-FFF2-40B4-BE49-F238E27FC236}">
                <a16:creationId xmlns:a16="http://schemas.microsoft.com/office/drawing/2014/main" id="{38C4E4DD-C692-3545-96E8-3E5147C702DB}"/>
              </a:ext>
            </a:extLst>
          </p:cNvPr>
          <p:cNvPicPr>
            <a:picLocks noChangeAspect="1"/>
          </p:cNvPicPr>
          <p:nvPr/>
        </p:nvPicPr>
        <p:blipFill>
          <a:blip r:embed="rId4">
            <a:alphaModFix amt="31000"/>
            <a:extLst>
              <a:ext uri="{28A0092B-C50C-407E-A947-70E740481C1C}">
                <a14:useLocalDpi xmlns:a14="http://schemas.microsoft.com/office/drawing/2010/main" val="0"/>
              </a:ext>
            </a:extLst>
          </a:blip>
          <a:srcRect t="195" b="195"/>
          <a:stretch/>
        </p:blipFill>
        <p:spPr>
          <a:xfrm>
            <a:off x="609601" y="1993668"/>
            <a:ext cx="11656634" cy="7759933"/>
          </a:xfrm>
          <a:prstGeom prst="rect">
            <a:avLst/>
          </a:prstGeom>
          <a:effectLst>
            <a:softEdge rad="635000"/>
          </a:effectLst>
        </p:spPr>
      </p:pic>
      <p:sp>
        <p:nvSpPr>
          <p:cNvPr id="4" name="Content Placeholder 3">
            <a:extLst>
              <a:ext uri="{FF2B5EF4-FFF2-40B4-BE49-F238E27FC236}">
                <a16:creationId xmlns:a16="http://schemas.microsoft.com/office/drawing/2014/main" id="{ADBD159B-0B3C-184C-AFB7-AA02AACED1C7}"/>
              </a:ext>
            </a:extLst>
          </p:cNvPr>
          <p:cNvSpPr>
            <a:spLocks noGrp="1"/>
          </p:cNvSpPr>
          <p:nvPr>
            <p:ph sz="half" idx="2"/>
          </p:nvPr>
        </p:nvSpPr>
        <p:spPr>
          <a:xfrm>
            <a:off x="2979270" y="2871659"/>
            <a:ext cx="9883866" cy="1897714"/>
          </a:xfrm>
        </p:spPr>
        <p:txBody>
          <a:bodyPr vert="horz" lIns="91440" tIns="45720" rIns="91440" bIns="45720" rtlCol="0">
            <a:normAutofit/>
          </a:bodyPr>
          <a:lstStyle/>
          <a:p>
            <a:pPr marL="0" lvl="3" indent="0" defTabSz="457176">
              <a:lnSpc>
                <a:spcPct val="100000"/>
              </a:lnSpc>
              <a:spcBef>
                <a:spcPts val="0"/>
              </a:spcBef>
              <a:buNone/>
              <a:defRPr/>
            </a:pPr>
            <a:r>
              <a:rPr lang="en-US" sz="2800" b="1" dirty="0">
                <a:solidFill>
                  <a:schemeClr val="accent1">
                    <a:lumMod val="50000"/>
                  </a:schemeClr>
                </a:solidFill>
                <a:latin typeface="Arial" panose="020B0604020202020204" pitchFamily="34" charset="0"/>
                <a:cs typeface="Arial" panose="020B0604020202020204" pitchFamily="34" charset="0"/>
              </a:rPr>
              <a:t>For the first time, we have seen a vaping device cause sudden, immediate, serious and sometimes fatal damage to the lungs. </a:t>
            </a:r>
            <a:endParaRPr lang="en-US" sz="2800" b="1" dirty="0">
              <a:solidFill>
                <a:schemeClr val="accent1">
                  <a:lumMod val="50000"/>
                </a:schemeClr>
              </a:solidFill>
              <a:latin typeface="Arial" panose="020B0604020202020204" pitchFamily="34" charset="0"/>
              <a:cs typeface="Arial" panose="020B0604020202020204" pitchFamily="34" charset="0"/>
              <a:sym typeface="Helvetica Neue"/>
            </a:endParaRPr>
          </a:p>
          <a:p>
            <a:pPr marL="502954" lvl="1" indent="0" defTabSz="914354">
              <a:buNone/>
            </a:pPr>
            <a:endParaRPr lang="en-US" dirty="0"/>
          </a:p>
          <a:p>
            <a:pPr marL="502954" lvl="1" indent="0" defTabSz="914354">
              <a:buNone/>
            </a:pPr>
            <a:endParaRPr lang="en-US" dirty="0"/>
          </a:p>
          <a:p>
            <a:pPr indent="-228589" defTabSz="914354">
              <a:buFont typeface="Arial" panose="020B0604020202020204" pitchFamily="34" charset="0"/>
              <a:buChar char="•"/>
            </a:pPr>
            <a:endParaRPr lang="en-US" dirty="0"/>
          </a:p>
          <a:p>
            <a:pPr indent="-228589" defTabSz="914354">
              <a:buFont typeface="Arial" panose="020B0604020202020204" pitchFamily="34" charset="0"/>
              <a:buChar char="•"/>
            </a:pPr>
            <a:endParaRPr lang="en-US" sz="2500" dirty="0"/>
          </a:p>
        </p:txBody>
      </p:sp>
      <p:sp>
        <p:nvSpPr>
          <p:cNvPr id="6" name="Shape 131">
            <a:extLst>
              <a:ext uri="{FF2B5EF4-FFF2-40B4-BE49-F238E27FC236}">
                <a16:creationId xmlns:a16="http://schemas.microsoft.com/office/drawing/2014/main" id="{4610FCF3-5030-FF4D-8CAA-849364248E72}"/>
              </a:ext>
            </a:extLst>
          </p:cNvPr>
          <p:cNvSpPr txBox="1">
            <a:spLocks/>
          </p:cNvSpPr>
          <p:nvPr/>
        </p:nvSpPr>
        <p:spPr>
          <a:xfrm>
            <a:off x="-6349" y="136878"/>
            <a:ext cx="13004800" cy="861013"/>
          </a:xfrm>
          <a:prstGeom prst="rect">
            <a:avLst/>
          </a:prstGeom>
        </p:spPr>
        <p:txBody>
          <a:bodyPr vert="horz" lIns="130027" tIns="130027" rIns="130027" bIns="130027" rtlCol="0" anchor="t" anchorCtr="0">
            <a:noAutofit/>
          </a:bodyPr>
          <a:lstStyle>
            <a:lvl1pPr algn="l" defTabSz="975439" rtl="0" eaLnBrk="1" latinLnBrk="0" hangingPunct="1">
              <a:lnSpc>
                <a:spcPct val="90000"/>
              </a:lnSpc>
              <a:spcBef>
                <a:spcPct val="0"/>
              </a:spcBef>
              <a:buNone/>
              <a:defRPr sz="4694" kern="1200">
                <a:solidFill>
                  <a:schemeClr val="tx1"/>
                </a:solidFill>
                <a:latin typeface="+mj-lt"/>
                <a:ea typeface="+mj-ea"/>
                <a:cs typeface="+mj-cs"/>
              </a:defRPr>
            </a:lvl1pPr>
          </a:lstStyle>
          <a:p>
            <a:pPr algn="ctr" defTabSz="975389">
              <a:spcBef>
                <a:spcPts val="3413"/>
              </a:spcBef>
              <a:spcAft>
                <a:spcPts val="853"/>
              </a:spcAft>
              <a:buSzPct val="36666"/>
              <a:defRPr/>
            </a:pPr>
            <a:r>
              <a:rPr lang="en-US" sz="5400" b="1" dirty="0">
                <a:solidFill>
                  <a:prstClr val="black"/>
                </a:solidFill>
                <a:latin typeface="Arial" panose="020B0604020202020204" pitchFamily="34" charset="0"/>
                <a:cs typeface="Arial" panose="020B0604020202020204" pitchFamily="34" charset="0"/>
                <a:sym typeface="Helvetica"/>
              </a:rPr>
              <a:t>Hit or Miss, the Case of EVALI</a:t>
            </a:r>
          </a:p>
          <a:p>
            <a:pPr defTabSz="975389">
              <a:defRPr/>
            </a:pPr>
            <a:endParaRPr lang="en-US" sz="4267" dirty="0">
              <a:solidFill>
                <a:prstClr val="black"/>
              </a:solidFill>
              <a:latin typeface="Calibri Light"/>
              <a:sym typeface="Helvetica"/>
            </a:endParaRPr>
          </a:p>
        </p:txBody>
      </p:sp>
      <p:sp>
        <p:nvSpPr>
          <p:cNvPr id="7" name="TextBox 6">
            <a:extLst>
              <a:ext uri="{FF2B5EF4-FFF2-40B4-BE49-F238E27FC236}">
                <a16:creationId xmlns:a16="http://schemas.microsoft.com/office/drawing/2014/main" id="{D5110D88-E038-D04B-8B9F-AB3C3EA94727}"/>
              </a:ext>
            </a:extLst>
          </p:cNvPr>
          <p:cNvSpPr txBox="1"/>
          <p:nvPr/>
        </p:nvSpPr>
        <p:spPr>
          <a:xfrm>
            <a:off x="12302837" y="1717964"/>
            <a:ext cx="184730" cy="276999"/>
          </a:xfrm>
          <a:prstGeom prst="rect">
            <a:avLst/>
          </a:prstGeom>
          <a:noFill/>
        </p:spPr>
        <p:txBody>
          <a:bodyPr wrap="none" rtlCol="0">
            <a:spAutoFit/>
          </a:bodyPr>
          <a:lstStyle/>
          <a:p>
            <a:pPr defTabSz="457176" hangingPunct="1">
              <a:defRPr/>
            </a:pPr>
            <a:endParaRPr lang="en-US" sz="1200" dirty="0">
              <a:solidFill>
                <a:sysClr val="windowText" lastClr="000000"/>
              </a:solidFill>
              <a:latin typeface="Arial"/>
              <a:ea typeface="+mn-ea"/>
              <a:cs typeface="+mn-cs"/>
              <a:sym typeface="Helvetica"/>
            </a:endParaRPr>
          </a:p>
        </p:txBody>
      </p:sp>
      <p:sp>
        <p:nvSpPr>
          <p:cNvPr id="10" name="TextBox 9">
            <a:extLst>
              <a:ext uri="{FF2B5EF4-FFF2-40B4-BE49-F238E27FC236}">
                <a16:creationId xmlns:a16="http://schemas.microsoft.com/office/drawing/2014/main" id="{7E9337D1-BFFF-CD45-8827-A75AFF47F955}"/>
              </a:ext>
            </a:extLst>
          </p:cNvPr>
          <p:cNvSpPr txBox="1"/>
          <p:nvPr/>
        </p:nvSpPr>
        <p:spPr>
          <a:xfrm>
            <a:off x="2" y="1395094"/>
            <a:ext cx="12992101" cy="492443"/>
          </a:xfrm>
          <a:prstGeom prst="rect">
            <a:avLst/>
          </a:prstGeom>
          <a:noFill/>
        </p:spPr>
        <p:txBody>
          <a:bodyPr wrap="square" rtlCol="0">
            <a:spAutoFit/>
          </a:bodyPr>
          <a:lstStyle/>
          <a:p>
            <a:pPr defTabSz="457152" hangingPunct="1">
              <a:defRPr/>
            </a:pPr>
            <a:r>
              <a:rPr lang="en-US" sz="2600">
                <a:solidFill>
                  <a:prstClr val="white">
                    <a:lumMod val="85000"/>
                  </a:prstClr>
                </a:solidFill>
                <a:latin typeface="Calibri"/>
                <a:ea typeface="+mn-ea"/>
                <a:cs typeface="+mn-cs"/>
                <a:sym typeface="Helvetica"/>
              </a:rPr>
              <a:t>tobaccopreventiontoolkit.stanford.edu</a:t>
            </a:r>
          </a:p>
        </p:txBody>
      </p:sp>
      <p:pic>
        <p:nvPicPr>
          <p:cNvPr id="13" name="Picture 2">
            <a:extLst>
              <a:ext uri="{FF2B5EF4-FFF2-40B4-BE49-F238E27FC236}">
                <a16:creationId xmlns:a16="http://schemas.microsoft.com/office/drawing/2014/main" id="{F4A28F74-3563-DC40-A087-4DAD94D262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8566" y="2413814"/>
            <a:ext cx="1755337" cy="1877365"/>
          </a:xfrm>
          <a:prstGeom prst="rect">
            <a:avLst/>
          </a:prstGeom>
        </p:spPr>
      </p:pic>
      <p:pic>
        <p:nvPicPr>
          <p:cNvPr id="15" name="Picture 4">
            <a:extLst>
              <a:ext uri="{FF2B5EF4-FFF2-40B4-BE49-F238E27FC236}">
                <a16:creationId xmlns:a16="http://schemas.microsoft.com/office/drawing/2014/main" id="{DAF4994B-3951-CF4A-BE56-D39DB91EE3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8767" y="7075914"/>
            <a:ext cx="1974936" cy="1649894"/>
          </a:xfrm>
          <a:prstGeom prst="rect">
            <a:avLst/>
          </a:prstGeom>
        </p:spPr>
      </p:pic>
      <p:pic>
        <p:nvPicPr>
          <p:cNvPr id="16" name="Picture 4">
            <a:extLst>
              <a:ext uri="{FF2B5EF4-FFF2-40B4-BE49-F238E27FC236}">
                <a16:creationId xmlns:a16="http://schemas.microsoft.com/office/drawing/2014/main" id="{3C77041A-488E-7144-8916-3FD4E46F97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9734" y="4609726"/>
            <a:ext cx="1813002" cy="2042819"/>
          </a:xfrm>
          <a:prstGeom prst="rect">
            <a:avLst/>
          </a:prstGeom>
        </p:spPr>
      </p:pic>
      <p:sp>
        <p:nvSpPr>
          <p:cNvPr id="19" name="Content Placeholder 3">
            <a:extLst>
              <a:ext uri="{FF2B5EF4-FFF2-40B4-BE49-F238E27FC236}">
                <a16:creationId xmlns:a16="http://schemas.microsoft.com/office/drawing/2014/main" id="{596495A6-9C3E-1748-97BE-0133343ED92C}"/>
              </a:ext>
            </a:extLst>
          </p:cNvPr>
          <p:cNvSpPr txBox="1">
            <a:spLocks/>
          </p:cNvSpPr>
          <p:nvPr/>
        </p:nvSpPr>
        <p:spPr>
          <a:xfrm>
            <a:off x="2979270" y="4876800"/>
            <a:ext cx="9883866" cy="1897714"/>
          </a:xfrm>
          <a:prstGeom prst="rect">
            <a:avLst/>
          </a:prstGeom>
        </p:spPr>
        <p:txBody>
          <a:bodyPr vert="horz" lIns="91440" tIns="45720" rIns="91440" bIns="45720" rtlCol="0">
            <a:normAutofit/>
          </a:bodyPr>
          <a:lstStyle>
            <a:lvl1pPr marL="243860" indent="-243860" algn="l" defTabSz="975439" rtl="0" eaLnBrk="1" latinLnBrk="0" hangingPunct="1">
              <a:lnSpc>
                <a:spcPct val="90000"/>
              </a:lnSpc>
              <a:spcBef>
                <a:spcPts val="1067"/>
              </a:spcBef>
              <a:buFont typeface="Arial"/>
              <a:buChar char="•"/>
              <a:defRPr sz="2987" kern="1200">
                <a:solidFill>
                  <a:schemeClr val="tx1"/>
                </a:solidFill>
                <a:latin typeface="+mn-lt"/>
                <a:ea typeface="+mn-ea"/>
                <a:cs typeface="+mn-cs"/>
              </a:defRPr>
            </a:lvl1pPr>
            <a:lvl2pPr marL="731579" indent="-243860" algn="l" defTabSz="975439" rtl="0" eaLnBrk="1" latinLnBrk="0" hangingPunct="1">
              <a:lnSpc>
                <a:spcPct val="90000"/>
              </a:lnSpc>
              <a:spcBef>
                <a:spcPts val="533"/>
              </a:spcBef>
              <a:buFont typeface="Arial"/>
              <a:buChar char="•"/>
              <a:defRPr sz="2561" kern="1200">
                <a:solidFill>
                  <a:schemeClr val="tx1"/>
                </a:solidFill>
                <a:latin typeface="+mn-lt"/>
                <a:ea typeface="+mn-ea"/>
                <a:cs typeface="+mn-cs"/>
              </a:defRPr>
            </a:lvl2pPr>
            <a:lvl3pPr marL="1219299" indent="-243860" algn="l" defTabSz="975439" rtl="0" eaLnBrk="1" latinLnBrk="0" hangingPunct="1">
              <a:lnSpc>
                <a:spcPct val="90000"/>
              </a:lnSpc>
              <a:spcBef>
                <a:spcPts val="533"/>
              </a:spcBef>
              <a:buFont typeface="Arial"/>
              <a:buChar char="•"/>
              <a:defRPr sz="2133" kern="1200">
                <a:solidFill>
                  <a:schemeClr val="tx1"/>
                </a:solidFill>
                <a:latin typeface="+mn-lt"/>
                <a:ea typeface="+mn-ea"/>
                <a:cs typeface="+mn-cs"/>
              </a:defRPr>
            </a:lvl3pPr>
            <a:lvl4pPr marL="170701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4pPr>
            <a:lvl5pPr marL="2194739"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5pPr>
            <a:lvl6pPr marL="268245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70177"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897"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561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9pPr>
          </a:lstStyle>
          <a:p>
            <a:pPr marL="0" lvl="3" indent="0" defTabSz="457176">
              <a:lnSpc>
                <a:spcPct val="100000"/>
              </a:lnSpc>
              <a:spcBef>
                <a:spcPts val="0"/>
              </a:spcBef>
              <a:buNone/>
              <a:defRPr/>
            </a:pPr>
            <a:r>
              <a:rPr lang="en-US" sz="2800" b="1" dirty="0">
                <a:solidFill>
                  <a:srgbClr val="5B9BD5">
                    <a:lumMod val="50000"/>
                  </a:srgbClr>
                </a:solidFill>
                <a:latin typeface="Arial" panose="020B0604020202020204" pitchFamily="34" charset="0"/>
                <a:cs typeface="Arial" panose="020B0604020202020204" pitchFamily="34" charset="0"/>
              </a:rPr>
              <a:t>The Centers for Disease Control and Prevention (CDC) recommends to not use THC-containing e-cigarette/vape products particularly from informal sources like family/friends, dealers, online or other sources. </a:t>
            </a:r>
          </a:p>
          <a:p>
            <a:pPr marL="0" lvl="3" indent="0" defTabSz="457176">
              <a:lnSpc>
                <a:spcPct val="100000"/>
              </a:lnSpc>
              <a:spcBef>
                <a:spcPts val="0"/>
              </a:spcBef>
              <a:buNone/>
              <a:defRPr/>
            </a:pPr>
            <a:endParaRPr lang="en-US" sz="2800" b="1" dirty="0">
              <a:solidFill>
                <a:srgbClr val="5B9BD5">
                  <a:lumMod val="50000"/>
                </a:srgbClr>
              </a:solidFill>
              <a:latin typeface="Arial" panose="020B0604020202020204" pitchFamily="34" charset="0"/>
              <a:cs typeface="Arial" panose="020B0604020202020204" pitchFamily="34" charset="0"/>
            </a:endParaRPr>
          </a:p>
          <a:p>
            <a:pPr marL="502954" lvl="1" indent="0" defTabSz="914354">
              <a:buNone/>
              <a:defRPr/>
            </a:pPr>
            <a:endParaRPr lang="en-US" dirty="0">
              <a:solidFill>
                <a:prstClr val="black"/>
              </a:solidFill>
              <a:latin typeface="Calibri"/>
            </a:endParaRPr>
          </a:p>
          <a:p>
            <a:pPr marL="502954" lvl="1" indent="0" defTabSz="914354">
              <a:buNone/>
              <a:defRPr/>
            </a:pPr>
            <a:endParaRPr lang="en-US" dirty="0">
              <a:solidFill>
                <a:prstClr val="black"/>
              </a:solidFill>
              <a:latin typeface="Calibri"/>
            </a:endParaRPr>
          </a:p>
          <a:p>
            <a:pPr marL="243848" indent="-228589" defTabSz="914354">
              <a:buFont typeface="Arial" panose="020B0604020202020204" pitchFamily="34" charset="0"/>
              <a:buChar char="•"/>
              <a:defRPr/>
            </a:pPr>
            <a:endParaRPr lang="en-US" dirty="0">
              <a:solidFill>
                <a:prstClr val="black"/>
              </a:solidFill>
              <a:latin typeface="Calibri"/>
            </a:endParaRPr>
          </a:p>
          <a:p>
            <a:pPr marL="243848" indent="-228589" defTabSz="914354">
              <a:buFont typeface="Arial" panose="020B0604020202020204" pitchFamily="34" charset="0"/>
              <a:buChar char="•"/>
              <a:defRPr/>
            </a:pPr>
            <a:endParaRPr lang="en-US" sz="2500" dirty="0">
              <a:solidFill>
                <a:prstClr val="black"/>
              </a:solidFill>
              <a:latin typeface="Calibri"/>
            </a:endParaRPr>
          </a:p>
        </p:txBody>
      </p:sp>
      <p:sp>
        <p:nvSpPr>
          <p:cNvPr id="18" name="Content Placeholder 3">
            <a:extLst>
              <a:ext uri="{FF2B5EF4-FFF2-40B4-BE49-F238E27FC236}">
                <a16:creationId xmlns:a16="http://schemas.microsoft.com/office/drawing/2014/main" id="{C7E54F84-4E86-1042-83F0-81C1ACA1C48C}"/>
              </a:ext>
            </a:extLst>
          </p:cNvPr>
          <p:cNvSpPr txBox="1">
            <a:spLocks/>
          </p:cNvSpPr>
          <p:nvPr/>
        </p:nvSpPr>
        <p:spPr>
          <a:xfrm>
            <a:off x="2979269" y="7048674"/>
            <a:ext cx="9651135" cy="2117629"/>
          </a:xfrm>
          <a:prstGeom prst="rect">
            <a:avLst/>
          </a:prstGeom>
        </p:spPr>
        <p:txBody>
          <a:bodyPr vert="horz" lIns="91440" tIns="45720" rIns="91440" bIns="45720" rtlCol="0">
            <a:normAutofit/>
          </a:bodyPr>
          <a:lstStyle>
            <a:lvl1pPr marL="243860" indent="-243860" algn="l" defTabSz="975439" rtl="0" eaLnBrk="1" latinLnBrk="0" hangingPunct="1">
              <a:lnSpc>
                <a:spcPct val="90000"/>
              </a:lnSpc>
              <a:spcBef>
                <a:spcPts val="1067"/>
              </a:spcBef>
              <a:buFont typeface="Arial"/>
              <a:buChar char="•"/>
              <a:defRPr sz="2987" kern="1200">
                <a:solidFill>
                  <a:schemeClr val="tx1"/>
                </a:solidFill>
                <a:latin typeface="+mn-lt"/>
                <a:ea typeface="+mn-ea"/>
                <a:cs typeface="+mn-cs"/>
              </a:defRPr>
            </a:lvl1pPr>
            <a:lvl2pPr marL="731579" indent="-243860" algn="l" defTabSz="975439" rtl="0" eaLnBrk="1" latinLnBrk="0" hangingPunct="1">
              <a:lnSpc>
                <a:spcPct val="90000"/>
              </a:lnSpc>
              <a:spcBef>
                <a:spcPts val="533"/>
              </a:spcBef>
              <a:buFont typeface="Arial"/>
              <a:buChar char="•"/>
              <a:defRPr sz="2561" kern="1200">
                <a:solidFill>
                  <a:schemeClr val="tx1"/>
                </a:solidFill>
                <a:latin typeface="+mn-lt"/>
                <a:ea typeface="+mn-ea"/>
                <a:cs typeface="+mn-cs"/>
              </a:defRPr>
            </a:lvl2pPr>
            <a:lvl3pPr marL="1219299" indent="-243860" algn="l" defTabSz="975439" rtl="0" eaLnBrk="1" latinLnBrk="0" hangingPunct="1">
              <a:lnSpc>
                <a:spcPct val="90000"/>
              </a:lnSpc>
              <a:spcBef>
                <a:spcPts val="533"/>
              </a:spcBef>
              <a:buFont typeface="Arial"/>
              <a:buChar char="•"/>
              <a:defRPr sz="2133" kern="1200">
                <a:solidFill>
                  <a:schemeClr val="tx1"/>
                </a:solidFill>
                <a:latin typeface="+mn-lt"/>
                <a:ea typeface="+mn-ea"/>
                <a:cs typeface="+mn-cs"/>
              </a:defRPr>
            </a:lvl3pPr>
            <a:lvl4pPr marL="170701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4pPr>
            <a:lvl5pPr marL="2194739"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5pPr>
            <a:lvl6pPr marL="268245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70177"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897"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561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9pPr>
          </a:lstStyle>
          <a:p>
            <a:pPr marL="0" lvl="3" indent="0" defTabSz="457176">
              <a:lnSpc>
                <a:spcPct val="100000"/>
              </a:lnSpc>
              <a:spcBef>
                <a:spcPts val="0"/>
              </a:spcBef>
              <a:buNone/>
              <a:defRPr/>
            </a:pPr>
            <a:r>
              <a:rPr lang="en-US" sz="2800" b="1" dirty="0">
                <a:solidFill>
                  <a:srgbClr val="5B9BD5">
                    <a:lumMod val="50000"/>
                  </a:srgbClr>
                </a:solidFill>
                <a:latin typeface="Arial" panose="020B0604020202020204" pitchFamily="34" charset="0"/>
                <a:ea typeface="Lucida Grande"/>
                <a:cs typeface="Arial" panose="020B0604020202020204" pitchFamily="34" charset="0"/>
                <a:sym typeface="Lucida Grande"/>
              </a:rPr>
              <a:t>Since these products are not regulated, there is no guarantee that any part of an e-cigarette is safe for your health. Your lungs are the most happy and safe when you only breathe in oxygen and clean air. </a:t>
            </a:r>
          </a:p>
          <a:p>
            <a:pPr marL="502954" lvl="1" indent="0" defTabSz="914354">
              <a:buNone/>
              <a:defRPr/>
            </a:pPr>
            <a:endParaRPr lang="en-US" dirty="0">
              <a:solidFill>
                <a:prstClr val="black"/>
              </a:solidFill>
              <a:latin typeface="Calibri"/>
            </a:endParaRPr>
          </a:p>
          <a:p>
            <a:pPr marL="502954" lvl="1" indent="0" defTabSz="914354">
              <a:buNone/>
              <a:defRPr/>
            </a:pPr>
            <a:endParaRPr lang="en-US" dirty="0">
              <a:solidFill>
                <a:prstClr val="black"/>
              </a:solidFill>
              <a:latin typeface="Calibri"/>
            </a:endParaRPr>
          </a:p>
          <a:p>
            <a:pPr marL="243848" indent="-228589" defTabSz="914354">
              <a:buFont typeface="Arial" panose="020B0604020202020204" pitchFamily="34" charset="0"/>
              <a:buChar char="•"/>
              <a:defRPr/>
            </a:pPr>
            <a:endParaRPr lang="en-US" dirty="0">
              <a:solidFill>
                <a:prstClr val="black"/>
              </a:solidFill>
              <a:latin typeface="Calibri"/>
            </a:endParaRPr>
          </a:p>
          <a:p>
            <a:pPr marL="243848" indent="-228589" defTabSz="914354">
              <a:buFont typeface="Arial" panose="020B0604020202020204" pitchFamily="34" charset="0"/>
              <a:buChar char="•"/>
              <a:defRPr/>
            </a:pPr>
            <a:endParaRPr lang="en-US" sz="2500" dirty="0">
              <a:solidFill>
                <a:prstClr val="black"/>
              </a:solidFill>
              <a:latin typeface="Calibri"/>
            </a:endParaRPr>
          </a:p>
        </p:txBody>
      </p:sp>
    </p:spTree>
    <p:extLst>
      <p:ext uri="{BB962C8B-B14F-4D97-AF65-F5344CB8AC3E}">
        <p14:creationId xmlns:p14="http://schemas.microsoft.com/office/powerpoint/2010/main" val="1973114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9"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3">
            <a:extLst>
              <a:ext uri="{FF2B5EF4-FFF2-40B4-BE49-F238E27FC236}">
                <a16:creationId xmlns:a16="http://schemas.microsoft.com/office/drawing/2014/main" id="{68C85424-2A55-354C-8CB3-2F386704214E}"/>
              </a:ext>
            </a:extLst>
          </p:cNvPr>
          <p:cNvSpPr/>
          <p:nvPr/>
        </p:nvSpPr>
        <p:spPr>
          <a:xfrm>
            <a:off x="0" y="1355765"/>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sp>
        <p:nvSpPr>
          <p:cNvPr id="2" name="Shape 189"/>
          <p:cNvSpPr/>
          <p:nvPr/>
        </p:nvSpPr>
        <p:spPr>
          <a:xfrm>
            <a:off x="4" y="149428"/>
            <a:ext cx="12992101" cy="108760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defTabSz="457129" hangingPunct="1">
              <a:defRPr sz="1800"/>
            </a:pPr>
            <a:r>
              <a:rPr lang="en-US" sz="6401" b="1" dirty="0">
                <a:solidFill>
                  <a:prstClr val="black"/>
                </a:solidFill>
                <a:latin typeface="Arial" charset="0"/>
                <a:ea typeface="Arial" charset="0"/>
                <a:cs typeface="Arial" charset="0"/>
                <a:sym typeface="Chalkboard"/>
              </a:rPr>
              <a:t>Going Smoke-free or Vape-free</a:t>
            </a:r>
            <a:endParaRPr sz="6401" b="1" dirty="0">
              <a:solidFill>
                <a:prstClr val="black"/>
              </a:solidFill>
              <a:latin typeface="Arial" charset="0"/>
              <a:ea typeface="Arial" charset="0"/>
              <a:cs typeface="Arial" charset="0"/>
              <a:sym typeface="Chalkboard"/>
            </a:endParaRPr>
          </a:p>
        </p:txBody>
      </p:sp>
      <p:sp>
        <p:nvSpPr>
          <p:cNvPr id="31" name="TextBox 30">
            <a:extLst>
              <a:ext uri="{FF2B5EF4-FFF2-40B4-BE49-F238E27FC236}">
                <a16:creationId xmlns:a16="http://schemas.microsoft.com/office/drawing/2014/main" id="{254AA9AE-05E8-3041-8029-F0A622B78DA0}"/>
              </a:ext>
            </a:extLst>
          </p:cNvPr>
          <p:cNvSpPr txBox="1"/>
          <p:nvPr/>
        </p:nvSpPr>
        <p:spPr>
          <a:xfrm>
            <a:off x="4" y="1395096"/>
            <a:ext cx="12992101" cy="492443"/>
          </a:xfrm>
          <a:prstGeom prst="rect">
            <a:avLst/>
          </a:prstGeom>
          <a:noFill/>
        </p:spPr>
        <p:txBody>
          <a:bodyPr wrap="square" rtlCol="0">
            <a:spAutoFit/>
          </a:bodyPr>
          <a:lstStyle/>
          <a:p>
            <a:pPr defTabSz="457129" hangingPunct="1">
              <a:defRPr/>
            </a:pPr>
            <a:r>
              <a:rPr lang="en-US" sz="2600">
                <a:solidFill>
                  <a:prstClr val="white">
                    <a:lumMod val="85000"/>
                  </a:prstClr>
                </a:solidFill>
                <a:latin typeface="Calibri"/>
                <a:ea typeface="+mn-ea"/>
                <a:cs typeface="+mn-cs"/>
                <a:sym typeface="Helvetica"/>
              </a:rPr>
              <a:t>tobaccopreventiontoolkit.stanford.edu</a:t>
            </a:r>
          </a:p>
        </p:txBody>
      </p:sp>
      <p:pic>
        <p:nvPicPr>
          <p:cNvPr id="4" name="Online Media 3" descr="CTCP Benefits Of Quitting - 04/07/2020">
            <a:hlinkClick r:id="" action="ppaction://media"/>
            <a:extLst>
              <a:ext uri="{FF2B5EF4-FFF2-40B4-BE49-F238E27FC236}">
                <a16:creationId xmlns:a16="http://schemas.microsoft.com/office/drawing/2014/main" id="{FE29F10A-9989-5443-BB0A-A5B4488B21B8}"/>
              </a:ext>
            </a:extLst>
          </p:cNvPr>
          <p:cNvPicPr>
            <a:picLocks noRot="1" noChangeAspect="1"/>
          </p:cNvPicPr>
          <p:nvPr>
            <a:videoFile r:link="rId1"/>
          </p:nvPr>
        </p:nvPicPr>
        <p:blipFill>
          <a:blip r:embed="rId4"/>
          <a:stretch>
            <a:fillRect/>
          </a:stretch>
        </p:blipFill>
        <p:spPr>
          <a:xfrm>
            <a:off x="2" y="2149269"/>
            <a:ext cx="12992102" cy="7340538"/>
          </a:xfrm>
          <a:prstGeom prst="rect">
            <a:avLst/>
          </a:prstGeom>
        </p:spPr>
      </p:pic>
    </p:spTree>
    <p:extLst>
      <p:ext uri="{BB962C8B-B14F-4D97-AF65-F5344CB8AC3E}">
        <p14:creationId xmlns:p14="http://schemas.microsoft.com/office/powerpoint/2010/main" val="113331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981" y="62569"/>
            <a:ext cx="10464801" cy="1447799"/>
          </a:xfrm>
        </p:spPr>
        <p:txBody>
          <a:bodyPr>
            <a:normAutofit/>
          </a:bodyPr>
          <a:lstStyle/>
          <a:p>
            <a:pPr algn="ctr"/>
            <a:r>
              <a:rPr lang="en-US" sz="5000" b="1" dirty="0">
                <a:solidFill>
                  <a:schemeClr val="tx1"/>
                </a:solidFill>
                <a:latin typeface="Arial" charset="0"/>
                <a:ea typeface="Arial" charset="0"/>
                <a:cs typeface="Arial" charset="0"/>
              </a:rPr>
              <a:t>What the Industry Isn’t Telling Us</a:t>
            </a:r>
          </a:p>
        </p:txBody>
      </p:sp>
      <p:sp>
        <p:nvSpPr>
          <p:cNvPr id="34" name="Shape 63"/>
          <p:cNvSpPr/>
          <p:nvPr/>
        </p:nvSpPr>
        <p:spPr>
          <a:xfrm rot="5400000">
            <a:off x="-4407215" y="4577515"/>
            <a:ext cx="97536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endParaRPr sz="1200">
              <a:solidFill>
                <a:sysClr val="windowText" lastClr="000000"/>
              </a:solidFill>
              <a:latin typeface="Calibri"/>
              <a:ea typeface="+mn-ea"/>
              <a:cs typeface="+mn-cs"/>
              <a:sym typeface="Helvetica"/>
            </a:endParaRPr>
          </a:p>
        </p:txBody>
      </p:sp>
      <p:sp>
        <p:nvSpPr>
          <p:cNvPr id="58" name="Rectangle 57">
            <a:extLst>
              <a:ext uri="{FF2B5EF4-FFF2-40B4-BE49-F238E27FC236}">
                <a16:creationId xmlns:a16="http://schemas.microsoft.com/office/drawing/2014/main" id="{7BE3B98C-DBB5-CE48-88FD-C89088F6A625}"/>
              </a:ext>
            </a:extLst>
          </p:cNvPr>
          <p:cNvSpPr/>
          <p:nvPr/>
        </p:nvSpPr>
        <p:spPr>
          <a:xfrm>
            <a:off x="1783921" y="1320079"/>
            <a:ext cx="10734098" cy="8016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52" hangingPunct="1"/>
            <a:endParaRPr lang="en-US" sz="1200">
              <a:solidFill>
                <a:prstClr val="white"/>
              </a:solidFill>
              <a:latin typeface="Calibri"/>
              <a:sym typeface="Helvetica"/>
            </a:endParaRPr>
          </a:p>
        </p:txBody>
      </p:sp>
      <p:pic>
        <p:nvPicPr>
          <p:cNvPr id="61" name="Shape 346">
            <a:extLst>
              <a:ext uri="{FF2B5EF4-FFF2-40B4-BE49-F238E27FC236}">
                <a16:creationId xmlns:a16="http://schemas.microsoft.com/office/drawing/2014/main" id="{7182AFFD-2079-D841-B116-B83934824E7D}"/>
              </a:ext>
            </a:extLst>
          </p:cNvPr>
          <p:cNvPicPr preferRelativeResize="0"/>
          <p:nvPr/>
        </p:nvPicPr>
        <p:blipFill>
          <a:blip r:embed="rId3">
            <a:alphaModFix amt="20000"/>
          </a:blip>
          <a:stretch>
            <a:fillRect/>
          </a:stretch>
        </p:blipFill>
        <p:spPr>
          <a:xfrm>
            <a:off x="1156730" y="2083890"/>
            <a:ext cx="3396705" cy="6526711"/>
          </a:xfrm>
          <a:prstGeom prst="rect">
            <a:avLst/>
          </a:prstGeom>
          <a:noFill/>
          <a:ln>
            <a:noFill/>
          </a:ln>
        </p:spPr>
      </p:pic>
      <p:sp>
        <p:nvSpPr>
          <p:cNvPr id="65" name="TextBox 64">
            <a:extLst>
              <a:ext uri="{FF2B5EF4-FFF2-40B4-BE49-F238E27FC236}">
                <a16:creationId xmlns:a16="http://schemas.microsoft.com/office/drawing/2014/main" id="{4CD13AF7-8766-4A4F-9A73-4956695AF8B0}"/>
              </a:ext>
            </a:extLst>
          </p:cNvPr>
          <p:cNvSpPr txBox="1"/>
          <p:nvPr/>
        </p:nvSpPr>
        <p:spPr>
          <a:xfrm>
            <a:off x="1133143" y="2714205"/>
            <a:ext cx="3300776" cy="375487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defTabSz="457152" hangingPunct="1"/>
            <a:r>
              <a:rPr lang="en-US" sz="3400" b="1" dirty="0">
                <a:ln w="22225">
                  <a:solidFill>
                    <a:srgbClr val="ED7D31"/>
                  </a:solidFill>
                  <a:prstDash val="solid"/>
                </a:ln>
                <a:solidFill>
                  <a:srgbClr val="ED7D31">
                    <a:lumMod val="40000"/>
                    <a:lumOff val="60000"/>
                  </a:srgbClr>
                </a:solidFill>
                <a:latin typeface="Century Gothic" panose="020B0502020202020204" pitchFamily="34" charset="0"/>
                <a:ea typeface="+mn-ea"/>
                <a:cs typeface="+mn-cs"/>
                <a:sym typeface="Helvetica"/>
              </a:rPr>
              <a:t>How do </a:t>
            </a:r>
          </a:p>
          <a:p>
            <a:pPr defTabSz="457152" hangingPunct="1"/>
            <a:r>
              <a:rPr lang="en-US" sz="3400" b="1" dirty="0">
                <a:ln w="22225">
                  <a:solidFill>
                    <a:srgbClr val="ED7D31"/>
                  </a:solidFill>
                  <a:prstDash val="solid"/>
                </a:ln>
                <a:solidFill>
                  <a:srgbClr val="ED7D31">
                    <a:lumMod val="40000"/>
                    <a:lumOff val="60000"/>
                  </a:srgbClr>
                </a:solidFill>
                <a:latin typeface="Century Gothic" panose="020B0502020202020204" pitchFamily="34" charset="0"/>
                <a:ea typeface="+mn-ea"/>
                <a:cs typeface="+mn-cs"/>
                <a:sym typeface="Helvetica"/>
              </a:rPr>
              <a:t>ALL of </a:t>
            </a:r>
          </a:p>
          <a:p>
            <a:pPr defTabSz="457152" hangingPunct="1"/>
            <a:r>
              <a:rPr lang="en-US" sz="3400" b="1" dirty="0">
                <a:ln w="22225">
                  <a:solidFill>
                    <a:srgbClr val="ED7D31"/>
                  </a:solidFill>
                  <a:prstDash val="solid"/>
                </a:ln>
                <a:solidFill>
                  <a:srgbClr val="ED7D31">
                    <a:lumMod val="40000"/>
                    <a:lumOff val="60000"/>
                  </a:srgbClr>
                </a:solidFill>
                <a:latin typeface="Century Gothic" panose="020B0502020202020204" pitchFamily="34" charset="0"/>
                <a:ea typeface="+mn-ea"/>
                <a:cs typeface="+mn-cs"/>
                <a:sym typeface="Helvetica"/>
              </a:rPr>
              <a:t>these parts affect </a:t>
            </a:r>
          </a:p>
          <a:p>
            <a:pPr defTabSz="457152" hangingPunct="1"/>
            <a:r>
              <a:rPr lang="en-US" sz="3400" b="1" dirty="0">
                <a:ln w="22225">
                  <a:solidFill>
                    <a:srgbClr val="ED7D31"/>
                  </a:solidFill>
                  <a:prstDash val="solid"/>
                </a:ln>
                <a:solidFill>
                  <a:srgbClr val="ED7D31">
                    <a:lumMod val="40000"/>
                    <a:lumOff val="60000"/>
                  </a:srgbClr>
                </a:solidFill>
                <a:latin typeface="Century Gothic" panose="020B0502020202020204" pitchFamily="34" charset="0"/>
                <a:ea typeface="+mn-ea"/>
                <a:cs typeface="+mn-cs"/>
                <a:sym typeface="Helvetica"/>
              </a:rPr>
              <a:t>YOUR BODY and YOUR</a:t>
            </a:r>
          </a:p>
          <a:p>
            <a:pPr defTabSz="457152" hangingPunct="1"/>
            <a:r>
              <a:rPr lang="en-US" sz="3400" b="1" dirty="0">
                <a:ln w="22225">
                  <a:solidFill>
                    <a:srgbClr val="ED7D31"/>
                  </a:solidFill>
                  <a:prstDash val="solid"/>
                </a:ln>
                <a:solidFill>
                  <a:srgbClr val="ED7D31">
                    <a:lumMod val="40000"/>
                    <a:lumOff val="60000"/>
                  </a:srgbClr>
                </a:solidFill>
                <a:latin typeface="Century Gothic" panose="020B0502020202020204" pitchFamily="34" charset="0"/>
                <a:ea typeface="+mn-ea"/>
                <a:cs typeface="+mn-cs"/>
                <a:sym typeface="Helvetica"/>
              </a:rPr>
              <a:t>COMMUNITY?</a:t>
            </a:r>
          </a:p>
        </p:txBody>
      </p:sp>
      <p:pic>
        <p:nvPicPr>
          <p:cNvPr id="84" name="Picture 83">
            <a:extLst>
              <a:ext uri="{FF2B5EF4-FFF2-40B4-BE49-F238E27FC236}">
                <a16:creationId xmlns:a16="http://schemas.microsoft.com/office/drawing/2014/main" id="{AA2CC8B5-6624-0949-A35B-400DAB8A21E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42224" y="1784675"/>
            <a:ext cx="7304558" cy="7022436"/>
          </a:xfrm>
          <a:prstGeom prst="rect">
            <a:avLst/>
          </a:prstGeom>
        </p:spPr>
      </p:pic>
      <p:sp>
        <p:nvSpPr>
          <p:cNvPr id="85" name="TextBox 84">
            <a:extLst>
              <a:ext uri="{FF2B5EF4-FFF2-40B4-BE49-F238E27FC236}">
                <a16:creationId xmlns:a16="http://schemas.microsoft.com/office/drawing/2014/main" id="{C7D74F68-29E7-8E41-93D0-1D16B4E416E7}"/>
              </a:ext>
            </a:extLst>
          </p:cNvPr>
          <p:cNvSpPr txBox="1"/>
          <p:nvPr/>
        </p:nvSpPr>
        <p:spPr>
          <a:xfrm>
            <a:off x="5365972" y="2238838"/>
            <a:ext cx="459540" cy="784830"/>
          </a:xfrm>
          <a:prstGeom prst="rect">
            <a:avLst/>
          </a:prstGeom>
          <a:noFill/>
        </p:spPr>
        <p:txBody>
          <a:bodyPr wrap="square" rtlCol="0">
            <a:spAutoFit/>
          </a:bodyPr>
          <a:lstStyle/>
          <a:p>
            <a:pPr algn="l" defTabSz="457152" hangingPunct="1"/>
            <a:r>
              <a:rPr lang="en-US" sz="4500"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86" name="TextBox 85">
            <a:extLst>
              <a:ext uri="{FF2B5EF4-FFF2-40B4-BE49-F238E27FC236}">
                <a16:creationId xmlns:a16="http://schemas.microsoft.com/office/drawing/2014/main" id="{48F687E1-7FAE-1143-9A46-EC7AEE6FB318}"/>
              </a:ext>
            </a:extLst>
          </p:cNvPr>
          <p:cNvSpPr txBox="1"/>
          <p:nvPr/>
        </p:nvSpPr>
        <p:spPr>
          <a:xfrm>
            <a:off x="5965537" y="3772045"/>
            <a:ext cx="459540" cy="784830"/>
          </a:xfrm>
          <a:prstGeom prst="rect">
            <a:avLst/>
          </a:prstGeom>
          <a:noFill/>
        </p:spPr>
        <p:txBody>
          <a:bodyPr wrap="square" rtlCol="0">
            <a:spAutoFit/>
          </a:bodyPr>
          <a:lstStyle/>
          <a:p>
            <a:pPr algn="l" defTabSz="457152" hangingPunct="1"/>
            <a:r>
              <a:rPr lang="en-US" sz="4500"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87" name="TextBox 86">
            <a:extLst>
              <a:ext uri="{FF2B5EF4-FFF2-40B4-BE49-F238E27FC236}">
                <a16:creationId xmlns:a16="http://schemas.microsoft.com/office/drawing/2014/main" id="{6FD4E409-678E-9E49-90E1-6AF8E6D70C90}"/>
              </a:ext>
            </a:extLst>
          </p:cNvPr>
          <p:cNvSpPr txBox="1"/>
          <p:nvPr/>
        </p:nvSpPr>
        <p:spPr>
          <a:xfrm>
            <a:off x="8013330" y="6165754"/>
            <a:ext cx="459540" cy="784830"/>
          </a:xfrm>
          <a:prstGeom prst="rect">
            <a:avLst/>
          </a:prstGeom>
          <a:noFill/>
        </p:spPr>
        <p:txBody>
          <a:bodyPr wrap="square" rtlCol="0">
            <a:spAutoFit/>
          </a:bodyPr>
          <a:lstStyle/>
          <a:p>
            <a:pPr algn="l" defTabSz="457152" hangingPunct="1"/>
            <a:r>
              <a:rPr lang="en-US" sz="4500"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88" name="TextBox 87">
            <a:extLst>
              <a:ext uri="{FF2B5EF4-FFF2-40B4-BE49-F238E27FC236}">
                <a16:creationId xmlns:a16="http://schemas.microsoft.com/office/drawing/2014/main" id="{3710B9A0-07C4-854F-BB5A-E6428E8F3014}"/>
              </a:ext>
            </a:extLst>
          </p:cNvPr>
          <p:cNvSpPr txBox="1"/>
          <p:nvPr/>
        </p:nvSpPr>
        <p:spPr>
          <a:xfrm>
            <a:off x="9495593" y="2275068"/>
            <a:ext cx="459540" cy="784830"/>
          </a:xfrm>
          <a:prstGeom prst="rect">
            <a:avLst/>
          </a:prstGeom>
          <a:noFill/>
        </p:spPr>
        <p:txBody>
          <a:bodyPr wrap="square" rtlCol="0">
            <a:spAutoFit/>
          </a:bodyPr>
          <a:lstStyle/>
          <a:p>
            <a:pPr algn="l" defTabSz="457152" hangingPunct="1"/>
            <a:r>
              <a:rPr lang="en-US" sz="4500"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89" name="TextBox 88">
            <a:extLst>
              <a:ext uri="{FF2B5EF4-FFF2-40B4-BE49-F238E27FC236}">
                <a16:creationId xmlns:a16="http://schemas.microsoft.com/office/drawing/2014/main" id="{736DCEF8-536B-EA47-8DE6-50ACE9DAAA98}"/>
              </a:ext>
            </a:extLst>
          </p:cNvPr>
          <p:cNvSpPr txBox="1"/>
          <p:nvPr/>
        </p:nvSpPr>
        <p:spPr>
          <a:xfrm>
            <a:off x="5385883" y="7520495"/>
            <a:ext cx="459540" cy="784830"/>
          </a:xfrm>
          <a:prstGeom prst="rect">
            <a:avLst/>
          </a:prstGeom>
          <a:noFill/>
        </p:spPr>
        <p:txBody>
          <a:bodyPr wrap="square" rtlCol="0">
            <a:spAutoFit/>
          </a:bodyPr>
          <a:lstStyle/>
          <a:p>
            <a:pPr algn="l" defTabSz="457152" hangingPunct="1"/>
            <a:r>
              <a:rPr lang="en-US" sz="4500"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90" name="TextBox 89">
            <a:extLst>
              <a:ext uri="{FF2B5EF4-FFF2-40B4-BE49-F238E27FC236}">
                <a16:creationId xmlns:a16="http://schemas.microsoft.com/office/drawing/2014/main" id="{D32D2F99-B625-B644-B737-74424948328F}"/>
              </a:ext>
            </a:extLst>
          </p:cNvPr>
          <p:cNvSpPr txBox="1"/>
          <p:nvPr/>
        </p:nvSpPr>
        <p:spPr>
          <a:xfrm>
            <a:off x="10898928" y="2275068"/>
            <a:ext cx="459540" cy="784830"/>
          </a:xfrm>
          <a:prstGeom prst="rect">
            <a:avLst/>
          </a:prstGeom>
          <a:noFill/>
        </p:spPr>
        <p:txBody>
          <a:bodyPr wrap="square" rtlCol="0">
            <a:spAutoFit/>
          </a:bodyPr>
          <a:lstStyle/>
          <a:p>
            <a:pPr algn="l" defTabSz="457152" hangingPunct="1"/>
            <a:r>
              <a:rPr lang="en-US" sz="4500"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91" name="TextBox 90">
            <a:extLst>
              <a:ext uri="{FF2B5EF4-FFF2-40B4-BE49-F238E27FC236}">
                <a16:creationId xmlns:a16="http://schemas.microsoft.com/office/drawing/2014/main" id="{1B14AC5C-839F-E749-9D5E-C14CBA5EDD50}"/>
              </a:ext>
            </a:extLst>
          </p:cNvPr>
          <p:cNvSpPr txBox="1"/>
          <p:nvPr/>
        </p:nvSpPr>
        <p:spPr>
          <a:xfrm>
            <a:off x="5111252" y="4992724"/>
            <a:ext cx="459540" cy="707758"/>
          </a:xfrm>
          <a:prstGeom prst="rect">
            <a:avLst/>
          </a:prstGeom>
          <a:noFill/>
        </p:spPr>
        <p:txBody>
          <a:bodyPr wrap="square" rtlCol="0">
            <a:spAutoFit/>
          </a:bodyPr>
          <a:lstStyle/>
          <a:p>
            <a:pPr algn="l" defTabSz="457152" hangingPunct="1"/>
            <a:r>
              <a:rPr lang="en-US" sz="3999"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92" name="TextBox 91">
            <a:extLst>
              <a:ext uri="{FF2B5EF4-FFF2-40B4-BE49-F238E27FC236}">
                <a16:creationId xmlns:a16="http://schemas.microsoft.com/office/drawing/2014/main" id="{4BA79BA0-8491-E24F-B0FE-68266BD02569}"/>
              </a:ext>
            </a:extLst>
          </p:cNvPr>
          <p:cNvSpPr txBox="1"/>
          <p:nvPr/>
        </p:nvSpPr>
        <p:spPr>
          <a:xfrm>
            <a:off x="8502037" y="4668513"/>
            <a:ext cx="459540" cy="707758"/>
          </a:xfrm>
          <a:prstGeom prst="rect">
            <a:avLst/>
          </a:prstGeom>
          <a:noFill/>
        </p:spPr>
        <p:txBody>
          <a:bodyPr wrap="square" rtlCol="0">
            <a:spAutoFit/>
          </a:bodyPr>
          <a:lstStyle/>
          <a:p>
            <a:pPr algn="l" defTabSz="457152" hangingPunct="1"/>
            <a:r>
              <a:rPr lang="en-US" sz="3999"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93" name="TextBox 92">
            <a:extLst>
              <a:ext uri="{FF2B5EF4-FFF2-40B4-BE49-F238E27FC236}">
                <a16:creationId xmlns:a16="http://schemas.microsoft.com/office/drawing/2014/main" id="{99DBD915-E03D-7943-99FF-424BD2BDE37B}"/>
              </a:ext>
            </a:extLst>
          </p:cNvPr>
          <p:cNvSpPr txBox="1"/>
          <p:nvPr/>
        </p:nvSpPr>
        <p:spPr>
          <a:xfrm>
            <a:off x="6418768" y="7558966"/>
            <a:ext cx="459540" cy="707758"/>
          </a:xfrm>
          <a:prstGeom prst="rect">
            <a:avLst/>
          </a:prstGeom>
          <a:noFill/>
        </p:spPr>
        <p:txBody>
          <a:bodyPr wrap="square" rtlCol="0">
            <a:spAutoFit/>
          </a:bodyPr>
          <a:lstStyle/>
          <a:p>
            <a:pPr algn="l" defTabSz="457152" hangingPunct="1"/>
            <a:r>
              <a:rPr lang="en-US" sz="3999"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94" name="TextBox 93">
            <a:extLst>
              <a:ext uri="{FF2B5EF4-FFF2-40B4-BE49-F238E27FC236}">
                <a16:creationId xmlns:a16="http://schemas.microsoft.com/office/drawing/2014/main" id="{0D55795D-580F-9B4C-BC6E-80A736FC6A16}"/>
              </a:ext>
            </a:extLst>
          </p:cNvPr>
          <p:cNvSpPr txBox="1"/>
          <p:nvPr/>
        </p:nvSpPr>
        <p:spPr>
          <a:xfrm>
            <a:off x="11047989" y="5010873"/>
            <a:ext cx="459540" cy="707758"/>
          </a:xfrm>
          <a:prstGeom prst="rect">
            <a:avLst/>
          </a:prstGeom>
          <a:noFill/>
        </p:spPr>
        <p:txBody>
          <a:bodyPr wrap="square" rtlCol="0">
            <a:spAutoFit/>
          </a:bodyPr>
          <a:lstStyle/>
          <a:p>
            <a:pPr algn="l" defTabSz="457152" hangingPunct="1"/>
            <a:r>
              <a:rPr lang="en-US" sz="3999"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95" name="TextBox 94">
            <a:extLst>
              <a:ext uri="{FF2B5EF4-FFF2-40B4-BE49-F238E27FC236}">
                <a16:creationId xmlns:a16="http://schemas.microsoft.com/office/drawing/2014/main" id="{85221862-9F10-9E43-85FF-6F5464203044}"/>
              </a:ext>
            </a:extLst>
          </p:cNvPr>
          <p:cNvSpPr txBox="1"/>
          <p:nvPr/>
        </p:nvSpPr>
        <p:spPr>
          <a:xfrm>
            <a:off x="7211806" y="2150488"/>
            <a:ext cx="459540" cy="707758"/>
          </a:xfrm>
          <a:prstGeom prst="rect">
            <a:avLst/>
          </a:prstGeom>
          <a:noFill/>
        </p:spPr>
        <p:txBody>
          <a:bodyPr wrap="square" rtlCol="0">
            <a:spAutoFit/>
          </a:bodyPr>
          <a:lstStyle/>
          <a:p>
            <a:pPr algn="l" defTabSz="457152" hangingPunct="1"/>
            <a:r>
              <a:rPr lang="en-US" sz="3999"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96" name="TextBox 95">
            <a:extLst>
              <a:ext uri="{FF2B5EF4-FFF2-40B4-BE49-F238E27FC236}">
                <a16:creationId xmlns:a16="http://schemas.microsoft.com/office/drawing/2014/main" id="{91DD827B-09A8-4642-B823-5ECD253E31CF}"/>
              </a:ext>
            </a:extLst>
          </p:cNvPr>
          <p:cNvSpPr txBox="1"/>
          <p:nvPr/>
        </p:nvSpPr>
        <p:spPr>
          <a:xfrm>
            <a:off x="5358814" y="5998559"/>
            <a:ext cx="459540" cy="600164"/>
          </a:xfrm>
          <a:prstGeom prst="rect">
            <a:avLst/>
          </a:prstGeom>
          <a:noFill/>
        </p:spPr>
        <p:txBody>
          <a:bodyPr wrap="square" rtlCol="0">
            <a:spAutoFit/>
          </a:bodyPr>
          <a:lstStyle/>
          <a:p>
            <a:pPr algn="l" defTabSz="457152" hangingPunct="1"/>
            <a:r>
              <a:rPr lang="en-US" sz="3300"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97" name="TextBox 96">
            <a:extLst>
              <a:ext uri="{FF2B5EF4-FFF2-40B4-BE49-F238E27FC236}">
                <a16:creationId xmlns:a16="http://schemas.microsoft.com/office/drawing/2014/main" id="{6692C2C6-8C37-4A4A-A668-4AC222316A23}"/>
              </a:ext>
            </a:extLst>
          </p:cNvPr>
          <p:cNvSpPr txBox="1"/>
          <p:nvPr/>
        </p:nvSpPr>
        <p:spPr>
          <a:xfrm>
            <a:off x="8651921" y="3022682"/>
            <a:ext cx="459540" cy="707758"/>
          </a:xfrm>
          <a:prstGeom prst="rect">
            <a:avLst/>
          </a:prstGeom>
          <a:noFill/>
        </p:spPr>
        <p:txBody>
          <a:bodyPr wrap="square" rtlCol="0">
            <a:spAutoFit/>
          </a:bodyPr>
          <a:lstStyle/>
          <a:p>
            <a:pPr algn="l" defTabSz="457152" hangingPunct="1"/>
            <a:r>
              <a:rPr lang="en-US" sz="3999"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98" name="TextBox 97">
            <a:extLst>
              <a:ext uri="{FF2B5EF4-FFF2-40B4-BE49-F238E27FC236}">
                <a16:creationId xmlns:a16="http://schemas.microsoft.com/office/drawing/2014/main" id="{40664344-A3B5-DC4C-963A-A3D388175F67}"/>
              </a:ext>
            </a:extLst>
          </p:cNvPr>
          <p:cNvSpPr txBox="1"/>
          <p:nvPr/>
        </p:nvSpPr>
        <p:spPr>
          <a:xfrm>
            <a:off x="6249385" y="1921125"/>
            <a:ext cx="459540" cy="707758"/>
          </a:xfrm>
          <a:prstGeom prst="rect">
            <a:avLst/>
          </a:prstGeom>
          <a:noFill/>
        </p:spPr>
        <p:txBody>
          <a:bodyPr wrap="square" rtlCol="0">
            <a:spAutoFit/>
          </a:bodyPr>
          <a:lstStyle/>
          <a:p>
            <a:pPr algn="l" defTabSz="457152" hangingPunct="1"/>
            <a:r>
              <a:rPr lang="en-US" sz="3999"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99" name="TextBox 98">
            <a:extLst>
              <a:ext uri="{FF2B5EF4-FFF2-40B4-BE49-F238E27FC236}">
                <a16:creationId xmlns:a16="http://schemas.microsoft.com/office/drawing/2014/main" id="{CBAADC59-ED34-3945-AE87-7D30D3D875EC}"/>
              </a:ext>
            </a:extLst>
          </p:cNvPr>
          <p:cNvSpPr txBox="1"/>
          <p:nvPr/>
        </p:nvSpPr>
        <p:spPr>
          <a:xfrm>
            <a:off x="7557801" y="2642997"/>
            <a:ext cx="459540" cy="707758"/>
          </a:xfrm>
          <a:prstGeom prst="rect">
            <a:avLst/>
          </a:prstGeom>
          <a:noFill/>
        </p:spPr>
        <p:txBody>
          <a:bodyPr wrap="square" rtlCol="0">
            <a:spAutoFit/>
          </a:bodyPr>
          <a:lstStyle/>
          <a:p>
            <a:pPr algn="l" defTabSz="457152" hangingPunct="1"/>
            <a:r>
              <a:rPr lang="en-US" sz="3999"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100" name="TextBox 99">
            <a:extLst>
              <a:ext uri="{FF2B5EF4-FFF2-40B4-BE49-F238E27FC236}">
                <a16:creationId xmlns:a16="http://schemas.microsoft.com/office/drawing/2014/main" id="{CD89754A-7C6B-B849-85FB-421598BFD723}"/>
              </a:ext>
            </a:extLst>
          </p:cNvPr>
          <p:cNvSpPr txBox="1"/>
          <p:nvPr/>
        </p:nvSpPr>
        <p:spPr>
          <a:xfrm>
            <a:off x="9627115" y="7646266"/>
            <a:ext cx="459540" cy="707758"/>
          </a:xfrm>
          <a:prstGeom prst="rect">
            <a:avLst/>
          </a:prstGeom>
          <a:noFill/>
        </p:spPr>
        <p:txBody>
          <a:bodyPr wrap="square" rtlCol="0">
            <a:spAutoFit/>
          </a:bodyPr>
          <a:lstStyle/>
          <a:p>
            <a:pPr algn="l" defTabSz="457152" hangingPunct="1"/>
            <a:r>
              <a:rPr lang="en-US" sz="3999"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101" name="TextBox 100">
            <a:extLst>
              <a:ext uri="{FF2B5EF4-FFF2-40B4-BE49-F238E27FC236}">
                <a16:creationId xmlns:a16="http://schemas.microsoft.com/office/drawing/2014/main" id="{CD91E2FB-CD94-D34E-9238-7CA1A2B9831D}"/>
              </a:ext>
            </a:extLst>
          </p:cNvPr>
          <p:cNvSpPr txBox="1"/>
          <p:nvPr/>
        </p:nvSpPr>
        <p:spPr>
          <a:xfrm>
            <a:off x="10947894" y="7662204"/>
            <a:ext cx="459540" cy="707758"/>
          </a:xfrm>
          <a:prstGeom prst="rect">
            <a:avLst/>
          </a:prstGeom>
          <a:noFill/>
        </p:spPr>
        <p:txBody>
          <a:bodyPr wrap="square" rtlCol="0">
            <a:spAutoFit/>
          </a:bodyPr>
          <a:lstStyle/>
          <a:p>
            <a:pPr algn="l" defTabSz="457152" hangingPunct="1"/>
            <a:r>
              <a:rPr lang="en-US" sz="3999"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102" name="TextBox 101">
            <a:extLst>
              <a:ext uri="{FF2B5EF4-FFF2-40B4-BE49-F238E27FC236}">
                <a16:creationId xmlns:a16="http://schemas.microsoft.com/office/drawing/2014/main" id="{1A4B77E4-9720-AF4A-AD50-F87575270F24}"/>
              </a:ext>
            </a:extLst>
          </p:cNvPr>
          <p:cNvSpPr txBox="1"/>
          <p:nvPr/>
        </p:nvSpPr>
        <p:spPr>
          <a:xfrm>
            <a:off x="7945766" y="7743342"/>
            <a:ext cx="459540" cy="461537"/>
          </a:xfrm>
          <a:prstGeom prst="rect">
            <a:avLst/>
          </a:prstGeom>
          <a:noFill/>
        </p:spPr>
        <p:txBody>
          <a:bodyPr wrap="square" rtlCol="0">
            <a:spAutoFit/>
          </a:bodyPr>
          <a:lstStyle/>
          <a:p>
            <a:pPr algn="l" defTabSz="457152" hangingPunct="1"/>
            <a:r>
              <a:rPr lang="en-US" sz="2399" b="1" dirty="0">
                <a:solidFill>
                  <a:srgbClr val="C00000"/>
                </a:solidFill>
                <a:effectLst>
                  <a:glow rad="101600">
                    <a:srgbClr val="ED7D31">
                      <a:satMod val="175000"/>
                      <a:alpha val="40000"/>
                    </a:srgbClr>
                  </a:glow>
                </a:effectLst>
                <a:latin typeface="Calibri"/>
                <a:ea typeface="+mn-ea"/>
                <a:cs typeface="+mn-cs"/>
                <a:sym typeface="Helvetica"/>
              </a:rPr>
              <a:t>?</a:t>
            </a:r>
          </a:p>
        </p:txBody>
      </p:sp>
      <p:sp>
        <p:nvSpPr>
          <p:cNvPr id="5" name="AutoShape 2" descr="mage result for vape pen"/>
          <p:cNvSpPr>
            <a:spLocks noChangeAspect="1" noChangeArrowheads="1"/>
          </p:cNvSpPr>
          <p:nvPr/>
        </p:nvSpPr>
        <p:spPr bwMode="auto">
          <a:xfrm>
            <a:off x="2" y="2"/>
            <a:ext cx="304801"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algn="l" defTabSz="457152" hangingPunct="1"/>
            <a:endParaRPr lang="en-US" sz="1200">
              <a:solidFill>
                <a:sysClr val="windowText" lastClr="000000"/>
              </a:solidFill>
              <a:latin typeface="Calibri"/>
              <a:ea typeface="+mn-ea"/>
              <a:cs typeface="+mn-cs"/>
              <a:sym typeface="Helvetica"/>
            </a:endParaRPr>
          </a:p>
        </p:txBody>
      </p:sp>
      <p:sp>
        <p:nvSpPr>
          <p:cNvPr id="29" name="TextBox 28">
            <a:extLst>
              <a:ext uri="{FF2B5EF4-FFF2-40B4-BE49-F238E27FC236}">
                <a16:creationId xmlns:a16="http://schemas.microsoft.com/office/drawing/2014/main" id="{7F428C2A-8793-CF41-9465-2ACEC274D71F}"/>
              </a:ext>
            </a:extLst>
          </p:cNvPr>
          <p:cNvSpPr txBox="1"/>
          <p:nvPr/>
        </p:nvSpPr>
        <p:spPr>
          <a:xfrm>
            <a:off x="6578600" y="9032558"/>
            <a:ext cx="6248400" cy="492443"/>
          </a:xfrm>
          <a:prstGeom prst="rect">
            <a:avLst/>
          </a:prstGeom>
          <a:noFill/>
        </p:spPr>
        <p:txBody>
          <a:bodyPr wrap="square" rtlCol="0">
            <a:spAutoFit/>
          </a:bodyPr>
          <a:lstStyle/>
          <a:p>
            <a:pPr algn="l" defTabSz="457152" hangingPunct="1"/>
            <a:r>
              <a:rPr lang="en-US" sz="2600" b="1" dirty="0">
                <a:solidFill>
                  <a:srgbClr val="903020"/>
                </a:solidFill>
                <a:latin typeface="Calibri"/>
                <a:ea typeface="+mn-ea"/>
                <a:cs typeface="+mn-cs"/>
                <a:sym typeface="Helvetica"/>
              </a:rPr>
              <a:t>tobaccopreventiontoolkit.stanford.edu</a:t>
            </a:r>
          </a:p>
        </p:txBody>
      </p:sp>
      <p:pic>
        <p:nvPicPr>
          <p:cNvPr id="14" name="Picture 13">
            <a:extLst>
              <a:ext uri="{FF2B5EF4-FFF2-40B4-BE49-F238E27FC236}">
                <a16:creationId xmlns:a16="http://schemas.microsoft.com/office/drawing/2014/main" id="{D2C42EC3-A2BD-7A42-9339-3A4DBE9E8F9C}"/>
              </a:ext>
            </a:extLst>
          </p:cNvPr>
          <p:cNvPicPr>
            <a:picLocks noChangeAspect="1"/>
          </p:cNvPicPr>
          <p:nvPr/>
        </p:nvPicPr>
        <p:blipFill>
          <a:blip r:embed="rId5"/>
          <a:stretch>
            <a:fillRect/>
          </a:stretch>
        </p:blipFill>
        <p:spPr>
          <a:xfrm>
            <a:off x="4635860" y="1784675"/>
            <a:ext cx="7882158" cy="7247881"/>
          </a:xfrm>
          <a:prstGeom prst="rect">
            <a:avLst/>
          </a:prstGeom>
        </p:spPr>
      </p:pic>
      <p:pic>
        <p:nvPicPr>
          <p:cNvPr id="16" name="Picture 15">
            <a:extLst>
              <a:ext uri="{FF2B5EF4-FFF2-40B4-BE49-F238E27FC236}">
                <a16:creationId xmlns:a16="http://schemas.microsoft.com/office/drawing/2014/main" id="{43F5A550-4BA8-C944-8AF2-A7F3E36B07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3435" y="2181418"/>
            <a:ext cx="8234863" cy="5488294"/>
          </a:xfrm>
          <a:prstGeom prst="rect">
            <a:avLst/>
          </a:prstGeom>
        </p:spPr>
      </p:pic>
      <p:pic>
        <p:nvPicPr>
          <p:cNvPr id="20" name="Picture 19">
            <a:extLst>
              <a:ext uri="{FF2B5EF4-FFF2-40B4-BE49-F238E27FC236}">
                <a16:creationId xmlns:a16="http://schemas.microsoft.com/office/drawing/2014/main" id="{2636A8CB-485B-094B-967B-42E3E075FD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1454" y="2692604"/>
            <a:ext cx="8278822" cy="4656838"/>
          </a:xfrm>
          <a:prstGeom prst="rect">
            <a:avLst/>
          </a:prstGeom>
        </p:spPr>
      </p:pic>
      <p:pic>
        <p:nvPicPr>
          <p:cNvPr id="24" name="Picture 23">
            <a:extLst>
              <a:ext uri="{FF2B5EF4-FFF2-40B4-BE49-F238E27FC236}">
                <a16:creationId xmlns:a16="http://schemas.microsoft.com/office/drawing/2014/main" id="{1939C869-213E-9844-B12D-A5F8EEBD642E}"/>
              </a:ext>
            </a:extLst>
          </p:cNvPr>
          <p:cNvPicPr>
            <a:picLocks noChangeAspect="1"/>
          </p:cNvPicPr>
          <p:nvPr/>
        </p:nvPicPr>
        <p:blipFill rotWithShape="1">
          <a:blip r:embed="rId8">
            <a:extLst>
              <a:ext uri="{28A0092B-C50C-407E-A947-70E740481C1C}">
                <a14:useLocalDpi xmlns:a14="http://schemas.microsoft.com/office/drawing/2010/main" val="0"/>
              </a:ext>
            </a:extLst>
          </a:blip>
          <a:srcRect l="4598" t="1786" r="35113" b="-406"/>
          <a:stretch/>
        </p:blipFill>
        <p:spPr>
          <a:xfrm>
            <a:off x="4474324" y="1480155"/>
            <a:ext cx="8352676" cy="7524008"/>
          </a:xfrm>
          <a:prstGeom prst="rect">
            <a:avLst/>
          </a:prstGeom>
        </p:spPr>
      </p:pic>
      <p:pic>
        <p:nvPicPr>
          <p:cNvPr id="25" name="Picture 24">
            <a:extLst>
              <a:ext uri="{FF2B5EF4-FFF2-40B4-BE49-F238E27FC236}">
                <a16:creationId xmlns:a16="http://schemas.microsoft.com/office/drawing/2014/main" id="{40FBAD53-939A-AC4A-A2B8-649A9BE6BA22}"/>
              </a:ext>
            </a:extLst>
          </p:cNvPr>
          <p:cNvPicPr>
            <a:picLocks noChangeAspect="1"/>
          </p:cNvPicPr>
          <p:nvPr/>
        </p:nvPicPr>
        <p:blipFill>
          <a:blip r:embed="rId9"/>
          <a:stretch>
            <a:fillRect/>
          </a:stretch>
        </p:blipFill>
        <p:spPr>
          <a:xfrm>
            <a:off x="8135153" y="4367812"/>
            <a:ext cx="6870225" cy="5295323"/>
          </a:xfrm>
          <a:prstGeom prst="rect">
            <a:avLst/>
          </a:prstGeom>
        </p:spPr>
      </p:pic>
      <p:pic>
        <p:nvPicPr>
          <p:cNvPr id="26" name="Picture 25">
            <a:extLst>
              <a:ext uri="{FF2B5EF4-FFF2-40B4-BE49-F238E27FC236}">
                <a16:creationId xmlns:a16="http://schemas.microsoft.com/office/drawing/2014/main" id="{64FC8EE8-E1BE-A841-8C0C-9115A79EDFD8}"/>
              </a:ext>
            </a:extLst>
          </p:cNvPr>
          <p:cNvPicPr>
            <a:picLocks noChangeAspect="1"/>
          </p:cNvPicPr>
          <p:nvPr/>
        </p:nvPicPr>
        <p:blipFill>
          <a:blip r:embed="rId10"/>
          <a:stretch>
            <a:fillRect/>
          </a:stretch>
        </p:blipFill>
        <p:spPr>
          <a:xfrm rot="21092933">
            <a:off x="5978377" y="5118482"/>
            <a:ext cx="5114904" cy="3942384"/>
          </a:xfrm>
          <a:prstGeom prst="rect">
            <a:avLst/>
          </a:prstGeom>
        </p:spPr>
      </p:pic>
    </p:spTree>
    <p:extLst>
      <p:ext uri="{BB962C8B-B14F-4D97-AF65-F5344CB8AC3E}">
        <p14:creationId xmlns:p14="http://schemas.microsoft.com/office/powerpoint/2010/main" val="1853375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par>
                                <p:cTn id="11" presetID="31" presetClass="entr" presetSubtype="0" fill="hold" grpId="0" nodeType="withEffect">
                                  <p:stCondLst>
                                    <p:cond delay="1000"/>
                                  </p:stCondLst>
                                  <p:childTnLst>
                                    <p:set>
                                      <p:cBhvr>
                                        <p:cTn id="12" dur="1"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fltVal val="0"/>
                                          </p:val>
                                        </p:tav>
                                        <p:tav tm="100000">
                                          <p:val>
                                            <p:strVal val="#ppt_h"/>
                                          </p:val>
                                        </p:tav>
                                      </p:tavLst>
                                    </p:anim>
                                    <p:anim calcmode="lin" valueType="num">
                                      <p:cBhvr>
                                        <p:cTn id="15" dur="1000" fill="hold"/>
                                        <p:tgtEl>
                                          <p:spTgt spid="85"/>
                                        </p:tgtEl>
                                        <p:attrNameLst>
                                          <p:attrName>style.rotation</p:attrName>
                                        </p:attrNameLst>
                                      </p:cBhvr>
                                      <p:tavLst>
                                        <p:tav tm="0">
                                          <p:val>
                                            <p:fltVal val="90"/>
                                          </p:val>
                                        </p:tav>
                                        <p:tav tm="100000">
                                          <p:val>
                                            <p:fltVal val="0"/>
                                          </p:val>
                                        </p:tav>
                                      </p:tavLst>
                                    </p:anim>
                                    <p:animEffect transition="in" filter="fade">
                                      <p:cBhvr>
                                        <p:cTn id="16" dur="1000"/>
                                        <p:tgtEl>
                                          <p:spTgt spid="85"/>
                                        </p:tgtEl>
                                      </p:cBhvr>
                                    </p:animEffect>
                                  </p:childTnLst>
                                </p:cTn>
                              </p:par>
                              <p:par>
                                <p:cTn id="17" presetID="31" presetClass="entr" presetSubtype="0" fill="hold" grpId="0" nodeType="withEffect">
                                  <p:stCondLst>
                                    <p:cond delay="1000"/>
                                  </p:stCondLst>
                                  <p:childTnLst>
                                    <p:set>
                                      <p:cBhvr>
                                        <p:cTn id="18" dur="1" fill="hold">
                                          <p:stCondLst>
                                            <p:cond delay="0"/>
                                          </p:stCondLst>
                                        </p:cTn>
                                        <p:tgtEl>
                                          <p:spTgt spid="98"/>
                                        </p:tgtEl>
                                        <p:attrNameLst>
                                          <p:attrName>style.visibility</p:attrName>
                                        </p:attrNameLst>
                                      </p:cBhvr>
                                      <p:to>
                                        <p:strVal val="visible"/>
                                      </p:to>
                                    </p:set>
                                    <p:anim calcmode="lin" valueType="num">
                                      <p:cBhvr>
                                        <p:cTn id="19" dur="1000" fill="hold"/>
                                        <p:tgtEl>
                                          <p:spTgt spid="98"/>
                                        </p:tgtEl>
                                        <p:attrNameLst>
                                          <p:attrName>ppt_w</p:attrName>
                                        </p:attrNameLst>
                                      </p:cBhvr>
                                      <p:tavLst>
                                        <p:tav tm="0">
                                          <p:val>
                                            <p:fltVal val="0"/>
                                          </p:val>
                                        </p:tav>
                                        <p:tav tm="100000">
                                          <p:val>
                                            <p:strVal val="#ppt_w"/>
                                          </p:val>
                                        </p:tav>
                                      </p:tavLst>
                                    </p:anim>
                                    <p:anim calcmode="lin" valueType="num">
                                      <p:cBhvr>
                                        <p:cTn id="20" dur="1000" fill="hold"/>
                                        <p:tgtEl>
                                          <p:spTgt spid="98"/>
                                        </p:tgtEl>
                                        <p:attrNameLst>
                                          <p:attrName>ppt_h</p:attrName>
                                        </p:attrNameLst>
                                      </p:cBhvr>
                                      <p:tavLst>
                                        <p:tav tm="0">
                                          <p:val>
                                            <p:fltVal val="0"/>
                                          </p:val>
                                        </p:tav>
                                        <p:tav tm="100000">
                                          <p:val>
                                            <p:strVal val="#ppt_h"/>
                                          </p:val>
                                        </p:tav>
                                      </p:tavLst>
                                    </p:anim>
                                    <p:anim calcmode="lin" valueType="num">
                                      <p:cBhvr>
                                        <p:cTn id="21" dur="1000" fill="hold"/>
                                        <p:tgtEl>
                                          <p:spTgt spid="98"/>
                                        </p:tgtEl>
                                        <p:attrNameLst>
                                          <p:attrName>style.rotation</p:attrName>
                                        </p:attrNameLst>
                                      </p:cBhvr>
                                      <p:tavLst>
                                        <p:tav tm="0">
                                          <p:val>
                                            <p:fltVal val="90"/>
                                          </p:val>
                                        </p:tav>
                                        <p:tav tm="100000">
                                          <p:val>
                                            <p:fltVal val="0"/>
                                          </p:val>
                                        </p:tav>
                                      </p:tavLst>
                                    </p:anim>
                                    <p:animEffect transition="in" filter="fade">
                                      <p:cBhvr>
                                        <p:cTn id="22" dur="1000"/>
                                        <p:tgtEl>
                                          <p:spTgt spid="98"/>
                                        </p:tgtEl>
                                      </p:cBhvr>
                                    </p:animEffect>
                                  </p:childTnLst>
                                </p:cTn>
                              </p:par>
                              <p:par>
                                <p:cTn id="23" presetID="31" presetClass="entr" presetSubtype="0" fill="hold" grpId="0" nodeType="withEffect">
                                  <p:stCondLst>
                                    <p:cond delay="1000"/>
                                  </p:stCondLst>
                                  <p:childTnLst>
                                    <p:set>
                                      <p:cBhvr>
                                        <p:cTn id="24" dur="1" fill="hold">
                                          <p:stCondLst>
                                            <p:cond delay="0"/>
                                          </p:stCondLst>
                                        </p:cTn>
                                        <p:tgtEl>
                                          <p:spTgt spid="95"/>
                                        </p:tgtEl>
                                        <p:attrNameLst>
                                          <p:attrName>style.visibility</p:attrName>
                                        </p:attrNameLst>
                                      </p:cBhvr>
                                      <p:to>
                                        <p:strVal val="visible"/>
                                      </p:to>
                                    </p:set>
                                    <p:anim calcmode="lin" valueType="num">
                                      <p:cBhvr>
                                        <p:cTn id="25" dur="1000" fill="hold"/>
                                        <p:tgtEl>
                                          <p:spTgt spid="95"/>
                                        </p:tgtEl>
                                        <p:attrNameLst>
                                          <p:attrName>ppt_w</p:attrName>
                                        </p:attrNameLst>
                                      </p:cBhvr>
                                      <p:tavLst>
                                        <p:tav tm="0">
                                          <p:val>
                                            <p:fltVal val="0"/>
                                          </p:val>
                                        </p:tav>
                                        <p:tav tm="100000">
                                          <p:val>
                                            <p:strVal val="#ppt_w"/>
                                          </p:val>
                                        </p:tav>
                                      </p:tavLst>
                                    </p:anim>
                                    <p:anim calcmode="lin" valueType="num">
                                      <p:cBhvr>
                                        <p:cTn id="26" dur="1000" fill="hold"/>
                                        <p:tgtEl>
                                          <p:spTgt spid="95"/>
                                        </p:tgtEl>
                                        <p:attrNameLst>
                                          <p:attrName>ppt_h</p:attrName>
                                        </p:attrNameLst>
                                      </p:cBhvr>
                                      <p:tavLst>
                                        <p:tav tm="0">
                                          <p:val>
                                            <p:fltVal val="0"/>
                                          </p:val>
                                        </p:tav>
                                        <p:tav tm="100000">
                                          <p:val>
                                            <p:strVal val="#ppt_h"/>
                                          </p:val>
                                        </p:tav>
                                      </p:tavLst>
                                    </p:anim>
                                    <p:anim calcmode="lin" valueType="num">
                                      <p:cBhvr>
                                        <p:cTn id="27" dur="1000" fill="hold"/>
                                        <p:tgtEl>
                                          <p:spTgt spid="95"/>
                                        </p:tgtEl>
                                        <p:attrNameLst>
                                          <p:attrName>style.rotation</p:attrName>
                                        </p:attrNameLst>
                                      </p:cBhvr>
                                      <p:tavLst>
                                        <p:tav tm="0">
                                          <p:val>
                                            <p:fltVal val="90"/>
                                          </p:val>
                                        </p:tav>
                                        <p:tav tm="100000">
                                          <p:val>
                                            <p:fltVal val="0"/>
                                          </p:val>
                                        </p:tav>
                                      </p:tavLst>
                                    </p:anim>
                                    <p:animEffect transition="in" filter="fade">
                                      <p:cBhvr>
                                        <p:cTn id="28" dur="1000"/>
                                        <p:tgtEl>
                                          <p:spTgt spid="95"/>
                                        </p:tgtEl>
                                      </p:cBhvr>
                                    </p:animEffect>
                                  </p:childTnLst>
                                </p:cTn>
                              </p:par>
                              <p:par>
                                <p:cTn id="29" presetID="31" presetClass="entr" presetSubtype="0" fill="hold" grpId="0" nodeType="withEffect">
                                  <p:stCondLst>
                                    <p:cond delay="1000"/>
                                  </p:stCondLst>
                                  <p:childTnLst>
                                    <p:set>
                                      <p:cBhvr>
                                        <p:cTn id="30" dur="1" fill="hold">
                                          <p:stCondLst>
                                            <p:cond delay="0"/>
                                          </p:stCondLst>
                                        </p:cTn>
                                        <p:tgtEl>
                                          <p:spTgt spid="99"/>
                                        </p:tgtEl>
                                        <p:attrNameLst>
                                          <p:attrName>style.visibility</p:attrName>
                                        </p:attrNameLst>
                                      </p:cBhvr>
                                      <p:to>
                                        <p:strVal val="visible"/>
                                      </p:to>
                                    </p:set>
                                    <p:anim calcmode="lin" valueType="num">
                                      <p:cBhvr>
                                        <p:cTn id="31" dur="1000" fill="hold"/>
                                        <p:tgtEl>
                                          <p:spTgt spid="99"/>
                                        </p:tgtEl>
                                        <p:attrNameLst>
                                          <p:attrName>ppt_w</p:attrName>
                                        </p:attrNameLst>
                                      </p:cBhvr>
                                      <p:tavLst>
                                        <p:tav tm="0">
                                          <p:val>
                                            <p:fltVal val="0"/>
                                          </p:val>
                                        </p:tav>
                                        <p:tav tm="100000">
                                          <p:val>
                                            <p:strVal val="#ppt_w"/>
                                          </p:val>
                                        </p:tav>
                                      </p:tavLst>
                                    </p:anim>
                                    <p:anim calcmode="lin" valueType="num">
                                      <p:cBhvr>
                                        <p:cTn id="32" dur="1000" fill="hold"/>
                                        <p:tgtEl>
                                          <p:spTgt spid="99"/>
                                        </p:tgtEl>
                                        <p:attrNameLst>
                                          <p:attrName>ppt_h</p:attrName>
                                        </p:attrNameLst>
                                      </p:cBhvr>
                                      <p:tavLst>
                                        <p:tav tm="0">
                                          <p:val>
                                            <p:fltVal val="0"/>
                                          </p:val>
                                        </p:tav>
                                        <p:tav tm="100000">
                                          <p:val>
                                            <p:strVal val="#ppt_h"/>
                                          </p:val>
                                        </p:tav>
                                      </p:tavLst>
                                    </p:anim>
                                    <p:anim calcmode="lin" valueType="num">
                                      <p:cBhvr>
                                        <p:cTn id="33" dur="1000" fill="hold"/>
                                        <p:tgtEl>
                                          <p:spTgt spid="99"/>
                                        </p:tgtEl>
                                        <p:attrNameLst>
                                          <p:attrName>style.rotation</p:attrName>
                                        </p:attrNameLst>
                                      </p:cBhvr>
                                      <p:tavLst>
                                        <p:tav tm="0">
                                          <p:val>
                                            <p:fltVal val="90"/>
                                          </p:val>
                                        </p:tav>
                                        <p:tav tm="100000">
                                          <p:val>
                                            <p:fltVal val="0"/>
                                          </p:val>
                                        </p:tav>
                                      </p:tavLst>
                                    </p:anim>
                                    <p:animEffect transition="in" filter="fade">
                                      <p:cBhvr>
                                        <p:cTn id="34" dur="1000"/>
                                        <p:tgtEl>
                                          <p:spTgt spid="99"/>
                                        </p:tgtEl>
                                      </p:cBhvr>
                                    </p:animEffect>
                                  </p:childTnLst>
                                </p:cTn>
                              </p:par>
                              <p:par>
                                <p:cTn id="35" presetID="31" presetClass="entr" presetSubtype="0" fill="hold" grpId="0" nodeType="withEffect">
                                  <p:stCondLst>
                                    <p:cond delay="1000"/>
                                  </p:stCondLst>
                                  <p:childTnLst>
                                    <p:set>
                                      <p:cBhvr>
                                        <p:cTn id="36" dur="1" fill="hold">
                                          <p:stCondLst>
                                            <p:cond delay="0"/>
                                          </p:stCondLst>
                                        </p:cTn>
                                        <p:tgtEl>
                                          <p:spTgt spid="97"/>
                                        </p:tgtEl>
                                        <p:attrNameLst>
                                          <p:attrName>style.visibility</p:attrName>
                                        </p:attrNameLst>
                                      </p:cBhvr>
                                      <p:to>
                                        <p:strVal val="visible"/>
                                      </p:to>
                                    </p:set>
                                    <p:anim calcmode="lin" valueType="num">
                                      <p:cBhvr>
                                        <p:cTn id="37" dur="1000" fill="hold"/>
                                        <p:tgtEl>
                                          <p:spTgt spid="97"/>
                                        </p:tgtEl>
                                        <p:attrNameLst>
                                          <p:attrName>ppt_w</p:attrName>
                                        </p:attrNameLst>
                                      </p:cBhvr>
                                      <p:tavLst>
                                        <p:tav tm="0">
                                          <p:val>
                                            <p:fltVal val="0"/>
                                          </p:val>
                                        </p:tav>
                                        <p:tav tm="100000">
                                          <p:val>
                                            <p:strVal val="#ppt_w"/>
                                          </p:val>
                                        </p:tav>
                                      </p:tavLst>
                                    </p:anim>
                                    <p:anim calcmode="lin" valueType="num">
                                      <p:cBhvr>
                                        <p:cTn id="38" dur="1000" fill="hold"/>
                                        <p:tgtEl>
                                          <p:spTgt spid="97"/>
                                        </p:tgtEl>
                                        <p:attrNameLst>
                                          <p:attrName>ppt_h</p:attrName>
                                        </p:attrNameLst>
                                      </p:cBhvr>
                                      <p:tavLst>
                                        <p:tav tm="0">
                                          <p:val>
                                            <p:fltVal val="0"/>
                                          </p:val>
                                        </p:tav>
                                        <p:tav tm="100000">
                                          <p:val>
                                            <p:strVal val="#ppt_h"/>
                                          </p:val>
                                        </p:tav>
                                      </p:tavLst>
                                    </p:anim>
                                    <p:anim calcmode="lin" valueType="num">
                                      <p:cBhvr>
                                        <p:cTn id="39" dur="1000" fill="hold"/>
                                        <p:tgtEl>
                                          <p:spTgt spid="97"/>
                                        </p:tgtEl>
                                        <p:attrNameLst>
                                          <p:attrName>style.rotation</p:attrName>
                                        </p:attrNameLst>
                                      </p:cBhvr>
                                      <p:tavLst>
                                        <p:tav tm="0">
                                          <p:val>
                                            <p:fltVal val="90"/>
                                          </p:val>
                                        </p:tav>
                                        <p:tav tm="100000">
                                          <p:val>
                                            <p:fltVal val="0"/>
                                          </p:val>
                                        </p:tav>
                                      </p:tavLst>
                                    </p:anim>
                                    <p:animEffect transition="in" filter="fade">
                                      <p:cBhvr>
                                        <p:cTn id="40" dur="1000"/>
                                        <p:tgtEl>
                                          <p:spTgt spid="97"/>
                                        </p:tgtEl>
                                      </p:cBhvr>
                                    </p:animEffect>
                                  </p:childTnLst>
                                </p:cTn>
                              </p:par>
                              <p:par>
                                <p:cTn id="41" presetID="31" presetClass="entr" presetSubtype="0" fill="hold" grpId="0" nodeType="withEffect">
                                  <p:stCondLst>
                                    <p:cond delay="1000"/>
                                  </p:stCondLst>
                                  <p:childTnLst>
                                    <p:set>
                                      <p:cBhvr>
                                        <p:cTn id="42" dur="1" fill="hold">
                                          <p:stCondLst>
                                            <p:cond delay="0"/>
                                          </p:stCondLst>
                                        </p:cTn>
                                        <p:tgtEl>
                                          <p:spTgt spid="88"/>
                                        </p:tgtEl>
                                        <p:attrNameLst>
                                          <p:attrName>style.visibility</p:attrName>
                                        </p:attrNameLst>
                                      </p:cBhvr>
                                      <p:to>
                                        <p:strVal val="visible"/>
                                      </p:to>
                                    </p:set>
                                    <p:anim calcmode="lin" valueType="num">
                                      <p:cBhvr>
                                        <p:cTn id="43" dur="1000" fill="hold"/>
                                        <p:tgtEl>
                                          <p:spTgt spid="88"/>
                                        </p:tgtEl>
                                        <p:attrNameLst>
                                          <p:attrName>ppt_w</p:attrName>
                                        </p:attrNameLst>
                                      </p:cBhvr>
                                      <p:tavLst>
                                        <p:tav tm="0">
                                          <p:val>
                                            <p:fltVal val="0"/>
                                          </p:val>
                                        </p:tav>
                                        <p:tav tm="100000">
                                          <p:val>
                                            <p:strVal val="#ppt_w"/>
                                          </p:val>
                                        </p:tav>
                                      </p:tavLst>
                                    </p:anim>
                                    <p:anim calcmode="lin" valueType="num">
                                      <p:cBhvr>
                                        <p:cTn id="44" dur="1000" fill="hold"/>
                                        <p:tgtEl>
                                          <p:spTgt spid="88"/>
                                        </p:tgtEl>
                                        <p:attrNameLst>
                                          <p:attrName>ppt_h</p:attrName>
                                        </p:attrNameLst>
                                      </p:cBhvr>
                                      <p:tavLst>
                                        <p:tav tm="0">
                                          <p:val>
                                            <p:fltVal val="0"/>
                                          </p:val>
                                        </p:tav>
                                        <p:tav tm="100000">
                                          <p:val>
                                            <p:strVal val="#ppt_h"/>
                                          </p:val>
                                        </p:tav>
                                      </p:tavLst>
                                    </p:anim>
                                    <p:anim calcmode="lin" valueType="num">
                                      <p:cBhvr>
                                        <p:cTn id="45" dur="1000" fill="hold"/>
                                        <p:tgtEl>
                                          <p:spTgt spid="88"/>
                                        </p:tgtEl>
                                        <p:attrNameLst>
                                          <p:attrName>style.rotation</p:attrName>
                                        </p:attrNameLst>
                                      </p:cBhvr>
                                      <p:tavLst>
                                        <p:tav tm="0">
                                          <p:val>
                                            <p:fltVal val="90"/>
                                          </p:val>
                                        </p:tav>
                                        <p:tav tm="100000">
                                          <p:val>
                                            <p:fltVal val="0"/>
                                          </p:val>
                                        </p:tav>
                                      </p:tavLst>
                                    </p:anim>
                                    <p:animEffect transition="in" filter="fade">
                                      <p:cBhvr>
                                        <p:cTn id="46" dur="1000"/>
                                        <p:tgtEl>
                                          <p:spTgt spid="88"/>
                                        </p:tgtEl>
                                      </p:cBhvr>
                                    </p:animEffect>
                                  </p:childTnLst>
                                </p:cTn>
                              </p:par>
                              <p:par>
                                <p:cTn id="47" presetID="31" presetClass="entr" presetSubtype="0" fill="hold" grpId="0" nodeType="withEffect">
                                  <p:stCondLst>
                                    <p:cond delay="1000"/>
                                  </p:stCondLst>
                                  <p:childTnLst>
                                    <p:set>
                                      <p:cBhvr>
                                        <p:cTn id="48" dur="1" fill="hold">
                                          <p:stCondLst>
                                            <p:cond delay="0"/>
                                          </p:stCondLst>
                                        </p:cTn>
                                        <p:tgtEl>
                                          <p:spTgt spid="90"/>
                                        </p:tgtEl>
                                        <p:attrNameLst>
                                          <p:attrName>style.visibility</p:attrName>
                                        </p:attrNameLst>
                                      </p:cBhvr>
                                      <p:to>
                                        <p:strVal val="visible"/>
                                      </p:to>
                                    </p:set>
                                    <p:anim calcmode="lin" valueType="num">
                                      <p:cBhvr>
                                        <p:cTn id="49" dur="1000" fill="hold"/>
                                        <p:tgtEl>
                                          <p:spTgt spid="90"/>
                                        </p:tgtEl>
                                        <p:attrNameLst>
                                          <p:attrName>ppt_w</p:attrName>
                                        </p:attrNameLst>
                                      </p:cBhvr>
                                      <p:tavLst>
                                        <p:tav tm="0">
                                          <p:val>
                                            <p:fltVal val="0"/>
                                          </p:val>
                                        </p:tav>
                                        <p:tav tm="100000">
                                          <p:val>
                                            <p:strVal val="#ppt_w"/>
                                          </p:val>
                                        </p:tav>
                                      </p:tavLst>
                                    </p:anim>
                                    <p:anim calcmode="lin" valueType="num">
                                      <p:cBhvr>
                                        <p:cTn id="50" dur="1000" fill="hold"/>
                                        <p:tgtEl>
                                          <p:spTgt spid="90"/>
                                        </p:tgtEl>
                                        <p:attrNameLst>
                                          <p:attrName>ppt_h</p:attrName>
                                        </p:attrNameLst>
                                      </p:cBhvr>
                                      <p:tavLst>
                                        <p:tav tm="0">
                                          <p:val>
                                            <p:fltVal val="0"/>
                                          </p:val>
                                        </p:tav>
                                        <p:tav tm="100000">
                                          <p:val>
                                            <p:strVal val="#ppt_h"/>
                                          </p:val>
                                        </p:tav>
                                      </p:tavLst>
                                    </p:anim>
                                    <p:anim calcmode="lin" valueType="num">
                                      <p:cBhvr>
                                        <p:cTn id="51" dur="1000" fill="hold"/>
                                        <p:tgtEl>
                                          <p:spTgt spid="90"/>
                                        </p:tgtEl>
                                        <p:attrNameLst>
                                          <p:attrName>style.rotation</p:attrName>
                                        </p:attrNameLst>
                                      </p:cBhvr>
                                      <p:tavLst>
                                        <p:tav tm="0">
                                          <p:val>
                                            <p:fltVal val="90"/>
                                          </p:val>
                                        </p:tav>
                                        <p:tav tm="100000">
                                          <p:val>
                                            <p:fltVal val="0"/>
                                          </p:val>
                                        </p:tav>
                                      </p:tavLst>
                                    </p:anim>
                                    <p:animEffect transition="in" filter="fade">
                                      <p:cBhvr>
                                        <p:cTn id="52" dur="1000"/>
                                        <p:tgtEl>
                                          <p:spTgt spid="90"/>
                                        </p:tgtEl>
                                      </p:cBhvr>
                                    </p:animEffect>
                                  </p:childTnLst>
                                </p:cTn>
                              </p:par>
                              <p:par>
                                <p:cTn id="53" presetID="31" presetClass="entr" presetSubtype="0" fill="hold" grpId="0" nodeType="withEffect">
                                  <p:stCondLst>
                                    <p:cond delay="1000"/>
                                  </p:stCondLst>
                                  <p:childTnLst>
                                    <p:set>
                                      <p:cBhvr>
                                        <p:cTn id="54" dur="1" fill="hold">
                                          <p:stCondLst>
                                            <p:cond delay="0"/>
                                          </p:stCondLst>
                                        </p:cTn>
                                        <p:tgtEl>
                                          <p:spTgt spid="86"/>
                                        </p:tgtEl>
                                        <p:attrNameLst>
                                          <p:attrName>style.visibility</p:attrName>
                                        </p:attrNameLst>
                                      </p:cBhvr>
                                      <p:to>
                                        <p:strVal val="visible"/>
                                      </p:to>
                                    </p:set>
                                    <p:anim calcmode="lin" valueType="num">
                                      <p:cBhvr>
                                        <p:cTn id="55" dur="1000" fill="hold"/>
                                        <p:tgtEl>
                                          <p:spTgt spid="86"/>
                                        </p:tgtEl>
                                        <p:attrNameLst>
                                          <p:attrName>ppt_w</p:attrName>
                                        </p:attrNameLst>
                                      </p:cBhvr>
                                      <p:tavLst>
                                        <p:tav tm="0">
                                          <p:val>
                                            <p:fltVal val="0"/>
                                          </p:val>
                                        </p:tav>
                                        <p:tav tm="100000">
                                          <p:val>
                                            <p:strVal val="#ppt_w"/>
                                          </p:val>
                                        </p:tav>
                                      </p:tavLst>
                                    </p:anim>
                                    <p:anim calcmode="lin" valueType="num">
                                      <p:cBhvr>
                                        <p:cTn id="56" dur="1000" fill="hold"/>
                                        <p:tgtEl>
                                          <p:spTgt spid="86"/>
                                        </p:tgtEl>
                                        <p:attrNameLst>
                                          <p:attrName>ppt_h</p:attrName>
                                        </p:attrNameLst>
                                      </p:cBhvr>
                                      <p:tavLst>
                                        <p:tav tm="0">
                                          <p:val>
                                            <p:fltVal val="0"/>
                                          </p:val>
                                        </p:tav>
                                        <p:tav tm="100000">
                                          <p:val>
                                            <p:strVal val="#ppt_h"/>
                                          </p:val>
                                        </p:tav>
                                      </p:tavLst>
                                    </p:anim>
                                    <p:anim calcmode="lin" valueType="num">
                                      <p:cBhvr>
                                        <p:cTn id="57" dur="1000" fill="hold"/>
                                        <p:tgtEl>
                                          <p:spTgt spid="86"/>
                                        </p:tgtEl>
                                        <p:attrNameLst>
                                          <p:attrName>style.rotation</p:attrName>
                                        </p:attrNameLst>
                                      </p:cBhvr>
                                      <p:tavLst>
                                        <p:tav tm="0">
                                          <p:val>
                                            <p:fltVal val="90"/>
                                          </p:val>
                                        </p:tav>
                                        <p:tav tm="100000">
                                          <p:val>
                                            <p:fltVal val="0"/>
                                          </p:val>
                                        </p:tav>
                                      </p:tavLst>
                                    </p:anim>
                                    <p:animEffect transition="in" filter="fade">
                                      <p:cBhvr>
                                        <p:cTn id="58" dur="1000"/>
                                        <p:tgtEl>
                                          <p:spTgt spid="86"/>
                                        </p:tgtEl>
                                      </p:cBhvr>
                                    </p:animEffect>
                                  </p:childTnLst>
                                </p:cTn>
                              </p:par>
                              <p:par>
                                <p:cTn id="59" presetID="31" presetClass="entr" presetSubtype="0" fill="hold" grpId="0" nodeType="withEffect">
                                  <p:stCondLst>
                                    <p:cond delay="1000"/>
                                  </p:stCondLst>
                                  <p:childTnLst>
                                    <p:set>
                                      <p:cBhvr>
                                        <p:cTn id="60" dur="1" fill="hold">
                                          <p:stCondLst>
                                            <p:cond delay="0"/>
                                          </p:stCondLst>
                                        </p:cTn>
                                        <p:tgtEl>
                                          <p:spTgt spid="91"/>
                                        </p:tgtEl>
                                        <p:attrNameLst>
                                          <p:attrName>style.visibility</p:attrName>
                                        </p:attrNameLst>
                                      </p:cBhvr>
                                      <p:to>
                                        <p:strVal val="visible"/>
                                      </p:to>
                                    </p:set>
                                    <p:anim calcmode="lin" valueType="num">
                                      <p:cBhvr>
                                        <p:cTn id="61" dur="1000" fill="hold"/>
                                        <p:tgtEl>
                                          <p:spTgt spid="91"/>
                                        </p:tgtEl>
                                        <p:attrNameLst>
                                          <p:attrName>ppt_w</p:attrName>
                                        </p:attrNameLst>
                                      </p:cBhvr>
                                      <p:tavLst>
                                        <p:tav tm="0">
                                          <p:val>
                                            <p:fltVal val="0"/>
                                          </p:val>
                                        </p:tav>
                                        <p:tav tm="100000">
                                          <p:val>
                                            <p:strVal val="#ppt_w"/>
                                          </p:val>
                                        </p:tav>
                                      </p:tavLst>
                                    </p:anim>
                                    <p:anim calcmode="lin" valueType="num">
                                      <p:cBhvr>
                                        <p:cTn id="62" dur="1000" fill="hold"/>
                                        <p:tgtEl>
                                          <p:spTgt spid="91"/>
                                        </p:tgtEl>
                                        <p:attrNameLst>
                                          <p:attrName>ppt_h</p:attrName>
                                        </p:attrNameLst>
                                      </p:cBhvr>
                                      <p:tavLst>
                                        <p:tav tm="0">
                                          <p:val>
                                            <p:fltVal val="0"/>
                                          </p:val>
                                        </p:tav>
                                        <p:tav tm="100000">
                                          <p:val>
                                            <p:strVal val="#ppt_h"/>
                                          </p:val>
                                        </p:tav>
                                      </p:tavLst>
                                    </p:anim>
                                    <p:anim calcmode="lin" valueType="num">
                                      <p:cBhvr>
                                        <p:cTn id="63" dur="1000" fill="hold"/>
                                        <p:tgtEl>
                                          <p:spTgt spid="91"/>
                                        </p:tgtEl>
                                        <p:attrNameLst>
                                          <p:attrName>style.rotation</p:attrName>
                                        </p:attrNameLst>
                                      </p:cBhvr>
                                      <p:tavLst>
                                        <p:tav tm="0">
                                          <p:val>
                                            <p:fltVal val="90"/>
                                          </p:val>
                                        </p:tav>
                                        <p:tav tm="100000">
                                          <p:val>
                                            <p:fltVal val="0"/>
                                          </p:val>
                                        </p:tav>
                                      </p:tavLst>
                                    </p:anim>
                                    <p:animEffect transition="in" filter="fade">
                                      <p:cBhvr>
                                        <p:cTn id="64" dur="1000"/>
                                        <p:tgtEl>
                                          <p:spTgt spid="91"/>
                                        </p:tgtEl>
                                      </p:cBhvr>
                                    </p:animEffect>
                                  </p:childTnLst>
                                </p:cTn>
                              </p:par>
                              <p:par>
                                <p:cTn id="65" presetID="31" presetClass="entr" presetSubtype="0" fill="hold" grpId="0" nodeType="withEffect">
                                  <p:stCondLst>
                                    <p:cond delay="1000"/>
                                  </p:stCondLst>
                                  <p:childTnLst>
                                    <p:set>
                                      <p:cBhvr>
                                        <p:cTn id="66" dur="1" fill="hold">
                                          <p:stCondLst>
                                            <p:cond delay="0"/>
                                          </p:stCondLst>
                                        </p:cTn>
                                        <p:tgtEl>
                                          <p:spTgt spid="92"/>
                                        </p:tgtEl>
                                        <p:attrNameLst>
                                          <p:attrName>style.visibility</p:attrName>
                                        </p:attrNameLst>
                                      </p:cBhvr>
                                      <p:to>
                                        <p:strVal val="visible"/>
                                      </p:to>
                                    </p:set>
                                    <p:anim calcmode="lin" valueType="num">
                                      <p:cBhvr>
                                        <p:cTn id="67" dur="1000" fill="hold"/>
                                        <p:tgtEl>
                                          <p:spTgt spid="92"/>
                                        </p:tgtEl>
                                        <p:attrNameLst>
                                          <p:attrName>ppt_w</p:attrName>
                                        </p:attrNameLst>
                                      </p:cBhvr>
                                      <p:tavLst>
                                        <p:tav tm="0">
                                          <p:val>
                                            <p:fltVal val="0"/>
                                          </p:val>
                                        </p:tav>
                                        <p:tav tm="100000">
                                          <p:val>
                                            <p:strVal val="#ppt_w"/>
                                          </p:val>
                                        </p:tav>
                                      </p:tavLst>
                                    </p:anim>
                                    <p:anim calcmode="lin" valueType="num">
                                      <p:cBhvr>
                                        <p:cTn id="68" dur="1000" fill="hold"/>
                                        <p:tgtEl>
                                          <p:spTgt spid="92"/>
                                        </p:tgtEl>
                                        <p:attrNameLst>
                                          <p:attrName>ppt_h</p:attrName>
                                        </p:attrNameLst>
                                      </p:cBhvr>
                                      <p:tavLst>
                                        <p:tav tm="0">
                                          <p:val>
                                            <p:fltVal val="0"/>
                                          </p:val>
                                        </p:tav>
                                        <p:tav tm="100000">
                                          <p:val>
                                            <p:strVal val="#ppt_h"/>
                                          </p:val>
                                        </p:tav>
                                      </p:tavLst>
                                    </p:anim>
                                    <p:anim calcmode="lin" valueType="num">
                                      <p:cBhvr>
                                        <p:cTn id="69" dur="1000" fill="hold"/>
                                        <p:tgtEl>
                                          <p:spTgt spid="92"/>
                                        </p:tgtEl>
                                        <p:attrNameLst>
                                          <p:attrName>style.rotation</p:attrName>
                                        </p:attrNameLst>
                                      </p:cBhvr>
                                      <p:tavLst>
                                        <p:tav tm="0">
                                          <p:val>
                                            <p:fltVal val="90"/>
                                          </p:val>
                                        </p:tav>
                                        <p:tav tm="100000">
                                          <p:val>
                                            <p:fltVal val="0"/>
                                          </p:val>
                                        </p:tav>
                                      </p:tavLst>
                                    </p:anim>
                                    <p:animEffect transition="in" filter="fade">
                                      <p:cBhvr>
                                        <p:cTn id="70" dur="1000"/>
                                        <p:tgtEl>
                                          <p:spTgt spid="92"/>
                                        </p:tgtEl>
                                      </p:cBhvr>
                                    </p:animEffect>
                                  </p:childTnLst>
                                </p:cTn>
                              </p:par>
                              <p:par>
                                <p:cTn id="71" presetID="31" presetClass="entr" presetSubtype="0" fill="hold" grpId="0" nodeType="withEffect">
                                  <p:stCondLst>
                                    <p:cond delay="1000"/>
                                  </p:stCondLst>
                                  <p:childTnLst>
                                    <p:set>
                                      <p:cBhvr>
                                        <p:cTn id="72" dur="1" fill="hold">
                                          <p:stCondLst>
                                            <p:cond delay="0"/>
                                          </p:stCondLst>
                                        </p:cTn>
                                        <p:tgtEl>
                                          <p:spTgt spid="94"/>
                                        </p:tgtEl>
                                        <p:attrNameLst>
                                          <p:attrName>style.visibility</p:attrName>
                                        </p:attrNameLst>
                                      </p:cBhvr>
                                      <p:to>
                                        <p:strVal val="visible"/>
                                      </p:to>
                                    </p:set>
                                    <p:anim calcmode="lin" valueType="num">
                                      <p:cBhvr>
                                        <p:cTn id="73" dur="1000" fill="hold"/>
                                        <p:tgtEl>
                                          <p:spTgt spid="94"/>
                                        </p:tgtEl>
                                        <p:attrNameLst>
                                          <p:attrName>ppt_w</p:attrName>
                                        </p:attrNameLst>
                                      </p:cBhvr>
                                      <p:tavLst>
                                        <p:tav tm="0">
                                          <p:val>
                                            <p:fltVal val="0"/>
                                          </p:val>
                                        </p:tav>
                                        <p:tav tm="100000">
                                          <p:val>
                                            <p:strVal val="#ppt_w"/>
                                          </p:val>
                                        </p:tav>
                                      </p:tavLst>
                                    </p:anim>
                                    <p:anim calcmode="lin" valueType="num">
                                      <p:cBhvr>
                                        <p:cTn id="74" dur="1000" fill="hold"/>
                                        <p:tgtEl>
                                          <p:spTgt spid="94"/>
                                        </p:tgtEl>
                                        <p:attrNameLst>
                                          <p:attrName>ppt_h</p:attrName>
                                        </p:attrNameLst>
                                      </p:cBhvr>
                                      <p:tavLst>
                                        <p:tav tm="0">
                                          <p:val>
                                            <p:fltVal val="0"/>
                                          </p:val>
                                        </p:tav>
                                        <p:tav tm="100000">
                                          <p:val>
                                            <p:strVal val="#ppt_h"/>
                                          </p:val>
                                        </p:tav>
                                      </p:tavLst>
                                    </p:anim>
                                    <p:anim calcmode="lin" valueType="num">
                                      <p:cBhvr>
                                        <p:cTn id="75" dur="1000" fill="hold"/>
                                        <p:tgtEl>
                                          <p:spTgt spid="94"/>
                                        </p:tgtEl>
                                        <p:attrNameLst>
                                          <p:attrName>style.rotation</p:attrName>
                                        </p:attrNameLst>
                                      </p:cBhvr>
                                      <p:tavLst>
                                        <p:tav tm="0">
                                          <p:val>
                                            <p:fltVal val="90"/>
                                          </p:val>
                                        </p:tav>
                                        <p:tav tm="100000">
                                          <p:val>
                                            <p:fltVal val="0"/>
                                          </p:val>
                                        </p:tav>
                                      </p:tavLst>
                                    </p:anim>
                                    <p:animEffect transition="in" filter="fade">
                                      <p:cBhvr>
                                        <p:cTn id="76" dur="1000"/>
                                        <p:tgtEl>
                                          <p:spTgt spid="94"/>
                                        </p:tgtEl>
                                      </p:cBhvr>
                                    </p:animEffect>
                                  </p:childTnLst>
                                </p:cTn>
                              </p:par>
                              <p:par>
                                <p:cTn id="77" presetID="31" presetClass="entr" presetSubtype="0" fill="hold" grpId="0" nodeType="withEffect">
                                  <p:stCondLst>
                                    <p:cond delay="1000"/>
                                  </p:stCondLst>
                                  <p:childTnLst>
                                    <p:set>
                                      <p:cBhvr>
                                        <p:cTn id="78" dur="1" fill="hold">
                                          <p:stCondLst>
                                            <p:cond delay="0"/>
                                          </p:stCondLst>
                                        </p:cTn>
                                        <p:tgtEl>
                                          <p:spTgt spid="96"/>
                                        </p:tgtEl>
                                        <p:attrNameLst>
                                          <p:attrName>style.visibility</p:attrName>
                                        </p:attrNameLst>
                                      </p:cBhvr>
                                      <p:to>
                                        <p:strVal val="visible"/>
                                      </p:to>
                                    </p:set>
                                    <p:anim calcmode="lin" valueType="num">
                                      <p:cBhvr>
                                        <p:cTn id="79" dur="1000" fill="hold"/>
                                        <p:tgtEl>
                                          <p:spTgt spid="96"/>
                                        </p:tgtEl>
                                        <p:attrNameLst>
                                          <p:attrName>ppt_w</p:attrName>
                                        </p:attrNameLst>
                                      </p:cBhvr>
                                      <p:tavLst>
                                        <p:tav tm="0">
                                          <p:val>
                                            <p:fltVal val="0"/>
                                          </p:val>
                                        </p:tav>
                                        <p:tav tm="100000">
                                          <p:val>
                                            <p:strVal val="#ppt_w"/>
                                          </p:val>
                                        </p:tav>
                                      </p:tavLst>
                                    </p:anim>
                                    <p:anim calcmode="lin" valueType="num">
                                      <p:cBhvr>
                                        <p:cTn id="80" dur="1000" fill="hold"/>
                                        <p:tgtEl>
                                          <p:spTgt spid="96"/>
                                        </p:tgtEl>
                                        <p:attrNameLst>
                                          <p:attrName>ppt_h</p:attrName>
                                        </p:attrNameLst>
                                      </p:cBhvr>
                                      <p:tavLst>
                                        <p:tav tm="0">
                                          <p:val>
                                            <p:fltVal val="0"/>
                                          </p:val>
                                        </p:tav>
                                        <p:tav tm="100000">
                                          <p:val>
                                            <p:strVal val="#ppt_h"/>
                                          </p:val>
                                        </p:tav>
                                      </p:tavLst>
                                    </p:anim>
                                    <p:anim calcmode="lin" valueType="num">
                                      <p:cBhvr>
                                        <p:cTn id="81" dur="1000" fill="hold"/>
                                        <p:tgtEl>
                                          <p:spTgt spid="96"/>
                                        </p:tgtEl>
                                        <p:attrNameLst>
                                          <p:attrName>style.rotation</p:attrName>
                                        </p:attrNameLst>
                                      </p:cBhvr>
                                      <p:tavLst>
                                        <p:tav tm="0">
                                          <p:val>
                                            <p:fltVal val="90"/>
                                          </p:val>
                                        </p:tav>
                                        <p:tav tm="100000">
                                          <p:val>
                                            <p:fltVal val="0"/>
                                          </p:val>
                                        </p:tav>
                                      </p:tavLst>
                                    </p:anim>
                                    <p:animEffect transition="in" filter="fade">
                                      <p:cBhvr>
                                        <p:cTn id="82" dur="1000"/>
                                        <p:tgtEl>
                                          <p:spTgt spid="96"/>
                                        </p:tgtEl>
                                      </p:cBhvr>
                                    </p:animEffect>
                                  </p:childTnLst>
                                </p:cTn>
                              </p:par>
                              <p:par>
                                <p:cTn id="83" presetID="31" presetClass="entr" presetSubtype="0" fill="hold" grpId="0" nodeType="withEffect">
                                  <p:stCondLst>
                                    <p:cond delay="1000"/>
                                  </p:stCondLst>
                                  <p:childTnLst>
                                    <p:set>
                                      <p:cBhvr>
                                        <p:cTn id="84" dur="1" fill="hold">
                                          <p:stCondLst>
                                            <p:cond delay="0"/>
                                          </p:stCondLst>
                                        </p:cTn>
                                        <p:tgtEl>
                                          <p:spTgt spid="87"/>
                                        </p:tgtEl>
                                        <p:attrNameLst>
                                          <p:attrName>style.visibility</p:attrName>
                                        </p:attrNameLst>
                                      </p:cBhvr>
                                      <p:to>
                                        <p:strVal val="visible"/>
                                      </p:to>
                                    </p:set>
                                    <p:anim calcmode="lin" valueType="num">
                                      <p:cBhvr>
                                        <p:cTn id="85" dur="1000" fill="hold"/>
                                        <p:tgtEl>
                                          <p:spTgt spid="87"/>
                                        </p:tgtEl>
                                        <p:attrNameLst>
                                          <p:attrName>ppt_w</p:attrName>
                                        </p:attrNameLst>
                                      </p:cBhvr>
                                      <p:tavLst>
                                        <p:tav tm="0">
                                          <p:val>
                                            <p:fltVal val="0"/>
                                          </p:val>
                                        </p:tav>
                                        <p:tav tm="100000">
                                          <p:val>
                                            <p:strVal val="#ppt_w"/>
                                          </p:val>
                                        </p:tav>
                                      </p:tavLst>
                                    </p:anim>
                                    <p:anim calcmode="lin" valueType="num">
                                      <p:cBhvr>
                                        <p:cTn id="86" dur="1000" fill="hold"/>
                                        <p:tgtEl>
                                          <p:spTgt spid="87"/>
                                        </p:tgtEl>
                                        <p:attrNameLst>
                                          <p:attrName>ppt_h</p:attrName>
                                        </p:attrNameLst>
                                      </p:cBhvr>
                                      <p:tavLst>
                                        <p:tav tm="0">
                                          <p:val>
                                            <p:fltVal val="0"/>
                                          </p:val>
                                        </p:tav>
                                        <p:tav tm="100000">
                                          <p:val>
                                            <p:strVal val="#ppt_h"/>
                                          </p:val>
                                        </p:tav>
                                      </p:tavLst>
                                    </p:anim>
                                    <p:anim calcmode="lin" valueType="num">
                                      <p:cBhvr>
                                        <p:cTn id="87" dur="1000" fill="hold"/>
                                        <p:tgtEl>
                                          <p:spTgt spid="87"/>
                                        </p:tgtEl>
                                        <p:attrNameLst>
                                          <p:attrName>style.rotation</p:attrName>
                                        </p:attrNameLst>
                                      </p:cBhvr>
                                      <p:tavLst>
                                        <p:tav tm="0">
                                          <p:val>
                                            <p:fltVal val="90"/>
                                          </p:val>
                                        </p:tav>
                                        <p:tav tm="100000">
                                          <p:val>
                                            <p:fltVal val="0"/>
                                          </p:val>
                                        </p:tav>
                                      </p:tavLst>
                                    </p:anim>
                                    <p:animEffect transition="in" filter="fade">
                                      <p:cBhvr>
                                        <p:cTn id="88" dur="1000"/>
                                        <p:tgtEl>
                                          <p:spTgt spid="87"/>
                                        </p:tgtEl>
                                      </p:cBhvr>
                                    </p:animEffect>
                                  </p:childTnLst>
                                </p:cTn>
                              </p:par>
                              <p:par>
                                <p:cTn id="89" presetID="31" presetClass="entr" presetSubtype="0" fill="hold" grpId="0" nodeType="withEffect">
                                  <p:stCondLst>
                                    <p:cond delay="1000"/>
                                  </p:stCondLst>
                                  <p:childTnLst>
                                    <p:set>
                                      <p:cBhvr>
                                        <p:cTn id="90" dur="1" fill="hold">
                                          <p:stCondLst>
                                            <p:cond delay="0"/>
                                          </p:stCondLst>
                                        </p:cTn>
                                        <p:tgtEl>
                                          <p:spTgt spid="89"/>
                                        </p:tgtEl>
                                        <p:attrNameLst>
                                          <p:attrName>style.visibility</p:attrName>
                                        </p:attrNameLst>
                                      </p:cBhvr>
                                      <p:to>
                                        <p:strVal val="visible"/>
                                      </p:to>
                                    </p:set>
                                    <p:anim calcmode="lin" valueType="num">
                                      <p:cBhvr>
                                        <p:cTn id="91" dur="1000" fill="hold"/>
                                        <p:tgtEl>
                                          <p:spTgt spid="89"/>
                                        </p:tgtEl>
                                        <p:attrNameLst>
                                          <p:attrName>ppt_w</p:attrName>
                                        </p:attrNameLst>
                                      </p:cBhvr>
                                      <p:tavLst>
                                        <p:tav tm="0">
                                          <p:val>
                                            <p:fltVal val="0"/>
                                          </p:val>
                                        </p:tav>
                                        <p:tav tm="100000">
                                          <p:val>
                                            <p:strVal val="#ppt_w"/>
                                          </p:val>
                                        </p:tav>
                                      </p:tavLst>
                                    </p:anim>
                                    <p:anim calcmode="lin" valueType="num">
                                      <p:cBhvr>
                                        <p:cTn id="92" dur="1000" fill="hold"/>
                                        <p:tgtEl>
                                          <p:spTgt spid="89"/>
                                        </p:tgtEl>
                                        <p:attrNameLst>
                                          <p:attrName>ppt_h</p:attrName>
                                        </p:attrNameLst>
                                      </p:cBhvr>
                                      <p:tavLst>
                                        <p:tav tm="0">
                                          <p:val>
                                            <p:fltVal val="0"/>
                                          </p:val>
                                        </p:tav>
                                        <p:tav tm="100000">
                                          <p:val>
                                            <p:strVal val="#ppt_h"/>
                                          </p:val>
                                        </p:tav>
                                      </p:tavLst>
                                    </p:anim>
                                    <p:anim calcmode="lin" valueType="num">
                                      <p:cBhvr>
                                        <p:cTn id="93" dur="1000" fill="hold"/>
                                        <p:tgtEl>
                                          <p:spTgt spid="89"/>
                                        </p:tgtEl>
                                        <p:attrNameLst>
                                          <p:attrName>style.rotation</p:attrName>
                                        </p:attrNameLst>
                                      </p:cBhvr>
                                      <p:tavLst>
                                        <p:tav tm="0">
                                          <p:val>
                                            <p:fltVal val="90"/>
                                          </p:val>
                                        </p:tav>
                                        <p:tav tm="100000">
                                          <p:val>
                                            <p:fltVal val="0"/>
                                          </p:val>
                                        </p:tav>
                                      </p:tavLst>
                                    </p:anim>
                                    <p:animEffect transition="in" filter="fade">
                                      <p:cBhvr>
                                        <p:cTn id="94" dur="1000"/>
                                        <p:tgtEl>
                                          <p:spTgt spid="89"/>
                                        </p:tgtEl>
                                      </p:cBhvr>
                                    </p:animEffect>
                                  </p:childTnLst>
                                </p:cTn>
                              </p:par>
                              <p:par>
                                <p:cTn id="95" presetID="31" presetClass="entr" presetSubtype="0" fill="hold" grpId="0" nodeType="withEffect">
                                  <p:stCondLst>
                                    <p:cond delay="1000"/>
                                  </p:stCondLst>
                                  <p:childTnLst>
                                    <p:set>
                                      <p:cBhvr>
                                        <p:cTn id="96" dur="1" fill="hold">
                                          <p:stCondLst>
                                            <p:cond delay="0"/>
                                          </p:stCondLst>
                                        </p:cTn>
                                        <p:tgtEl>
                                          <p:spTgt spid="93"/>
                                        </p:tgtEl>
                                        <p:attrNameLst>
                                          <p:attrName>style.visibility</p:attrName>
                                        </p:attrNameLst>
                                      </p:cBhvr>
                                      <p:to>
                                        <p:strVal val="visible"/>
                                      </p:to>
                                    </p:set>
                                    <p:anim calcmode="lin" valueType="num">
                                      <p:cBhvr>
                                        <p:cTn id="97" dur="1000" fill="hold"/>
                                        <p:tgtEl>
                                          <p:spTgt spid="93"/>
                                        </p:tgtEl>
                                        <p:attrNameLst>
                                          <p:attrName>ppt_w</p:attrName>
                                        </p:attrNameLst>
                                      </p:cBhvr>
                                      <p:tavLst>
                                        <p:tav tm="0">
                                          <p:val>
                                            <p:fltVal val="0"/>
                                          </p:val>
                                        </p:tav>
                                        <p:tav tm="100000">
                                          <p:val>
                                            <p:strVal val="#ppt_w"/>
                                          </p:val>
                                        </p:tav>
                                      </p:tavLst>
                                    </p:anim>
                                    <p:anim calcmode="lin" valueType="num">
                                      <p:cBhvr>
                                        <p:cTn id="98" dur="1000" fill="hold"/>
                                        <p:tgtEl>
                                          <p:spTgt spid="93"/>
                                        </p:tgtEl>
                                        <p:attrNameLst>
                                          <p:attrName>ppt_h</p:attrName>
                                        </p:attrNameLst>
                                      </p:cBhvr>
                                      <p:tavLst>
                                        <p:tav tm="0">
                                          <p:val>
                                            <p:fltVal val="0"/>
                                          </p:val>
                                        </p:tav>
                                        <p:tav tm="100000">
                                          <p:val>
                                            <p:strVal val="#ppt_h"/>
                                          </p:val>
                                        </p:tav>
                                      </p:tavLst>
                                    </p:anim>
                                    <p:anim calcmode="lin" valueType="num">
                                      <p:cBhvr>
                                        <p:cTn id="99" dur="1000" fill="hold"/>
                                        <p:tgtEl>
                                          <p:spTgt spid="93"/>
                                        </p:tgtEl>
                                        <p:attrNameLst>
                                          <p:attrName>style.rotation</p:attrName>
                                        </p:attrNameLst>
                                      </p:cBhvr>
                                      <p:tavLst>
                                        <p:tav tm="0">
                                          <p:val>
                                            <p:fltVal val="90"/>
                                          </p:val>
                                        </p:tav>
                                        <p:tav tm="100000">
                                          <p:val>
                                            <p:fltVal val="0"/>
                                          </p:val>
                                        </p:tav>
                                      </p:tavLst>
                                    </p:anim>
                                    <p:animEffect transition="in" filter="fade">
                                      <p:cBhvr>
                                        <p:cTn id="100" dur="1000"/>
                                        <p:tgtEl>
                                          <p:spTgt spid="93"/>
                                        </p:tgtEl>
                                      </p:cBhvr>
                                    </p:animEffect>
                                  </p:childTnLst>
                                </p:cTn>
                              </p:par>
                              <p:par>
                                <p:cTn id="101" presetID="31" presetClass="entr" presetSubtype="0" fill="hold" grpId="0" nodeType="withEffect">
                                  <p:stCondLst>
                                    <p:cond delay="1000"/>
                                  </p:stCondLst>
                                  <p:childTnLst>
                                    <p:set>
                                      <p:cBhvr>
                                        <p:cTn id="102" dur="1" fill="hold">
                                          <p:stCondLst>
                                            <p:cond delay="0"/>
                                          </p:stCondLst>
                                        </p:cTn>
                                        <p:tgtEl>
                                          <p:spTgt spid="102"/>
                                        </p:tgtEl>
                                        <p:attrNameLst>
                                          <p:attrName>style.visibility</p:attrName>
                                        </p:attrNameLst>
                                      </p:cBhvr>
                                      <p:to>
                                        <p:strVal val="visible"/>
                                      </p:to>
                                    </p:set>
                                    <p:anim calcmode="lin" valueType="num">
                                      <p:cBhvr>
                                        <p:cTn id="103" dur="1000" fill="hold"/>
                                        <p:tgtEl>
                                          <p:spTgt spid="102"/>
                                        </p:tgtEl>
                                        <p:attrNameLst>
                                          <p:attrName>ppt_w</p:attrName>
                                        </p:attrNameLst>
                                      </p:cBhvr>
                                      <p:tavLst>
                                        <p:tav tm="0">
                                          <p:val>
                                            <p:fltVal val="0"/>
                                          </p:val>
                                        </p:tav>
                                        <p:tav tm="100000">
                                          <p:val>
                                            <p:strVal val="#ppt_w"/>
                                          </p:val>
                                        </p:tav>
                                      </p:tavLst>
                                    </p:anim>
                                    <p:anim calcmode="lin" valueType="num">
                                      <p:cBhvr>
                                        <p:cTn id="104" dur="1000" fill="hold"/>
                                        <p:tgtEl>
                                          <p:spTgt spid="102"/>
                                        </p:tgtEl>
                                        <p:attrNameLst>
                                          <p:attrName>ppt_h</p:attrName>
                                        </p:attrNameLst>
                                      </p:cBhvr>
                                      <p:tavLst>
                                        <p:tav tm="0">
                                          <p:val>
                                            <p:fltVal val="0"/>
                                          </p:val>
                                        </p:tav>
                                        <p:tav tm="100000">
                                          <p:val>
                                            <p:strVal val="#ppt_h"/>
                                          </p:val>
                                        </p:tav>
                                      </p:tavLst>
                                    </p:anim>
                                    <p:anim calcmode="lin" valueType="num">
                                      <p:cBhvr>
                                        <p:cTn id="105" dur="1000" fill="hold"/>
                                        <p:tgtEl>
                                          <p:spTgt spid="102"/>
                                        </p:tgtEl>
                                        <p:attrNameLst>
                                          <p:attrName>style.rotation</p:attrName>
                                        </p:attrNameLst>
                                      </p:cBhvr>
                                      <p:tavLst>
                                        <p:tav tm="0">
                                          <p:val>
                                            <p:fltVal val="90"/>
                                          </p:val>
                                        </p:tav>
                                        <p:tav tm="100000">
                                          <p:val>
                                            <p:fltVal val="0"/>
                                          </p:val>
                                        </p:tav>
                                      </p:tavLst>
                                    </p:anim>
                                    <p:animEffect transition="in" filter="fade">
                                      <p:cBhvr>
                                        <p:cTn id="106" dur="1000"/>
                                        <p:tgtEl>
                                          <p:spTgt spid="102"/>
                                        </p:tgtEl>
                                      </p:cBhvr>
                                    </p:animEffect>
                                  </p:childTnLst>
                                </p:cTn>
                              </p:par>
                              <p:par>
                                <p:cTn id="107" presetID="31" presetClass="entr" presetSubtype="0" fill="hold" grpId="0" nodeType="withEffect">
                                  <p:stCondLst>
                                    <p:cond delay="1000"/>
                                  </p:stCondLst>
                                  <p:childTnLst>
                                    <p:set>
                                      <p:cBhvr>
                                        <p:cTn id="108" dur="1" fill="hold">
                                          <p:stCondLst>
                                            <p:cond delay="0"/>
                                          </p:stCondLst>
                                        </p:cTn>
                                        <p:tgtEl>
                                          <p:spTgt spid="100"/>
                                        </p:tgtEl>
                                        <p:attrNameLst>
                                          <p:attrName>style.visibility</p:attrName>
                                        </p:attrNameLst>
                                      </p:cBhvr>
                                      <p:to>
                                        <p:strVal val="visible"/>
                                      </p:to>
                                    </p:set>
                                    <p:anim calcmode="lin" valueType="num">
                                      <p:cBhvr>
                                        <p:cTn id="109" dur="1000" fill="hold"/>
                                        <p:tgtEl>
                                          <p:spTgt spid="100"/>
                                        </p:tgtEl>
                                        <p:attrNameLst>
                                          <p:attrName>ppt_w</p:attrName>
                                        </p:attrNameLst>
                                      </p:cBhvr>
                                      <p:tavLst>
                                        <p:tav tm="0">
                                          <p:val>
                                            <p:fltVal val="0"/>
                                          </p:val>
                                        </p:tav>
                                        <p:tav tm="100000">
                                          <p:val>
                                            <p:strVal val="#ppt_w"/>
                                          </p:val>
                                        </p:tav>
                                      </p:tavLst>
                                    </p:anim>
                                    <p:anim calcmode="lin" valueType="num">
                                      <p:cBhvr>
                                        <p:cTn id="110" dur="1000" fill="hold"/>
                                        <p:tgtEl>
                                          <p:spTgt spid="100"/>
                                        </p:tgtEl>
                                        <p:attrNameLst>
                                          <p:attrName>ppt_h</p:attrName>
                                        </p:attrNameLst>
                                      </p:cBhvr>
                                      <p:tavLst>
                                        <p:tav tm="0">
                                          <p:val>
                                            <p:fltVal val="0"/>
                                          </p:val>
                                        </p:tav>
                                        <p:tav tm="100000">
                                          <p:val>
                                            <p:strVal val="#ppt_h"/>
                                          </p:val>
                                        </p:tav>
                                      </p:tavLst>
                                    </p:anim>
                                    <p:anim calcmode="lin" valueType="num">
                                      <p:cBhvr>
                                        <p:cTn id="111" dur="1000" fill="hold"/>
                                        <p:tgtEl>
                                          <p:spTgt spid="100"/>
                                        </p:tgtEl>
                                        <p:attrNameLst>
                                          <p:attrName>style.rotation</p:attrName>
                                        </p:attrNameLst>
                                      </p:cBhvr>
                                      <p:tavLst>
                                        <p:tav tm="0">
                                          <p:val>
                                            <p:fltVal val="90"/>
                                          </p:val>
                                        </p:tav>
                                        <p:tav tm="100000">
                                          <p:val>
                                            <p:fltVal val="0"/>
                                          </p:val>
                                        </p:tav>
                                      </p:tavLst>
                                    </p:anim>
                                    <p:animEffect transition="in" filter="fade">
                                      <p:cBhvr>
                                        <p:cTn id="112" dur="1000"/>
                                        <p:tgtEl>
                                          <p:spTgt spid="100"/>
                                        </p:tgtEl>
                                      </p:cBhvr>
                                    </p:animEffect>
                                  </p:childTnLst>
                                </p:cTn>
                              </p:par>
                              <p:par>
                                <p:cTn id="113" presetID="31" presetClass="entr" presetSubtype="0" fill="hold" grpId="0" nodeType="withEffect">
                                  <p:stCondLst>
                                    <p:cond delay="1000"/>
                                  </p:stCondLst>
                                  <p:childTnLst>
                                    <p:set>
                                      <p:cBhvr>
                                        <p:cTn id="114" dur="1" fill="hold">
                                          <p:stCondLst>
                                            <p:cond delay="0"/>
                                          </p:stCondLst>
                                        </p:cTn>
                                        <p:tgtEl>
                                          <p:spTgt spid="101"/>
                                        </p:tgtEl>
                                        <p:attrNameLst>
                                          <p:attrName>style.visibility</p:attrName>
                                        </p:attrNameLst>
                                      </p:cBhvr>
                                      <p:to>
                                        <p:strVal val="visible"/>
                                      </p:to>
                                    </p:set>
                                    <p:anim calcmode="lin" valueType="num">
                                      <p:cBhvr>
                                        <p:cTn id="115" dur="1000" fill="hold"/>
                                        <p:tgtEl>
                                          <p:spTgt spid="101"/>
                                        </p:tgtEl>
                                        <p:attrNameLst>
                                          <p:attrName>ppt_w</p:attrName>
                                        </p:attrNameLst>
                                      </p:cBhvr>
                                      <p:tavLst>
                                        <p:tav tm="0">
                                          <p:val>
                                            <p:fltVal val="0"/>
                                          </p:val>
                                        </p:tav>
                                        <p:tav tm="100000">
                                          <p:val>
                                            <p:strVal val="#ppt_w"/>
                                          </p:val>
                                        </p:tav>
                                      </p:tavLst>
                                    </p:anim>
                                    <p:anim calcmode="lin" valueType="num">
                                      <p:cBhvr>
                                        <p:cTn id="116" dur="1000" fill="hold"/>
                                        <p:tgtEl>
                                          <p:spTgt spid="101"/>
                                        </p:tgtEl>
                                        <p:attrNameLst>
                                          <p:attrName>ppt_h</p:attrName>
                                        </p:attrNameLst>
                                      </p:cBhvr>
                                      <p:tavLst>
                                        <p:tav tm="0">
                                          <p:val>
                                            <p:fltVal val="0"/>
                                          </p:val>
                                        </p:tav>
                                        <p:tav tm="100000">
                                          <p:val>
                                            <p:strVal val="#ppt_h"/>
                                          </p:val>
                                        </p:tav>
                                      </p:tavLst>
                                    </p:anim>
                                    <p:anim calcmode="lin" valueType="num">
                                      <p:cBhvr>
                                        <p:cTn id="117" dur="1000" fill="hold"/>
                                        <p:tgtEl>
                                          <p:spTgt spid="101"/>
                                        </p:tgtEl>
                                        <p:attrNameLst>
                                          <p:attrName>style.rotation</p:attrName>
                                        </p:attrNameLst>
                                      </p:cBhvr>
                                      <p:tavLst>
                                        <p:tav tm="0">
                                          <p:val>
                                            <p:fltVal val="90"/>
                                          </p:val>
                                        </p:tav>
                                        <p:tav tm="100000">
                                          <p:val>
                                            <p:fltVal val="0"/>
                                          </p:val>
                                        </p:tav>
                                      </p:tavLst>
                                    </p:anim>
                                    <p:animEffect transition="in" filter="fade">
                                      <p:cBhvr>
                                        <p:cTn id="118" dur="1000"/>
                                        <p:tgtEl>
                                          <p:spTgt spid="101"/>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61"/>
                                        </p:tgtEl>
                                        <p:attrNameLst>
                                          <p:attrName>style.visibility</p:attrName>
                                        </p:attrNameLst>
                                      </p:cBhvr>
                                      <p:to>
                                        <p:strVal val="visible"/>
                                      </p:to>
                                    </p:set>
                                    <p:animEffect transition="in" filter="fade">
                                      <p:cBhvr>
                                        <p:cTn id="123" dur="500"/>
                                        <p:tgtEl>
                                          <p:spTgt spid="61"/>
                                        </p:tgtEl>
                                      </p:cBhvr>
                                    </p:animEffect>
                                  </p:childTnLst>
                                </p:cTn>
                              </p:par>
                              <p:par>
                                <p:cTn id="124" presetID="31" presetClass="entr" presetSubtype="0" fill="hold" grpId="0" nodeType="withEffect">
                                  <p:stCondLst>
                                    <p:cond delay="1000"/>
                                  </p:stCondLst>
                                  <p:childTnLst>
                                    <p:set>
                                      <p:cBhvr>
                                        <p:cTn id="125" dur="1" fill="hold">
                                          <p:stCondLst>
                                            <p:cond delay="0"/>
                                          </p:stCondLst>
                                        </p:cTn>
                                        <p:tgtEl>
                                          <p:spTgt spid="65"/>
                                        </p:tgtEl>
                                        <p:attrNameLst>
                                          <p:attrName>style.visibility</p:attrName>
                                        </p:attrNameLst>
                                      </p:cBhvr>
                                      <p:to>
                                        <p:strVal val="visible"/>
                                      </p:to>
                                    </p:set>
                                    <p:anim calcmode="lin" valueType="num">
                                      <p:cBhvr>
                                        <p:cTn id="126" dur="1000" fill="hold"/>
                                        <p:tgtEl>
                                          <p:spTgt spid="65"/>
                                        </p:tgtEl>
                                        <p:attrNameLst>
                                          <p:attrName>ppt_w</p:attrName>
                                        </p:attrNameLst>
                                      </p:cBhvr>
                                      <p:tavLst>
                                        <p:tav tm="0">
                                          <p:val>
                                            <p:fltVal val="0"/>
                                          </p:val>
                                        </p:tav>
                                        <p:tav tm="100000">
                                          <p:val>
                                            <p:strVal val="#ppt_w"/>
                                          </p:val>
                                        </p:tav>
                                      </p:tavLst>
                                    </p:anim>
                                    <p:anim calcmode="lin" valueType="num">
                                      <p:cBhvr>
                                        <p:cTn id="127" dur="1000" fill="hold"/>
                                        <p:tgtEl>
                                          <p:spTgt spid="65"/>
                                        </p:tgtEl>
                                        <p:attrNameLst>
                                          <p:attrName>ppt_h</p:attrName>
                                        </p:attrNameLst>
                                      </p:cBhvr>
                                      <p:tavLst>
                                        <p:tav tm="0">
                                          <p:val>
                                            <p:fltVal val="0"/>
                                          </p:val>
                                        </p:tav>
                                        <p:tav tm="100000">
                                          <p:val>
                                            <p:strVal val="#ppt_h"/>
                                          </p:val>
                                        </p:tav>
                                      </p:tavLst>
                                    </p:anim>
                                    <p:anim calcmode="lin" valueType="num">
                                      <p:cBhvr>
                                        <p:cTn id="128" dur="1000" fill="hold"/>
                                        <p:tgtEl>
                                          <p:spTgt spid="65"/>
                                        </p:tgtEl>
                                        <p:attrNameLst>
                                          <p:attrName>style.rotation</p:attrName>
                                        </p:attrNameLst>
                                      </p:cBhvr>
                                      <p:tavLst>
                                        <p:tav tm="0">
                                          <p:val>
                                            <p:fltVal val="90"/>
                                          </p:val>
                                        </p:tav>
                                        <p:tav tm="100000">
                                          <p:val>
                                            <p:fltVal val="0"/>
                                          </p:val>
                                        </p:tav>
                                      </p:tavLst>
                                    </p:anim>
                                    <p:animEffect transition="in" filter="fade">
                                      <p:cBhvr>
                                        <p:cTn id="129" dur="1000"/>
                                        <p:tgtEl>
                                          <p:spTgt spid="65"/>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14"/>
                                        </p:tgtEl>
                                        <p:attrNameLst>
                                          <p:attrName>style.visibility</p:attrName>
                                        </p:attrNameLst>
                                      </p:cBhvr>
                                      <p:to>
                                        <p:strVal val="visible"/>
                                      </p:to>
                                    </p:set>
                                    <p:animEffect transition="in" filter="fade">
                                      <p:cBhvr>
                                        <p:cTn id="134" dur="500"/>
                                        <p:tgtEl>
                                          <p:spTgt spid="14"/>
                                        </p:tgtEl>
                                      </p:cBhvr>
                                    </p:animEffect>
                                  </p:childTnLst>
                                </p:cTn>
                              </p:par>
                            </p:childTnLst>
                          </p:cTn>
                        </p:par>
                        <p:par>
                          <p:cTn id="135" fill="hold">
                            <p:stCondLst>
                              <p:cond delay="500"/>
                            </p:stCondLst>
                            <p:childTnLst>
                              <p:par>
                                <p:cTn id="136" presetID="10" presetClass="entr" presetSubtype="0" repeatCount="0" fill="hold" nodeType="afterEffect">
                                  <p:stCondLst>
                                    <p:cond delay="0"/>
                                  </p:stCondLst>
                                  <p:childTnLst>
                                    <p:set>
                                      <p:cBhvr>
                                        <p:cTn id="137" dur="1" fill="hold">
                                          <p:stCondLst>
                                            <p:cond delay="0"/>
                                          </p:stCondLst>
                                        </p:cTn>
                                        <p:tgtEl>
                                          <p:spTgt spid="16"/>
                                        </p:tgtEl>
                                        <p:attrNameLst>
                                          <p:attrName>style.visibility</p:attrName>
                                        </p:attrNameLst>
                                      </p:cBhvr>
                                      <p:to>
                                        <p:strVal val="visible"/>
                                      </p:to>
                                    </p:set>
                                    <p:animEffect transition="in" filter="fade">
                                      <p:cBhvr>
                                        <p:cTn id="138" dur="500"/>
                                        <p:tgtEl>
                                          <p:spTgt spid="16"/>
                                        </p:tgtEl>
                                      </p:cBhvr>
                                    </p:animEffect>
                                  </p:childTnLst>
                                  <p:subTnLst>
                                    <p:animClr clrSpc="rgb" dir="cw">
                                      <p:cBhvr override="childStyle">
                                        <p:cTn dur="1" fill="hold" display="0" masterRel="nextClick" afterEffect="1"/>
                                        <p:tgtEl>
                                          <p:spTgt spid="16"/>
                                        </p:tgtEl>
                                        <p:attrNameLst>
                                          <p:attrName>ppt_c</p:attrName>
                                        </p:attrNameLst>
                                      </p:cBhvr>
                                      <p:to>
                                        <a:schemeClr val="bg1"/>
                                      </p:to>
                                    </p:animClr>
                                  </p:subTnLst>
                                </p:cTn>
                              </p:par>
                              <p:par>
                                <p:cTn id="139" presetID="10" presetClass="exit" presetSubtype="0" fill="hold" nodeType="withEffect">
                                  <p:stCondLst>
                                    <p:cond delay="5000"/>
                                  </p:stCondLst>
                                  <p:childTnLst>
                                    <p:animEffect transition="out" filter="fade">
                                      <p:cBhvr>
                                        <p:cTn id="140" dur="500"/>
                                        <p:tgtEl>
                                          <p:spTgt spid="16"/>
                                        </p:tgtEl>
                                      </p:cBhvr>
                                    </p:animEffect>
                                    <p:set>
                                      <p:cBhvr>
                                        <p:cTn id="141" dur="1" fill="hold">
                                          <p:stCondLst>
                                            <p:cond delay="499"/>
                                          </p:stCondLst>
                                        </p:cTn>
                                        <p:tgtEl>
                                          <p:spTgt spid="16"/>
                                        </p:tgtEl>
                                        <p:attrNameLst>
                                          <p:attrName>style.visibility</p:attrName>
                                        </p:attrNameLst>
                                      </p:cBhvr>
                                      <p:to>
                                        <p:strVal val="hidden"/>
                                      </p:to>
                                    </p:set>
                                  </p:childTnLst>
                                </p:cTn>
                              </p:par>
                              <p:par>
                                <p:cTn id="142" presetID="10" presetClass="entr" presetSubtype="0" fill="hold" nodeType="withEffect">
                                  <p:stCondLst>
                                    <p:cond delay="5500"/>
                                  </p:stCondLst>
                                  <p:childTnLst>
                                    <p:set>
                                      <p:cBhvr>
                                        <p:cTn id="143" dur="1" fill="hold">
                                          <p:stCondLst>
                                            <p:cond delay="0"/>
                                          </p:stCondLst>
                                        </p:cTn>
                                        <p:tgtEl>
                                          <p:spTgt spid="20"/>
                                        </p:tgtEl>
                                        <p:attrNameLst>
                                          <p:attrName>style.visibility</p:attrName>
                                        </p:attrNameLst>
                                      </p:cBhvr>
                                      <p:to>
                                        <p:strVal val="visible"/>
                                      </p:to>
                                    </p:set>
                                    <p:animEffect transition="in" filter="fade">
                                      <p:cBhvr>
                                        <p:cTn id="144" dur="500"/>
                                        <p:tgtEl>
                                          <p:spTgt spid="20"/>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24"/>
                                        </p:tgtEl>
                                        <p:attrNameLst>
                                          <p:attrName>style.visibility</p:attrName>
                                        </p:attrNameLst>
                                      </p:cBhvr>
                                      <p:to>
                                        <p:strVal val="visible"/>
                                      </p:to>
                                    </p:set>
                                    <p:animEffect transition="in" filter="fade">
                                      <p:cBhvr>
                                        <p:cTn id="149" dur="500"/>
                                        <p:tgtEl>
                                          <p:spTgt spid="24"/>
                                        </p:tgtEl>
                                      </p:cBhvr>
                                    </p:animEffect>
                                  </p:childTnLst>
                                </p:cTn>
                              </p:par>
                              <p:par>
                                <p:cTn id="150" presetID="10" presetClass="entr" presetSubtype="0" fill="hold" nodeType="withEffect">
                                  <p:stCondLst>
                                    <p:cond delay="0"/>
                                  </p:stCondLst>
                                  <p:childTnLst>
                                    <p:set>
                                      <p:cBhvr>
                                        <p:cTn id="151" dur="1" fill="hold">
                                          <p:stCondLst>
                                            <p:cond delay="0"/>
                                          </p:stCondLst>
                                        </p:cTn>
                                        <p:tgtEl>
                                          <p:spTgt spid="25"/>
                                        </p:tgtEl>
                                        <p:attrNameLst>
                                          <p:attrName>style.visibility</p:attrName>
                                        </p:attrNameLst>
                                      </p:cBhvr>
                                      <p:to>
                                        <p:strVal val="visible"/>
                                      </p:to>
                                    </p:set>
                                    <p:animEffect transition="in" filter="fade">
                                      <p:cBhvr>
                                        <p:cTn id="152" dur="500"/>
                                        <p:tgtEl>
                                          <p:spTgt spid="25"/>
                                        </p:tgtEl>
                                      </p:cBhvr>
                                    </p:animEffect>
                                  </p:childTnLst>
                                </p:cTn>
                              </p:par>
                              <p:par>
                                <p:cTn id="153" presetID="10" presetClass="entr" presetSubtype="0" fill="hold" nodeType="withEffect">
                                  <p:stCondLst>
                                    <p:cond delay="0"/>
                                  </p:stCondLst>
                                  <p:childTnLst>
                                    <p:set>
                                      <p:cBhvr>
                                        <p:cTn id="154" dur="1" fill="hold">
                                          <p:stCondLst>
                                            <p:cond delay="0"/>
                                          </p:stCondLst>
                                        </p:cTn>
                                        <p:tgtEl>
                                          <p:spTgt spid="26"/>
                                        </p:tgtEl>
                                        <p:attrNameLst>
                                          <p:attrName>style.visibility</p:attrName>
                                        </p:attrNameLst>
                                      </p:cBhvr>
                                      <p:to>
                                        <p:strVal val="visible"/>
                                      </p:to>
                                    </p:set>
                                    <p:animEffect transition="in" filter="fade">
                                      <p:cBhvr>
                                        <p:cTn id="1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5"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5" name="Picture 4" descr="A picture containing text, indoor, floor, room&#10;&#10;Description automatically generated">
            <a:extLst>
              <a:ext uri="{FF2B5EF4-FFF2-40B4-BE49-F238E27FC236}">
                <a16:creationId xmlns:a16="http://schemas.microsoft.com/office/drawing/2014/main" id="{7CF11C3A-7214-164D-90A5-5F9DA450CFC0}"/>
              </a:ext>
            </a:extLst>
          </p:cNvPr>
          <p:cNvPicPr>
            <a:picLocks noChangeAspect="1"/>
          </p:cNvPicPr>
          <p:nvPr/>
        </p:nvPicPr>
        <p:blipFill rotWithShape="1">
          <a:blip r:embed="rId3"/>
          <a:srcRect l="7015" r="24366" b="18293"/>
          <a:stretch/>
        </p:blipFill>
        <p:spPr>
          <a:xfrm>
            <a:off x="-3905" y="1040555"/>
            <a:ext cx="13008705" cy="8713045"/>
          </a:xfrm>
          <a:prstGeom prst="rect">
            <a:avLst/>
          </a:prstGeom>
        </p:spPr>
      </p:pic>
      <p:sp>
        <p:nvSpPr>
          <p:cNvPr id="8" name="Shape 63">
            <a:extLst>
              <a:ext uri="{FF2B5EF4-FFF2-40B4-BE49-F238E27FC236}">
                <a16:creationId xmlns:a16="http://schemas.microsoft.com/office/drawing/2014/main" id="{925ED7A2-7019-944A-8B4D-77CCE3CB5121}"/>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9" name="Shape 249">
            <a:extLst>
              <a:ext uri="{FF2B5EF4-FFF2-40B4-BE49-F238E27FC236}">
                <a16:creationId xmlns:a16="http://schemas.microsoft.com/office/drawing/2014/main" id="{5E67E304-95E5-DF48-8EB9-8BD80A487820}"/>
              </a:ext>
            </a:extLst>
          </p:cNvPr>
          <p:cNvSpPr txBox="1">
            <a:spLocks/>
          </p:cNvSpPr>
          <p:nvPr/>
        </p:nvSpPr>
        <p:spPr>
          <a:xfrm>
            <a:off x="-3905" y="10441"/>
            <a:ext cx="13004800" cy="1460480"/>
          </a:xfrm>
          <a:prstGeom prst="rect">
            <a:avLst/>
          </a:prstGeom>
          <a:noFill/>
          <a:ln>
            <a:noFill/>
          </a:ln>
        </p:spPr>
        <p:txBody>
          <a:bodyPr vert="horz" lIns="130027" tIns="130027" rIns="130027" bIns="130027"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75345">
              <a:buClr>
                <a:srgbClr val="0C343D"/>
              </a:buClr>
              <a:buSzPct val="25000"/>
            </a:pPr>
            <a:r>
              <a:rPr lang="en" sz="3840" b="1" dirty="0">
                <a:solidFill>
                  <a:prstClr val="black"/>
                </a:solidFill>
                <a:latin typeface="Calibri"/>
                <a:ea typeface="Calibri"/>
                <a:cs typeface="Calibri"/>
                <a:sym typeface="Calibri"/>
              </a:rPr>
              <a:t>Unit 3, Activity 4: What is Secondhand &amp; Thirdhand Aerosol?</a:t>
            </a:r>
          </a:p>
        </p:txBody>
      </p:sp>
      <p:sp>
        <p:nvSpPr>
          <p:cNvPr id="15" name="TextBox 14">
            <a:extLst>
              <a:ext uri="{FF2B5EF4-FFF2-40B4-BE49-F238E27FC236}">
                <a16:creationId xmlns:a16="http://schemas.microsoft.com/office/drawing/2014/main" id="{DE8661AE-4FE5-EE42-914C-0468CA0785CA}"/>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884851220"/>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hape 63"/>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31" name="TextBox 30">
            <a:extLst>
              <a:ext uri="{FF2B5EF4-FFF2-40B4-BE49-F238E27FC236}">
                <a16:creationId xmlns:a16="http://schemas.microsoft.com/office/drawing/2014/main" id="{254AA9AE-05E8-3041-8029-F0A622B78DA0}"/>
              </a:ext>
            </a:extLst>
          </p:cNvPr>
          <p:cNvSpPr txBox="1"/>
          <p:nvPr/>
        </p:nvSpPr>
        <p:spPr>
          <a:xfrm>
            <a:off x="1" y="1395093"/>
            <a:ext cx="12992101" cy="492443"/>
          </a:xfrm>
          <a:prstGeom prst="rect">
            <a:avLst/>
          </a:prstGeom>
          <a:noFill/>
        </p:spPr>
        <p:txBody>
          <a:bodyPr wrap="square" rtlCol="0">
            <a:spAutoFit/>
          </a:bodyPr>
          <a:lstStyle/>
          <a:p>
            <a:pPr defTabSz="457176" hangingPunct="1">
              <a:defRPr/>
            </a:pPr>
            <a:r>
              <a:rPr lang="en-US" sz="2600">
                <a:solidFill>
                  <a:prstClr val="white">
                    <a:lumMod val="85000"/>
                  </a:prstClr>
                </a:solidFill>
                <a:latin typeface="Calibri"/>
                <a:ea typeface="+mn-ea"/>
                <a:cs typeface="+mn-cs"/>
                <a:sym typeface="Helvetica"/>
              </a:rPr>
              <a:t>tobaccopreventiontoolkit.stanford.edu</a:t>
            </a:r>
          </a:p>
        </p:txBody>
      </p:sp>
      <p:sp>
        <p:nvSpPr>
          <p:cNvPr id="38" name="Shape 179">
            <a:extLst>
              <a:ext uri="{FF2B5EF4-FFF2-40B4-BE49-F238E27FC236}">
                <a16:creationId xmlns:a16="http://schemas.microsoft.com/office/drawing/2014/main" id="{C6003F89-3208-9C41-90CE-4FD8CFDC1D1A}"/>
              </a:ext>
            </a:extLst>
          </p:cNvPr>
          <p:cNvSpPr/>
          <p:nvPr/>
        </p:nvSpPr>
        <p:spPr>
          <a:xfrm>
            <a:off x="3" y="268158"/>
            <a:ext cx="13004799" cy="108760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defTabSz="584169" hangingPunct="1">
              <a:defRPr sz="1800"/>
            </a:pPr>
            <a:r>
              <a:rPr lang="en-US" sz="6401" b="1"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rPr>
              <a:t>Secondhand Aerosol</a:t>
            </a:r>
            <a:endParaRPr sz="6401" b="1"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endParaRPr>
          </a:p>
        </p:txBody>
      </p:sp>
      <p:sp>
        <p:nvSpPr>
          <p:cNvPr id="5" name="Rectangle 4">
            <a:extLst>
              <a:ext uri="{FF2B5EF4-FFF2-40B4-BE49-F238E27FC236}">
                <a16:creationId xmlns:a16="http://schemas.microsoft.com/office/drawing/2014/main" id="{9B0D81C4-E4FD-0D43-9808-29D71D86C8C5}"/>
              </a:ext>
            </a:extLst>
          </p:cNvPr>
          <p:cNvSpPr/>
          <p:nvPr/>
        </p:nvSpPr>
        <p:spPr>
          <a:xfrm rot="5400000">
            <a:off x="-651040" y="2600160"/>
            <a:ext cx="7804479" cy="6502401"/>
          </a:xfrm>
          <a:prstGeom prst="rect">
            <a:avLst/>
          </a:prstGeom>
          <a:solidFill>
            <a:srgbClr val="3B8180"/>
          </a:solidFill>
          <a:ln>
            <a:solidFill>
              <a:srgbClr val="3B8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6" hangingPunct="1"/>
            <a:endParaRPr lang="en-US" sz="1200">
              <a:solidFill>
                <a:prstClr val="white"/>
              </a:solidFill>
              <a:latin typeface="Calibri"/>
              <a:sym typeface="Helvetica"/>
            </a:endParaRPr>
          </a:p>
        </p:txBody>
      </p:sp>
      <p:pic>
        <p:nvPicPr>
          <p:cNvPr id="4" name="Picture 3">
            <a:extLst>
              <a:ext uri="{FF2B5EF4-FFF2-40B4-BE49-F238E27FC236}">
                <a16:creationId xmlns:a16="http://schemas.microsoft.com/office/drawing/2014/main" id="{F8B84775-EDC1-2B43-8720-2910425DDEF8}"/>
              </a:ext>
            </a:extLst>
          </p:cNvPr>
          <p:cNvPicPr>
            <a:picLocks noChangeAspect="1"/>
          </p:cNvPicPr>
          <p:nvPr/>
        </p:nvPicPr>
        <p:blipFill rotWithShape="1">
          <a:blip r:embed="rId3"/>
          <a:srcRect t="58135" r="71447" b="23437"/>
          <a:stretch/>
        </p:blipFill>
        <p:spPr>
          <a:xfrm>
            <a:off x="0" y="3352799"/>
            <a:ext cx="6492240" cy="4792969"/>
          </a:xfrm>
          <a:prstGeom prst="rect">
            <a:avLst/>
          </a:prstGeom>
          <a:ln>
            <a:noFill/>
          </a:ln>
        </p:spPr>
      </p:pic>
      <p:pic>
        <p:nvPicPr>
          <p:cNvPr id="40" name="Picture 39">
            <a:extLst>
              <a:ext uri="{FF2B5EF4-FFF2-40B4-BE49-F238E27FC236}">
                <a16:creationId xmlns:a16="http://schemas.microsoft.com/office/drawing/2014/main" id="{6E2C27DF-4855-574A-8E12-61D309A2134C}"/>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tretch>
            <a:fillRect/>
          </a:stretch>
        </p:blipFill>
        <p:spPr>
          <a:xfrm rot="1708037">
            <a:off x="4156420" y="4856105"/>
            <a:ext cx="2661567" cy="2661567"/>
          </a:xfrm>
          <a:prstGeom prst="rect">
            <a:avLst/>
          </a:prstGeom>
        </p:spPr>
      </p:pic>
      <p:pic>
        <p:nvPicPr>
          <p:cNvPr id="42" name="Picture 41">
            <a:extLst>
              <a:ext uri="{FF2B5EF4-FFF2-40B4-BE49-F238E27FC236}">
                <a16:creationId xmlns:a16="http://schemas.microsoft.com/office/drawing/2014/main" id="{A8928F88-D938-7C47-B11C-BB8235322704}"/>
              </a:ext>
            </a:extLst>
          </p:cNvPr>
          <p:cNvPicPr>
            <a:picLocks noChangeAspect="1"/>
          </p:cNvPicPr>
          <p:nvPr/>
        </p:nvPicPr>
        <p:blipFill>
          <a:blip r:embed="rId4">
            <a:lum bright="70000" contrast="-70000"/>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rot="1708037">
            <a:off x="1108421" y="5469835"/>
            <a:ext cx="2661567" cy="2661567"/>
          </a:xfrm>
          <a:prstGeom prst="rect">
            <a:avLst/>
          </a:prstGeom>
        </p:spPr>
      </p:pic>
      <p:pic>
        <p:nvPicPr>
          <p:cNvPr id="41" name="Picture 40">
            <a:extLst>
              <a:ext uri="{FF2B5EF4-FFF2-40B4-BE49-F238E27FC236}">
                <a16:creationId xmlns:a16="http://schemas.microsoft.com/office/drawing/2014/main" id="{ECAACE9C-61E9-5C45-B9B9-E7223A4D33B4}"/>
              </a:ext>
            </a:extLst>
          </p:cNvPr>
          <p:cNvPicPr>
            <a:picLocks noChangeAspect="1"/>
          </p:cNvPicPr>
          <p:nvPr/>
        </p:nvPicPr>
        <p:blipFill>
          <a:blip r:embed="rId4">
            <a:lum bright="70000" contrast="-70000"/>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rot="1708037">
            <a:off x="116211" y="5172231"/>
            <a:ext cx="2661567" cy="2661567"/>
          </a:xfrm>
          <a:prstGeom prst="rect">
            <a:avLst/>
          </a:prstGeom>
        </p:spPr>
      </p:pic>
      <p:pic>
        <p:nvPicPr>
          <p:cNvPr id="43" name="Picture 42">
            <a:extLst>
              <a:ext uri="{FF2B5EF4-FFF2-40B4-BE49-F238E27FC236}">
                <a16:creationId xmlns:a16="http://schemas.microsoft.com/office/drawing/2014/main" id="{86CD4A82-1234-FC40-92E1-3117D72E4124}"/>
              </a:ext>
            </a:extLst>
          </p:cNvPr>
          <p:cNvPicPr>
            <a:picLocks noChangeAspect="1"/>
          </p:cNvPicPr>
          <p:nvPr/>
        </p:nvPicPr>
        <p:blipFill>
          <a:blip r:embed="rId4">
            <a:lum bright="70000" contrast="-70000"/>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rot="1708037">
            <a:off x="2973804" y="5460636"/>
            <a:ext cx="2661567" cy="2661567"/>
          </a:xfrm>
          <a:prstGeom prst="rect">
            <a:avLst/>
          </a:prstGeom>
        </p:spPr>
      </p:pic>
      <p:pic>
        <p:nvPicPr>
          <p:cNvPr id="44" name="Picture 43">
            <a:extLst>
              <a:ext uri="{FF2B5EF4-FFF2-40B4-BE49-F238E27FC236}">
                <a16:creationId xmlns:a16="http://schemas.microsoft.com/office/drawing/2014/main" id="{13ADBED0-E820-EE46-93A8-3EEBDB0B3AEF}"/>
              </a:ext>
            </a:extLst>
          </p:cNvPr>
          <p:cNvPicPr>
            <a:picLocks noChangeAspect="1"/>
          </p:cNvPicPr>
          <p:nvPr/>
        </p:nvPicPr>
        <p:blipFill>
          <a:blip r:embed="rId4">
            <a:lum bright="70000" contrast="-70000"/>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tretch>
            <a:fillRect/>
          </a:stretch>
        </p:blipFill>
        <p:spPr>
          <a:xfrm rot="1708037">
            <a:off x="3318414" y="4440188"/>
            <a:ext cx="2661567" cy="2661567"/>
          </a:xfrm>
          <a:prstGeom prst="rect">
            <a:avLst/>
          </a:prstGeom>
        </p:spPr>
      </p:pic>
      <p:sp>
        <p:nvSpPr>
          <p:cNvPr id="45" name="TextBox 44">
            <a:extLst>
              <a:ext uri="{FF2B5EF4-FFF2-40B4-BE49-F238E27FC236}">
                <a16:creationId xmlns:a16="http://schemas.microsoft.com/office/drawing/2014/main" id="{005EB215-2B48-1C45-B5E4-D6F4C4B276C2}"/>
              </a:ext>
            </a:extLst>
          </p:cNvPr>
          <p:cNvSpPr txBox="1"/>
          <p:nvPr/>
        </p:nvSpPr>
        <p:spPr>
          <a:xfrm>
            <a:off x="11411231" y="3541693"/>
            <a:ext cx="1339568" cy="954107"/>
          </a:xfrm>
          <a:prstGeom prst="rect">
            <a:avLst/>
          </a:prstGeom>
          <a:noFill/>
        </p:spPr>
        <p:txBody>
          <a:bodyPr wrap="square" rtlCol="0">
            <a:spAutoFit/>
          </a:bodyPr>
          <a:lstStyle/>
          <a:p>
            <a:pPr algn="l" defTabSz="457176" hangingPunct="1"/>
            <a:r>
              <a:rPr lang="en-US" sz="2800" dirty="0">
                <a:solidFill>
                  <a:sysClr val="windowText" lastClr="000000"/>
                </a:solidFill>
                <a:effectLst>
                  <a:outerShdw blurRad="63500" sx="102000" sy="102000" algn="ctr" rotWithShape="0">
                    <a:prstClr val="black">
                      <a:alpha val="40000"/>
                    </a:prstClr>
                  </a:outerShdw>
                </a:effectLst>
                <a:latin typeface="Arial" panose="020B0604020202020204" pitchFamily="34" charset="0"/>
                <a:ea typeface="+mn-ea"/>
                <a:cs typeface="Arial" panose="020B0604020202020204" pitchFamily="34" charset="0"/>
                <a:sym typeface="Helvetica"/>
              </a:rPr>
              <a:t>Heavy </a:t>
            </a:r>
          </a:p>
          <a:p>
            <a:pPr algn="l" defTabSz="457176" hangingPunct="1"/>
            <a:r>
              <a:rPr lang="en-US" sz="2800" dirty="0">
                <a:solidFill>
                  <a:sysClr val="windowText" lastClr="000000"/>
                </a:solidFill>
                <a:effectLst>
                  <a:outerShdw blurRad="63500" sx="102000" sy="102000" algn="ctr" rotWithShape="0">
                    <a:prstClr val="black">
                      <a:alpha val="40000"/>
                    </a:prstClr>
                  </a:outerShdw>
                </a:effectLst>
                <a:latin typeface="Arial" panose="020B0604020202020204" pitchFamily="34" charset="0"/>
                <a:ea typeface="+mn-ea"/>
                <a:cs typeface="Arial" panose="020B0604020202020204" pitchFamily="34" charset="0"/>
                <a:sym typeface="Helvetica"/>
              </a:rPr>
              <a:t>Metals</a:t>
            </a:r>
          </a:p>
        </p:txBody>
      </p:sp>
      <p:sp>
        <p:nvSpPr>
          <p:cNvPr id="46" name="TextBox 45">
            <a:extLst>
              <a:ext uri="{FF2B5EF4-FFF2-40B4-BE49-F238E27FC236}">
                <a16:creationId xmlns:a16="http://schemas.microsoft.com/office/drawing/2014/main" id="{679F6667-E3E8-6844-828D-31E0F6787D64}"/>
              </a:ext>
            </a:extLst>
          </p:cNvPr>
          <p:cNvSpPr txBox="1"/>
          <p:nvPr/>
        </p:nvSpPr>
        <p:spPr>
          <a:xfrm>
            <a:off x="8636000" y="4989492"/>
            <a:ext cx="1676400" cy="954107"/>
          </a:xfrm>
          <a:prstGeom prst="rect">
            <a:avLst/>
          </a:prstGeom>
          <a:noFill/>
        </p:spPr>
        <p:txBody>
          <a:bodyPr wrap="square" rtlCol="0">
            <a:spAutoFit/>
          </a:bodyPr>
          <a:lstStyle/>
          <a:p>
            <a:pPr algn="l" defTabSz="457176" hangingPunct="1"/>
            <a:r>
              <a:rPr lang="en-US" sz="2800" dirty="0">
                <a:solidFill>
                  <a:sysClr val="windowText" lastClr="000000"/>
                </a:solidFill>
                <a:effectLst>
                  <a:outerShdw blurRad="63500" sx="102000" sy="102000" algn="ctr" rotWithShape="0">
                    <a:prstClr val="black">
                      <a:alpha val="40000"/>
                    </a:prstClr>
                  </a:outerShdw>
                </a:effectLst>
                <a:latin typeface="Arial" panose="020B0604020202020204" pitchFamily="34" charset="0"/>
                <a:ea typeface="+mn-ea"/>
                <a:cs typeface="Arial" panose="020B0604020202020204" pitchFamily="34" charset="0"/>
                <a:sym typeface="Helvetica"/>
              </a:rPr>
              <a:t>Ultrafine</a:t>
            </a:r>
          </a:p>
          <a:p>
            <a:pPr algn="l" defTabSz="457176" hangingPunct="1"/>
            <a:r>
              <a:rPr lang="en-US" sz="2800" dirty="0">
                <a:solidFill>
                  <a:sysClr val="windowText" lastClr="000000"/>
                </a:solidFill>
                <a:effectLst>
                  <a:outerShdw blurRad="63500" sx="102000" sy="102000" algn="ctr" rotWithShape="0">
                    <a:prstClr val="black">
                      <a:alpha val="40000"/>
                    </a:prstClr>
                  </a:outerShdw>
                </a:effectLst>
                <a:latin typeface="Arial" panose="020B0604020202020204" pitchFamily="34" charset="0"/>
                <a:ea typeface="+mn-ea"/>
                <a:cs typeface="Arial" panose="020B0604020202020204" pitchFamily="34" charset="0"/>
                <a:sym typeface="Helvetica"/>
              </a:rPr>
              <a:t>Particles</a:t>
            </a:r>
          </a:p>
        </p:txBody>
      </p:sp>
      <p:sp>
        <p:nvSpPr>
          <p:cNvPr id="47" name="TextBox 46">
            <a:extLst>
              <a:ext uri="{FF2B5EF4-FFF2-40B4-BE49-F238E27FC236}">
                <a16:creationId xmlns:a16="http://schemas.microsoft.com/office/drawing/2014/main" id="{B6B9B737-5865-7841-96C8-1854C73903F2}"/>
              </a:ext>
            </a:extLst>
          </p:cNvPr>
          <p:cNvSpPr txBox="1"/>
          <p:nvPr/>
        </p:nvSpPr>
        <p:spPr>
          <a:xfrm>
            <a:off x="10961617" y="7782581"/>
            <a:ext cx="1339568" cy="523220"/>
          </a:xfrm>
          <a:prstGeom prst="rect">
            <a:avLst/>
          </a:prstGeom>
          <a:noFill/>
        </p:spPr>
        <p:txBody>
          <a:bodyPr wrap="square" rtlCol="0">
            <a:spAutoFit/>
          </a:bodyPr>
          <a:lstStyle/>
          <a:p>
            <a:pPr algn="l" defTabSz="457176" hangingPunct="1"/>
            <a:r>
              <a:rPr lang="en-US" sz="2800" dirty="0">
                <a:solidFill>
                  <a:sysClr val="windowText" lastClr="000000"/>
                </a:solidFill>
                <a:effectLst>
                  <a:outerShdw blurRad="63500" sx="102000" sy="102000" algn="ctr" rotWithShape="0">
                    <a:prstClr val="black">
                      <a:alpha val="40000"/>
                    </a:prstClr>
                  </a:outerShdw>
                </a:effectLst>
                <a:latin typeface="Arial" panose="020B0604020202020204" pitchFamily="34" charset="0"/>
                <a:ea typeface="+mn-ea"/>
                <a:cs typeface="Arial" panose="020B0604020202020204" pitchFamily="34" charset="0"/>
                <a:sym typeface="Helvetica"/>
              </a:rPr>
              <a:t>VOCs</a:t>
            </a:r>
          </a:p>
        </p:txBody>
      </p:sp>
      <p:sp>
        <p:nvSpPr>
          <p:cNvPr id="48" name="TextBox 47">
            <a:extLst>
              <a:ext uri="{FF2B5EF4-FFF2-40B4-BE49-F238E27FC236}">
                <a16:creationId xmlns:a16="http://schemas.microsoft.com/office/drawing/2014/main" id="{E011E6F8-E33C-7244-BFF2-53067925FAD7}"/>
              </a:ext>
            </a:extLst>
          </p:cNvPr>
          <p:cNvSpPr txBox="1"/>
          <p:nvPr/>
        </p:nvSpPr>
        <p:spPr>
          <a:xfrm>
            <a:off x="7254639" y="7619999"/>
            <a:ext cx="2056043" cy="954107"/>
          </a:xfrm>
          <a:prstGeom prst="rect">
            <a:avLst/>
          </a:prstGeom>
          <a:noFill/>
        </p:spPr>
        <p:txBody>
          <a:bodyPr wrap="square" rtlCol="0">
            <a:spAutoFit/>
          </a:bodyPr>
          <a:lstStyle/>
          <a:p>
            <a:pPr algn="l" defTabSz="457176" hangingPunct="1"/>
            <a:r>
              <a:rPr lang="en-US" sz="2800" dirty="0">
                <a:solidFill>
                  <a:sysClr val="windowText" lastClr="000000"/>
                </a:solidFill>
                <a:effectLst>
                  <a:outerShdw blurRad="63500" sx="102000" sy="102000" algn="ctr" rotWithShape="0">
                    <a:prstClr val="black">
                      <a:alpha val="40000"/>
                    </a:prstClr>
                  </a:outerShdw>
                </a:effectLst>
                <a:latin typeface="Arial" panose="020B0604020202020204" pitchFamily="34" charset="0"/>
                <a:ea typeface="+mn-ea"/>
                <a:cs typeface="Arial" panose="020B0604020202020204" pitchFamily="34" charset="0"/>
                <a:sym typeface="Helvetica"/>
              </a:rPr>
              <a:t>Cancerous</a:t>
            </a:r>
          </a:p>
          <a:p>
            <a:pPr algn="l" defTabSz="457176" hangingPunct="1"/>
            <a:r>
              <a:rPr lang="en-US" sz="2800" dirty="0">
                <a:solidFill>
                  <a:sysClr val="windowText" lastClr="000000"/>
                </a:solidFill>
                <a:effectLst>
                  <a:outerShdw blurRad="63500" sx="102000" sy="102000" algn="ctr" rotWithShape="0">
                    <a:prstClr val="black">
                      <a:alpha val="40000"/>
                    </a:prstClr>
                  </a:outerShdw>
                </a:effectLst>
                <a:latin typeface="Arial" panose="020B0604020202020204" pitchFamily="34" charset="0"/>
                <a:ea typeface="+mn-ea"/>
                <a:cs typeface="Arial" panose="020B0604020202020204" pitchFamily="34" charset="0"/>
                <a:sym typeface="Helvetica"/>
              </a:rPr>
              <a:t>Chemicals</a:t>
            </a:r>
          </a:p>
        </p:txBody>
      </p:sp>
      <p:sp>
        <p:nvSpPr>
          <p:cNvPr id="10" name="TextBox 9">
            <a:extLst>
              <a:ext uri="{FF2B5EF4-FFF2-40B4-BE49-F238E27FC236}">
                <a16:creationId xmlns:a16="http://schemas.microsoft.com/office/drawing/2014/main" id="{56D7661D-CA9F-7A4C-B639-035BEC9273E6}"/>
              </a:ext>
            </a:extLst>
          </p:cNvPr>
          <p:cNvSpPr txBox="1"/>
          <p:nvPr/>
        </p:nvSpPr>
        <p:spPr>
          <a:xfrm>
            <a:off x="7493000" y="2895601"/>
            <a:ext cx="1676400" cy="523220"/>
          </a:xfrm>
          <a:prstGeom prst="rect">
            <a:avLst/>
          </a:prstGeom>
          <a:noFill/>
        </p:spPr>
        <p:txBody>
          <a:bodyPr wrap="square" rtlCol="0">
            <a:spAutoFit/>
          </a:bodyPr>
          <a:lstStyle/>
          <a:p>
            <a:pPr algn="l" defTabSz="457176" hangingPunct="1"/>
            <a:r>
              <a:rPr lang="en-US" sz="2800" dirty="0">
                <a:solidFill>
                  <a:sysClr val="windowText" lastClr="000000"/>
                </a:solidFill>
                <a:effectLst>
                  <a:outerShdw blurRad="63500" sx="102000" sy="102000" algn="ctr" rotWithShape="0">
                    <a:prstClr val="black">
                      <a:alpha val="40000"/>
                    </a:prstClr>
                  </a:outerShdw>
                </a:effectLst>
                <a:latin typeface="Arial" panose="020B0604020202020204" pitchFamily="34" charset="0"/>
                <a:ea typeface="+mn-ea"/>
                <a:cs typeface="Arial" panose="020B0604020202020204" pitchFamily="34" charset="0"/>
                <a:sym typeface="Helvetica"/>
              </a:rPr>
              <a:t>Nicotine</a:t>
            </a:r>
          </a:p>
        </p:txBody>
      </p:sp>
    </p:spTree>
    <p:extLst>
      <p:ext uri="{BB962C8B-B14F-4D97-AF65-F5344CB8AC3E}">
        <p14:creationId xmlns:p14="http://schemas.microsoft.com/office/powerpoint/2010/main" val="360228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875E-6 -4.11458E-6 L 0.24719 -0.23649 C 0.29456 -0.28108 0.28894 -0.27425 0.28369 -0.26725 " pathEditMode="relative" rAng="0" ptsTypes="AAA">
                                      <p:cBhvr>
                                        <p:cTn id="6" dur="2000" fill="hold"/>
                                        <p:tgtEl>
                                          <p:spTgt spid="44"/>
                                        </p:tgtEl>
                                        <p:attrNameLst>
                                          <p:attrName>ppt_x</p:attrName>
                                          <p:attrName>ppt_y</p:attrName>
                                        </p:attrNameLst>
                                      </p:cBhvr>
                                      <p:rCtr x="14355" y="-13623"/>
                                    </p:animMotion>
                                  </p:childTnLst>
                                </p:cTn>
                              </p:par>
                              <p:par>
                                <p:cTn id="7" presetID="0" presetClass="path" presetSubtype="0" accel="50000" decel="50000" fill="hold" nodeType="withEffect">
                                  <p:stCondLst>
                                    <p:cond delay="0"/>
                                  </p:stCondLst>
                                  <p:childTnLst>
                                    <p:animMotion origin="layout" path="M -2.77344E-6 -1.82292E-6 L 0.00757 0.0013 L 0.02051 0.00358 C 0.02344 0.00423 0.02625 0.00456 0.02918 0.00488 C 0.03174 0.00602 0.03418 0.00765 0.03675 0.00863 C 0.05554 0.01481 0.04688 0.0096 0.06702 0.01579 C 0.07373 0.01791 0.0802 0.02051 0.08655 0.02311 C 0.0907 0.02458 0.09473 0.02604 0.09864 0.02783 C 0.10108 0.02914 0.10352 0.03044 0.1062 0.03158 C 0.11048 0.03337 0.11914 0.0363 0.11914 0.03646 C 0.12024 0.03711 0.12146 0.03793 0.12244 0.0389 C 0.13306 0.0485 0.11536 0.04297 0.14954 0.04118 C 0.15283 0.04085 0.15601 0.0402 0.1593 0.04004 C 0.3136 0.0376 0.2555 0.04639 0.31116 0.0376 C 0.33155 0.0223 0.30933 0.03793 0.32093 0.03158 C 0.32202 0.03076 0.323 0.02962 0.3241 0.02914 C 0.3252 0.02865 0.3263 0.02848 0.3274 0.02783 C 0.33252 0.02507 0.33704 0.02084 0.34143 0.01709 L 0.34583 0.01335 C 0.34729 0.01205 0.34864 0.01091 0.3501 0.00977 C 0.35132 0.00895 0.35242 0.0083 0.3534 0.00733 C 0.35645 0.00423 0.35877 0.00016 0.36206 -0.00244 C 0.36426 -0.0039 0.36658 -0.00537 0.36853 -0.00716 L 0.37842 -0.01806 C 0.3794 -0.01937 0.38037 -0.02067 0.38159 -0.02165 C 0.39429 -0.03239 0.37256 -0.01383 0.39685 -0.03743 C 0.39966 -0.04036 0.40259 -0.04297 0.40552 -0.0459 C 0.40845 -0.04899 0.41101 -0.05257 0.41407 -0.05566 C 0.42017 -0.06185 0.42591 -0.06836 0.4325 -0.07389 C 0.43408 -0.07503 0.43555 -0.07617 0.43689 -0.07747 C 0.43946 -0.07975 0.4419 -0.08235 0.44446 -0.08463 C 0.44727 -0.08724 0.45069 -0.08919 0.45325 -0.09196 C 0.45459 -0.09359 0.45581 -0.09538 0.45752 -0.09684 C 0.45923 -0.09831 0.46619 -0.10303 0.46839 -0.1053 C 0.46997 -0.10709 0.47107 -0.10954 0.47266 -0.11133 C 0.47376 -0.11263 0.47498 -0.1136 0.47595 -0.11491 C 0.47718 -0.11686 0.47791 -0.11914 0.47913 -0.12109 C 0.48047 -0.12288 0.48218 -0.12418 0.48352 -0.12581 C 0.48474 -0.12744 0.4856 -0.12923 0.4867 -0.13069 C 0.48853 -0.13281 0.49048 -0.13476 0.49219 -0.13672 C 0.49768 -0.14355 0.50269 -0.15088 0.50843 -0.15739 C 0.51282 -0.16211 0.51746 -0.16683 0.52149 -0.17187 C 0.52393 -0.17513 0.52625 -0.17871 0.52918 -0.18164 C 0.53394 -0.18668 0.53943 -0.19092 0.54431 -0.19612 C 0.54761 -0.19971 0.55017 -0.2041 0.55396 -0.20687 C 0.55616 -0.20866 0.55835 -0.21012 0.56055 -0.21191 C 0.56543 -0.21582 0.56958 -0.21891 0.57349 -0.22396 C 0.57447 -0.2251 0.57495 -0.2264 0.57569 -0.2277 C 0.57666 -0.22916 0.57788 -0.23096 0.57898 -0.23242 C 0.58277 -0.2373 0.58167 -0.23421 0.58435 -0.23958 C 0.58643 -0.24365 0.58765 -0.24739 0.58863 -0.25179 C 0.58911 -0.25342 0.5896 -0.25504 0.58985 -0.25667 C 0.59021 -0.25911 0.59033 -0.26139 0.59082 -0.26383 C 0.59143 -0.26644 0.59229 -0.26872 0.59314 -0.27116 C 0.59351 -0.27246 0.59387 -0.2736 0.59412 -0.2749 C 0.59449 -0.27637 0.59485 -0.27816 0.59522 -0.27962 C 0.59644 -0.28434 0.59632 -0.28174 0.59632 -0.28434 " pathEditMode="relative" rAng="0" ptsTypes="AAAAAAAAAAAAAAAAAAAAAAAAAAAAAAAAAAAAAAAAAAAAAAAAAAAAAAAAA">
                                      <p:cBhvr>
                                        <p:cTn id="8" dur="2000" fill="hold"/>
                                        <p:tgtEl>
                                          <p:spTgt spid="43"/>
                                        </p:tgtEl>
                                        <p:attrNameLst>
                                          <p:attrName>ppt_x</p:attrName>
                                          <p:attrName>ppt_y</p:attrName>
                                        </p:attrNameLst>
                                      </p:cBhvr>
                                      <p:rCtr x="29810" y="-11995"/>
                                    </p:animMotion>
                                  </p:childTnLst>
                                </p:cTn>
                              </p:par>
                              <p:par>
                                <p:cTn id="9" presetID="0" presetClass="path" presetSubtype="0" accel="50000" decel="50000" fill="hold" nodeType="withEffect">
                                  <p:stCondLst>
                                    <p:cond delay="0"/>
                                  </p:stCondLst>
                                  <p:childTnLst>
                                    <p:animMotion origin="layout" path="M 2.77556E-17 0.0026 C 0.05652 0.01123 -0.00195 0.00276 0.15222 0.0052 C 0.15881 0.00537 0.16553 0.00618 0.172 0.00667 C 0.18335 0.00944 0.17944 0.00895 0.19824 0.00667 C 0.2019 0.00618 0.20544 0.00455 0.20923 0.00406 C 0.21326 0.00325 0.21716 0.00309 0.22144 0.0026 C 0.22864 0.00081 0.23596 -0.00131 0.24329 -0.00277 C 0.26538 -0.007 0.28162 -0.00798 0.30469 -0.01075 C 0.31128 -0.01156 0.31787 -0.0127 0.32434 -0.01351 L 0.36169 -0.01742 C 0.36499 -0.01823 0.36829 -0.01937 0.3717 -0.02002 C 0.37439 -0.02067 0.37744 -0.02067 0.38025 -0.02149 C 0.38135 -0.02165 0.38245 -0.02247 0.38354 -0.02279 C 0.38672 -0.02377 0.38843 -0.02409 0.39124 -0.02539 C 0.39722 -0.02849 0.41589 -0.0389 0.4187 -0.04151 C 0.4364 -0.05778 0.41797 -0.04118 0.43835 -0.05762 C 0.44116 -0.05957 0.44348 -0.06202 0.44617 -0.06413 C 0.45093 -0.06788 0.46777 -0.07992 0.47571 -0.08692 C 0.47974 -0.09034 0.48376 -0.09408 0.48779 -0.09766 C 0.49072 -0.10026 0.49341 -0.10319 0.4967 -0.10564 C 0.49963 -0.10791 0.50244 -0.10987 0.50525 -0.11231 C 0.5072 -0.11394 0.50891 -0.11605 0.51086 -0.11768 C 0.5144 -0.12045 0.51843 -0.1224 0.52185 -0.12549 C 0.52368 -0.12745 0.52527 -0.12956 0.52722 -0.13103 C 0.53772 -0.13721 0.5293 -0.1281 0.53516 -0.13477 " pathEditMode="relative" rAng="0" ptsTypes="AAAAAAAAAAAAAAAAAAAAAAAAA">
                                      <p:cBhvr>
                                        <p:cTn id="10" dur="2000" fill="hold"/>
                                        <p:tgtEl>
                                          <p:spTgt spid="42"/>
                                        </p:tgtEl>
                                        <p:attrNameLst>
                                          <p:attrName>ppt_x</p:attrName>
                                          <p:attrName>ppt_y</p:attrName>
                                        </p:attrNameLst>
                                      </p:cBhvr>
                                      <p:rCtr x="26758" y="-6576"/>
                                    </p:animMotion>
                                  </p:childTnLst>
                                </p:cTn>
                              </p:par>
                              <p:par>
                                <p:cTn id="11" presetID="0" presetClass="path" presetSubtype="0" accel="50000" decel="50000" fill="hold" nodeType="withEffect">
                                  <p:stCondLst>
                                    <p:cond delay="0"/>
                                  </p:stCondLst>
                                  <p:childTnLst>
                                    <p:animMotion origin="layout" path="M -0.01465 -0.00342 C -0.0066 0.01123 0.00073 0.02539 0.01049 0.03841 C 0.0133 0.04215 0.01574 0.04638 0.01892 0.04964 C 0.02246 0.05338 0.02673 0.05599 0.03039 0.0594 C 0.03405 0.06298 0.03723 0.06722 0.04089 0.07063 C 0.04223 0.07177 0.04382 0.07226 0.04504 0.0734 C 0.04773 0.07601 0.04992 0.07926 0.05249 0.08187 C 0.05725 0.08675 0.06225 0.09114 0.06713 0.09586 C 0.0686 0.09716 0.06994 0.09863 0.07129 0.10009 C 0.07275 0.1014 0.07409 0.10286 0.07556 0.10416 C 0.07653 0.10514 0.07751 0.10628 0.07873 0.10693 C 0.08129 0.10856 0.08825 0.10937 0.09021 0.10986 C 0.09533 0.11116 0.10803 0.11523 0.1123 0.11686 C 0.16027 0.13395 0.14135 0.12728 0.20568 0.15885 C 0.21618 0.1639 0.22717 0.16748 0.23718 0.17415 C 0.27392 0.19856 0.21374 0.15885 0.276 0.19791 C 0.28515 0.20377 0.29419 0.20996 0.30322 0.21614 C 0.31433 0.22379 0.31775 0.22688 0.32849 0.23437 C 0.33117 0.23632 0.33422 0.23763 0.33679 0.23991 C 0.3385 0.24137 0.34228 0.24511 0.34411 0.24544 C 0.34826 0.24658 0.35254 0.24642 0.35681 0.2469 C 0.36254 0.24853 0.36389 0.24869 0.37036 0.25114 C 0.3739 0.25244 0.37732 0.25407 0.38086 0.25537 C 0.38256 0.25586 0.3844 0.25618 0.3861 0.25667 C 0.38928 0.25765 0.39245 0.25846 0.39563 0.25944 C 0.39807 0.26025 0.40051 0.26139 0.40295 0.26237 C 0.40405 0.26269 0.40503 0.26334 0.40612 0.26367 C 0.4082 0.26432 0.41027 0.26448 0.41235 0.26513 C 0.42224 0.26774 0.41174 0.2653 0.41967 0.2679 C 0.4215 0.26839 0.42321 0.26888 0.42492 0.26937 C 0.4309 0.26888 0.43689 0.26871 0.44287 0.2679 C 0.4635 0.26481 0.44348 0.26513 0.46276 0.26367 C 0.47216 0.26302 0.48169 0.26269 0.49108 0.26237 C 0.49389 0.26139 0.49694 0.26123 0.49951 0.25944 C 0.50085 0.25862 0.50219 0.25748 0.50366 0.25667 C 0.50573 0.25553 0.50781 0.25488 0.51001 0.2539 L 0.51306 0.25244 L 0.51941 0.24967 L 0.52258 0.24837 C 0.52465 0.24642 0.52746 0.24544 0.5288 0.24267 C 0.52954 0.24137 0.53003 0.23958 0.531 0.23844 C 0.53283 0.23632 0.53515 0.2347 0.53723 0.23291 L 0.5404 0.23014 L 0.54882 0.21338 C 0.54943 0.21191 0.5498 0.21012 0.5509 0.20914 L 0.55407 0.20638 L 0.55822 0.19791 C 0.55896 0.19661 0.55993 0.19531 0.5603 0.19368 C 0.56164 0.18864 0.56091 0.18945 0.56457 0.18538 C 0.56555 0.18424 0.56677 0.18359 0.56762 0.18261 C 0.56994 0.17985 0.57397 0.17415 0.57397 0.17415 C 0.57434 0.17269 0.5758 0.17106 0.57507 0.16992 C 0.57348 0.1678 0.5708 0.16813 0.56872 0.16715 C 0.56286 0.16455 0.56665 0.16618 0.55725 0.16292 C 0.55127 0.16097 0.55444 0.16194 0.54773 0.16015 C 0.54272 0.15576 0.54577 0.15787 0.53833 0.15462 C 0.53723 0.15413 0.53625 0.15348 0.53515 0.15315 C 0.53308 0.15267 0.531 0.15234 0.5288 0.15185 C 0.52746 0.15136 0.52465 0.15039 0.52465 0.15039 " pathEditMode="relative" ptsTypes="AAAAAAAAAAAAAAAAAAAAAAAAAAAAAAAAAAAAAAAAAAAAAAAAAAAAAAAAAAA">
                                      <p:cBhvr>
                                        <p:cTn id="12" dur="2000" fill="hold"/>
                                        <p:tgtEl>
                                          <p:spTgt spid="41"/>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2734 -0.01302 L -0.01696 -0.01123 C -0.01368 -0.01058 -0.01049 -0.00961 -0.00732 -0.00912 C -0.00402 -0.00863 -0.00097 -0.00847 0.00232 -0.00814 C 0.00916 -0.00635 0.01575 -0.00456 0.02259 -0.00293 C 0.03052 -0.00098 0.0387 0.00032 0.04664 0.00228 C 0.05469 0.00407 0.06275 0.00635 0.07068 0.00846 C 0.07422 0.00944 0.07764 0.01074 0.0813 0.01172 C 0.09473 0.01497 0.10889 0.01562 0.12171 0.02083 C 0.13074 0.02457 0.13135 0.0249 0.14197 0.02799 C 0.14576 0.02929 0.14979 0.03011 0.15357 0.03125 C 0.15931 0.03304 0.16407 0.03548 0.16993 0.03646 C 0.17212 0.03678 0.17444 0.03694 0.17664 0.03743 C 0.17798 0.03776 0.17933 0.03808 0.18055 0.03841 C 0.18238 0.03922 0.18445 0.0402 0.18628 0.04069 C 0.18824 0.04101 0.19019 0.04134 0.19202 0.04166 C 0.19727 0.04248 0.20752 0.04362 0.20752 0.04378 C 0.21485 0.04752 0.20752 0.04411 0.21717 0.04655 C 0.219 0.0472 0.22107 0.04801 0.22291 0.04883 C 0.2273 0.05013 0.23182 0.05143 0.23646 0.05289 C 0.23865 0.05371 0.24109 0.05403 0.24305 0.05501 C 0.24537 0.05599 0.24756 0.05729 0.24988 0.0581 C 0.25208 0.05892 0.25452 0.0594 0.2566 0.06022 C 0.25904 0.06103 0.26111 0.06233 0.26331 0.06331 C 0.27283 0.06722 0.26795 0.0638 0.28064 0.07064 C 0.2826 0.07145 0.28455 0.07275 0.2865 0.07357 C 0.28772 0.07405 0.28907 0.07422 0.29029 0.0747 C 0.292 0.07519 0.29346 0.07617 0.29505 0.07666 C 0.29676 0.07715 0.29834 0.07715 0.29993 0.07763 C 0.30188 0.07829 0.30384 0.0791 0.30579 0.07975 L 0.3086 0.08073 C 0.30958 0.08121 0.31067 0.08138 0.31141 0.08187 C 0.31348 0.08284 0.31531 0.08414 0.31727 0.08496 C 0.3219 0.08707 0.32642 0.08886 0.33082 0.09114 C 0.33265 0.09228 0.3346 0.09358 0.33655 0.0944 C 0.35352 0.10189 0.33216 0.09131 0.34717 0.09847 C 0.34852 0.09912 0.34961 0.09977 0.35096 0.10042 C 0.35254 0.10123 0.35425 0.10189 0.35584 0.10254 C 0.35669 0.10286 0.35767 0.10319 0.35877 0.10351 C 0.36707 0.10742 0.35865 0.10416 0.36548 0.10661 C 0.37378 0.11263 0.36329 0.10547 0.37122 0.10986 C 0.37232 0.11035 0.37305 0.11116 0.37415 0.11181 C 0.37488 0.1123 0.3761 0.1123 0.37708 0.11295 C 0.37903 0.11409 0.3805 0.11605 0.38282 0.11702 C 0.3844 0.11784 0.38599 0.11832 0.38758 0.11914 C 0.39014 0.12044 0.39258 0.12239 0.39527 0.12337 L 0.40113 0.12532 C 0.41028 0.13509 0.39844 0.12353 0.40687 0.12939 C 0.40809 0.13021 0.40882 0.13167 0.40967 0.13248 C 0.41163 0.13411 0.41382 0.13493 0.41553 0.13655 C 0.41919 0.14062 0.417 0.13932 0.42139 0.14079 C 0.42981 0.14681 0.41626 0.13753 0.43006 0.14485 C 0.43128 0.14567 0.43262 0.14632 0.43372 0.14697 C 0.43482 0.14746 0.4358 0.14762 0.43665 0.14811 C 0.43873 0.14925 0.44056 0.15088 0.44263 0.15218 C 0.44336 0.15299 0.44459 0.15348 0.44544 0.15429 C 0.4491 0.1582 0.44715 0.15657 0.45118 0.15934 C 0.45252 0.16146 0.45337 0.1639 0.45508 0.16552 C 0.45691 0.16764 0.45875 0.16927 0.45984 0.17187 C 0.4607 0.17383 0.4607 0.17627 0.4618 0.17806 C 0.46399 0.18196 0.46314 0.18001 0.46485 0.18343 " pathEditMode="relative" rAng="0" ptsTypes="AAAAAAAAAAAAAAAAAAAAAAAAAAAAAAAAAAAAAAAAAAAAAAAAAAAAAAAAAAAAA">
                                      <p:cBhvr>
                                        <p:cTn id="14" dur="2000" fill="hold"/>
                                        <p:tgtEl>
                                          <p:spTgt spid="40"/>
                                        </p:tgtEl>
                                        <p:attrNameLst>
                                          <p:attrName>ppt_x</p:attrName>
                                          <p:attrName>ppt_y</p:attrName>
                                        </p:attrNameLst>
                                      </p:cBhvr>
                                      <p:rCtr x="24609" y="9814"/>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9"/>
          <p:cNvSpPr/>
          <p:nvPr/>
        </p:nvSpPr>
        <p:spPr>
          <a:xfrm>
            <a:off x="1" y="149428"/>
            <a:ext cx="12992101" cy="108760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defTabSz="457176" hangingPunct="1">
              <a:defRPr sz="1800"/>
            </a:pPr>
            <a:r>
              <a:rPr lang="en-US" sz="6401" b="1" dirty="0">
                <a:solidFill>
                  <a:prstClr val="black"/>
                </a:solidFill>
                <a:latin typeface="Arial" charset="0"/>
                <a:ea typeface="Arial" charset="0"/>
                <a:cs typeface="Arial" charset="0"/>
                <a:sym typeface="Chalkboard"/>
              </a:rPr>
              <a:t>Thirdhand Aerosol</a:t>
            </a:r>
            <a:endParaRPr sz="6401" b="1" dirty="0">
              <a:solidFill>
                <a:prstClr val="black"/>
              </a:solidFill>
              <a:latin typeface="Arial" charset="0"/>
              <a:ea typeface="Arial" charset="0"/>
              <a:cs typeface="Arial" charset="0"/>
              <a:sym typeface="Chalkboar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62834" y="5957837"/>
            <a:ext cx="2122630" cy="212263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8037">
            <a:off x="2141829" y="2017560"/>
            <a:ext cx="2661567" cy="2661567"/>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14" y="3849988"/>
            <a:ext cx="4459797" cy="4459797"/>
          </a:xfrm>
          <a:prstGeom prst="rect">
            <a:avLst/>
          </a:prstGeom>
        </p:spPr>
      </p:pic>
      <p:grpSp>
        <p:nvGrpSpPr>
          <p:cNvPr id="17" name="Group 16"/>
          <p:cNvGrpSpPr/>
          <p:nvPr/>
        </p:nvGrpSpPr>
        <p:grpSpPr>
          <a:xfrm>
            <a:off x="4097639" y="2881674"/>
            <a:ext cx="5710768" cy="5710768"/>
            <a:chOff x="3421998" y="2651939"/>
            <a:chExt cx="5710768" cy="5710768"/>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1998" y="2651939"/>
              <a:ext cx="5710768" cy="5710768"/>
            </a:xfrm>
            <a:prstGeom prst="rect">
              <a:avLst/>
            </a:prstGeom>
          </p:spPr>
        </p:pic>
        <p:sp>
          <p:nvSpPr>
            <p:cNvPr id="16" name="Rectangle 15"/>
            <p:cNvSpPr/>
            <p:nvPr/>
          </p:nvSpPr>
          <p:spPr>
            <a:xfrm>
              <a:off x="5664200" y="4038600"/>
              <a:ext cx="1295400" cy="1468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6" hangingPunct="1">
                <a:defRPr/>
              </a:pPr>
              <a:endParaRPr lang="en-US" sz="1200">
                <a:solidFill>
                  <a:prstClr val="white"/>
                </a:solidFill>
                <a:latin typeface="Calibri"/>
                <a:sym typeface="Helvetica"/>
              </a:endParaRPr>
            </a:p>
          </p:txBody>
        </p:sp>
      </p:grpSp>
      <p:grpSp>
        <p:nvGrpSpPr>
          <p:cNvPr id="29" name="Group 28"/>
          <p:cNvGrpSpPr/>
          <p:nvPr/>
        </p:nvGrpSpPr>
        <p:grpSpPr>
          <a:xfrm>
            <a:off x="4230245" y="4311771"/>
            <a:ext cx="5546021" cy="4370999"/>
            <a:chOff x="4232690" y="4252865"/>
            <a:chExt cx="5546021" cy="4370999"/>
          </a:xfrm>
        </p:grpSpPr>
        <p:sp>
          <p:nvSpPr>
            <p:cNvPr id="18" name="Oval 17"/>
            <p:cNvSpPr/>
            <p:nvPr/>
          </p:nvSpPr>
          <p:spPr>
            <a:xfrm>
              <a:off x="5695941" y="6092098"/>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6" hangingPunct="1">
                <a:defRPr/>
              </a:pPr>
              <a:endParaRPr lang="en-US" sz="1200">
                <a:solidFill>
                  <a:prstClr val="white"/>
                </a:solidFill>
                <a:latin typeface="Calibri"/>
                <a:sym typeface="Helvetica"/>
              </a:endParaRPr>
            </a:p>
          </p:txBody>
        </p:sp>
        <p:sp>
          <p:nvSpPr>
            <p:cNvPr id="19" name="Oval 18"/>
            <p:cNvSpPr/>
            <p:nvPr/>
          </p:nvSpPr>
          <p:spPr>
            <a:xfrm>
              <a:off x="7449418" y="6417411"/>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6" hangingPunct="1">
                <a:defRPr/>
              </a:pPr>
              <a:endParaRPr lang="en-US" sz="1200">
                <a:solidFill>
                  <a:prstClr val="white"/>
                </a:solidFill>
                <a:latin typeface="Calibri"/>
                <a:sym typeface="Helvetica"/>
              </a:endParaRPr>
            </a:p>
          </p:txBody>
        </p:sp>
        <p:sp>
          <p:nvSpPr>
            <p:cNvPr id="21" name="Oval 20"/>
            <p:cNvSpPr/>
            <p:nvPr/>
          </p:nvSpPr>
          <p:spPr>
            <a:xfrm>
              <a:off x="8443114" y="4648200"/>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6" hangingPunct="1">
                <a:defRPr/>
              </a:pPr>
              <a:endParaRPr lang="en-US" sz="1200">
                <a:solidFill>
                  <a:prstClr val="white"/>
                </a:solidFill>
                <a:latin typeface="Calibri"/>
                <a:sym typeface="Helvetica"/>
              </a:endParaRPr>
            </a:p>
          </p:txBody>
        </p:sp>
        <p:sp>
          <p:nvSpPr>
            <p:cNvPr id="22" name="Oval 21"/>
            <p:cNvSpPr/>
            <p:nvPr/>
          </p:nvSpPr>
          <p:spPr>
            <a:xfrm>
              <a:off x="9577176" y="5678156"/>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6" hangingPunct="1">
                <a:defRPr/>
              </a:pPr>
              <a:endParaRPr lang="en-US" sz="1200">
                <a:solidFill>
                  <a:prstClr val="white"/>
                </a:solidFill>
                <a:latin typeface="Calibri"/>
                <a:sym typeface="Helvetica"/>
              </a:endParaRPr>
            </a:p>
          </p:txBody>
        </p:sp>
        <p:sp>
          <p:nvSpPr>
            <p:cNvPr id="23" name="Oval 22"/>
            <p:cNvSpPr/>
            <p:nvPr/>
          </p:nvSpPr>
          <p:spPr>
            <a:xfrm>
              <a:off x="7637594" y="7914199"/>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6" hangingPunct="1">
                <a:defRPr/>
              </a:pPr>
              <a:endParaRPr lang="en-US" sz="1200">
                <a:solidFill>
                  <a:prstClr val="white"/>
                </a:solidFill>
                <a:latin typeface="Calibri"/>
                <a:sym typeface="Helvetica"/>
              </a:endParaRPr>
            </a:p>
          </p:txBody>
        </p:sp>
        <p:sp>
          <p:nvSpPr>
            <p:cNvPr id="24" name="Oval 23"/>
            <p:cNvSpPr/>
            <p:nvPr/>
          </p:nvSpPr>
          <p:spPr>
            <a:xfrm>
              <a:off x="4232690" y="4990237"/>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6" hangingPunct="1">
                <a:defRPr/>
              </a:pPr>
              <a:endParaRPr lang="en-US" sz="1200">
                <a:solidFill>
                  <a:prstClr val="white"/>
                </a:solidFill>
                <a:latin typeface="Calibri"/>
                <a:sym typeface="Helvetica"/>
              </a:endParaRPr>
            </a:p>
          </p:txBody>
        </p:sp>
        <p:sp>
          <p:nvSpPr>
            <p:cNvPr id="25" name="Oval 24"/>
            <p:cNvSpPr/>
            <p:nvPr/>
          </p:nvSpPr>
          <p:spPr>
            <a:xfrm>
              <a:off x="4308967" y="7772400"/>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6" hangingPunct="1">
                <a:defRPr/>
              </a:pPr>
              <a:endParaRPr lang="en-US" sz="1200">
                <a:solidFill>
                  <a:prstClr val="white"/>
                </a:solidFill>
                <a:latin typeface="Calibri"/>
                <a:sym typeface="Helvetica"/>
              </a:endParaRPr>
            </a:p>
          </p:txBody>
        </p:sp>
        <p:sp>
          <p:nvSpPr>
            <p:cNvPr id="26" name="Oval 25"/>
            <p:cNvSpPr/>
            <p:nvPr/>
          </p:nvSpPr>
          <p:spPr>
            <a:xfrm>
              <a:off x="5405391" y="4252865"/>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6" hangingPunct="1">
                <a:defRPr/>
              </a:pPr>
              <a:endParaRPr lang="en-US" sz="1200">
                <a:solidFill>
                  <a:prstClr val="white"/>
                </a:solidFill>
                <a:latin typeface="Calibri"/>
                <a:sym typeface="Helvetica"/>
              </a:endParaRPr>
            </a:p>
          </p:txBody>
        </p:sp>
        <p:sp>
          <p:nvSpPr>
            <p:cNvPr id="27" name="Oval 26"/>
            <p:cNvSpPr/>
            <p:nvPr/>
          </p:nvSpPr>
          <p:spPr>
            <a:xfrm>
              <a:off x="8864600" y="8437827"/>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6" hangingPunct="1">
                <a:defRPr/>
              </a:pPr>
              <a:endParaRPr lang="en-US" sz="1200">
                <a:solidFill>
                  <a:prstClr val="white"/>
                </a:solidFill>
                <a:latin typeface="Calibri"/>
                <a:sym typeface="Helvetica"/>
              </a:endParaRPr>
            </a:p>
          </p:txBody>
        </p:sp>
      </p:grpSp>
      <p:sp>
        <p:nvSpPr>
          <p:cNvPr id="28" name="TextBox 27"/>
          <p:cNvSpPr txBox="1"/>
          <p:nvPr/>
        </p:nvSpPr>
        <p:spPr>
          <a:xfrm>
            <a:off x="6869834" y="8923949"/>
            <a:ext cx="7100956" cy="708014"/>
          </a:xfrm>
          <a:prstGeom prst="rect">
            <a:avLst/>
          </a:prstGeom>
          <a:noFill/>
        </p:spPr>
        <p:txBody>
          <a:bodyPr wrap="square" rtlCol="0">
            <a:spAutoFit/>
          </a:bodyPr>
          <a:lstStyle/>
          <a:p>
            <a:pPr algn="l" defTabSz="457176" hangingPunct="1">
              <a:defRPr/>
            </a:pPr>
            <a:r>
              <a:rPr lang="en-US" sz="4001" b="1">
                <a:solidFill>
                  <a:srgbClr val="FFC000">
                    <a:lumMod val="75000"/>
                  </a:srgbClr>
                </a:solidFill>
                <a:latin typeface="Calibri"/>
                <a:ea typeface="+mn-ea"/>
                <a:cs typeface="+mn-cs"/>
                <a:sym typeface="Helvetica"/>
              </a:rPr>
              <a:t>Nicotine &amp; other chemicals</a:t>
            </a:r>
          </a:p>
        </p:txBody>
      </p:sp>
      <p:sp>
        <p:nvSpPr>
          <p:cNvPr id="30" name="Shape 63"/>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31" name="TextBox 30">
            <a:extLst>
              <a:ext uri="{FF2B5EF4-FFF2-40B4-BE49-F238E27FC236}">
                <a16:creationId xmlns:a16="http://schemas.microsoft.com/office/drawing/2014/main" id="{254AA9AE-05E8-3041-8029-F0A622B78DA0}"/>
              </a:ext>
            </a:extLst>
          </p:cNvPr>
          <p:cNvSpPr txBox="1"/>
          <p:nvPr/>
        </p:nvSpPr>
        <p:spPr>
          <a:xfrm>
            <a:off x="1" y="1395093"/>
            <a:ext cx="12992101" cy="492443"/>
          </a:xfrm>
          <a:prstGeom prst="rect">
            <a:avLst/>
          </a:prstGeom>
          <a:noFill/>
        </p:spPr>
        <p:txBody>
          <a:bodyPr wrap="square" rtlCol="0">
            <a:spAutoFit/>
          </a:bodyPr>
          <a:lstStyle/>
          <a:p>
            <a:pPr defTabSz="457176" hangingPunct="1"/>
            <a:r>
              <a:rPr lang="en-US" sz="2600" dirty="0">
                <a:solidFill>
                  <a:prstClr val="white">
                    <a:lumMod val="85000"/>
                  </a:prstClr>
                </a:solidFill>
                <a:latin typeface="Calibri"/>
                <a:ea typeface="+mn-ea"/>
                <a:cs typeface="+mn-cs"/>
                <a:sym typeface="Helvetica"/>
              </a:rPr>
              <a:t>tobaccopreventiontoolkit.stanford.edu</a:t>
            </a:r>
          </a:p>
        </p:txBody>
      </p:sp>
      <p:pic>
        <p:nvPicPr>
          <p:cNvPr id="11" name="Picture 10">
            <a:extLst>
              <a:ext uri="{FF2B5EF4-FFF2-40B4-BE49-F238E27FC236}">
                <a16:creationId xmlns:a16="http://schemas.microsoft.com/office/drawing/2014/main" id="{D4A1D288-556D-A148-9C68-20C3CE0BFDA5}"/>
              </a:ext>
            </a:extLst>
          </p:cNvPr>
          <p:cNvPicPr>
            <a:picLocks noChangeAspect="1"/>
          </p:cNvPicPr>
          <p:nvPr/>
        </p:nvPicPr>
        <p:blipFill>
          <a:blip r:embed="rId7"/>
          <a:stretch>
            <a:fillRect/>
          </a:stretch>
        </p:blipFill>
        <p:spPr>
          <a:xfrm>
            <a:off x="5917051" y="4315836"/>
            <a:ext cx="1905564" cy="1905564"/>
          </a:xfrm>
          <a:prstGeom prst="rect">
            <a:avLst/>
          </a:prstGeom>
        </p:spPr>
      </p:pic>
    </p:spTree>
    <p:extLst>
      <p:ext uri="{BB962C8B-B14F-4D97-AF65-F5344CB8AC3E}">
        <p14:creationId xmlns:p14="http://schemas.microsoft.com/office/powerpoint/2010/main" val="41279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1000"/>
                                        <p:tgtEl>
                                          <p:spTgt spid="9"/>
                                        </p:tgtEl>
                                      </p:cBhvr>
                                    </p:animEffect>
                                  </p:childTnLst>
                                </p:cTn>
                              </p:par>
                            </p:childTnLst>
                          </p:cTn>
                        </p:par>
                        <p:par>
                          <p:cTn id="11" fill="hold">
                            <p:stCondLst>
                              <p:cond delay="1000"/>
                            </p:stCondLst>
                            <p:childTnLst>
                              <p:par>
                                <p:cTn id="12" presetID="37" presetClass="path" presetSubtype="0" accel="50000" decel="50000" fill="hold" nodeType="afterEffect">
                                  <p:stCondLst>
                                    <p:cond delay="0"/>
                                  </p:stCondLst>
                                  <p:childTnLst>
                                    <p:animMotion origin="layout" path="M 0.0769 -0.03353 L 0.18896 -0.0957 C 0.21252 -0.10954 0.24768 -0.11735 0.28442 -0.11735 C 0.32629 -0.11735 0.35962 -0.10954 0.38318 -0.0957 L 0.49536 -0.03353 " pathEditMode="relative" rAng="0" ptsTypes="AAAAA">
                                      <p:cBhvr>
                                        <p:cTn id="13" dur="2000" fill="hold"/>
                                        <p:tgtEl>
                                          <p:spTgt spid="9"/>
                                        </p:tgtEl>
                                        <p:attrNameLst>
                                          <p:attrName>ppt_x</p:attrName>
                                          <p:attrName>ppt_y</p:attrName>
                                        </p:attrNameLst>
                                      </p:cBhvr>
                                      <p:rCtr x="20923" y="-4199"/>
                                    </p:animMotion>
                                  </p:childTnLst>
                                </p:cTn>
                              </p:par>
                              <p:par>
                                <p:cTn id="14" presetID="47"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0"/>
                                        <p:tgtEl>
                                          <p:spTgt spid="29"/>
                                        </p:tgtEl>
                                      </p:cBhvr>
                                    </p:animEffect>
                                    <p:anim calcmode="lin" valueType="num">
                                      <p:cBhvr>
                                        <p:cTn id="17" dur="2000" fill="hold"/>
                                        <p:tgtEl>
                                          <p:spTgt spid="29"/>
                                        </p:tgtEl>
                                        <p:attrNameLst>
                                          <p:attrName>ppt_x</p:attrName>
                                        </p:attrNameLst>
                                      </p:cBhvr>
                                      <p:tavLst>
                                        <p:tav tm="0">
                                          <p:val>
                                            <p:strVal val="#ppt_x"/>
                                          </p:val>
                                        </p:tav>
                                        <p:tav tm="100000">
                                          <p:val>
                                            <p:strVal val="#ppt_x"/>
                                          </p:val>
                                        </p:tav>
                                      </p:tavLst>
                                    </p:anim>
                                    <p:anim calcmode="lin" valueType="num">
                                      <p:cBhvr>
                                        <p:cTn id="18" dur="2000" fill="hold"/>
                                        <p:tgtEl>
                                          <p:spTgt spid="29"/>
                                        </p:tgtEl>
                                        <p:attrNameLst>
                                          <p:attrName>ppt_y</p:attrName>
                                        </p:attrNameLst>
                                      </p:cBhvr>
                                      <p:tavLst>
                                        <p:tav tm="0">
                                          <p:val>
                                            <p:strVal val="#ppt_y-.1"/>
                                          </p:val>
                                        </p:tav>
                                        <p:tav tm="100000">
                                          <p:val>
                                            <p:strVal val="#ppt_y"/>
                                          </p:val>
                                        </p:tav>
                                      </p:tavLst>
                                    </p:anim>
                                  </p:childTnLst>
                                </p:cTn>
                              </p:par>
                              <p:par>
                                <p:cTn id="19" presetID="9"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dissolve">
                                      <p:cBhvr>
                                        <p:cTn id="21" dur="500"/>
                                        <p:tgtEl>
                                          <p:spTgt spid="28"/>
                                        </p:tgtEl>
                                      </p:cBhvr>
                                    </p:animEffect>
                                  </p:childTnLst>
                                </p:cTn>
                              </p:par>
                            </p:childTnLst>
                          </p:cTn>
                        </p:par>
                        <p:par>
                          <p:cTn id="22" fill="hold">
                            <p:stCondLst>
                              <p:cond delay="3000"/>
                            </p:stCondLst>
                            <p:childTnLst>
                              <p:par>
                                <p:cTn id="23" presetID="10" presetClass="exit" presetSubtype="0" fill="hold" nodeType="afterEffect">
                                  <p:stCondLst>
                                    <p:cond delay="0"/>
                                  </p:stCondLst>
                                  <p:childTnLst>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14"/>
                                        </p:tgtEl>
                                      </p:cBhvr>
                                    </p:animEffect>
                                    <p:set>
                                      <p:cBhvr>
                                        <p:cTn id="28" dur="1" fill="hold">
                                          <p:stCondLst>
                                            <p:cond delay="999"/>
                                          </p:stCondLst>
                                        </p:cTn>
                                        <p:tgtEl>
                                          <p:spTgt spid="1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8" name="Shape 248"/>
          <p:cNvPicPr preferRelativeResize="0"/>
          <p:nvPr/>
        </p:nvPicPr>
        <p:blipFill rotWithShape="1">
          <a:blip r:embed="rId3"/>
          <a:srcRect l="64600" t="-1974" r="948" b="1974"/>
          <a:stretch/>
        </p:blipFill>
        <p:spPr>
          <a:xfrm>
            <a:off x="740551" y="2821363"/>
            <a:ext cx="3792358" cy="5576474"/>
          </a:xfrm>
          <a:prstGeom prst="rect">
            <a:avLst/>
          </a:prstGeom>
          <a:noFill/>
          <a:ln>
            <a:noFill/>
          </a:ln>
        </p:spPr>
      </p:pic>
      <p:sp>
        <p:nvSpPr>
          <p:cNvPr id="249" name="Shape 249"/>
          <p:cNvSpPr txBox="1">
            <a:spLocks noGrp="1"/>
          </p:cNvSpPr>
          <p:nvPr>
            <p:ph type="title" idx="4294967295"/>
          </p:nvPr>
        </p:nvSpPr>
        <p:spPr>
          <a:xfrm>
            <a:off x="-3905" y="10441"/>
            <a:ext cx="13004800" cy="1460480"/>
          </a:xfrm>
          <a:prstGeom prst="rect">
            <a:avLst/>
          </a:prstGeom>
          <a:noFill/>
          <a:ln>
            <a:noFill/>
          </a:ln>
        </p:spPr>
        <p:txBody>
          <a:bodyPr lIns="130027" tIns="130027" rIns="130027" bIns="130027" anchor="ctr" anchorCtr="0">
            <a:noAutofit/>
          </a:bodyPr>
          <a:lstStyle/>
          <a:p>
            <a:pPr algn="ctr">
              <a:lnSpc>
                <a:spcPct val="90000"/>
              </a:lnSpc>
              <a:buClr>
                <a:srgbClr val="0C343D"/>
              </a:buClr>
              <a:buSzPct val="25000"/>
            </a:pPr>
            <a:r>
              <a:rPr lang="en" sz="6827" b="1" dirty="0">
                <a:solidFill>
                  <a:schemeClr val="tx1"/>
                </a:solidFill>
                <a:latin typeface="Calibri"/>
                <a:ea typeface="Calibri"/>
                <a:cs typeface="Calibri"/>
                <a:sym typeface="Calibri"/>
              </a:rPr>
              <a:t>Effects of Nicotine</a:t>
            </a:r>
          </a:p>
        </p:txBody>
      </p:sp>
      <p:pic>
        <p:nvPicPr>
          <p:cNvPr id="6" name="Picture 5">
            <a:extLst>
              <a:ext uri="{FF2B5EF4-FFF2-40B4-BE49-F238E27FC236}">
                <a16:creationId xmlns:a16="http://schemas.microsoft.com/office/drawing/2014/main" id="{F03B237D-D3FC-E549-A872-1B251F4AD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748" y="3664159"/>
            <a:ext cx="3951201" cy="3951201"/>
          </a:xfrm>
          <a:prstGeom prst="rect">
            <a:avLst/>
          </a:prstGeom>
        </p:spPr>
      </p:pic>
      <p:pic>
        <p:nvPicPr>
          <p:cNvPr id="7" name="Picture 6">
            <a:extLst>
              <a:ext uri="{FF2B5EF4-FFF2-40B4-BE49-F238E27FC236}">
                <a16:creationId xmlns:a16="http://schemas.microsoft.com/office/drawing/2014/main" id="{A0802F34-6FDA-AD49-B075-4DDDA6D7CC47}"/>
              </a:ext>
            </a:extLst>
          </p:cNvPr>
          <p:cNvPicPr>
            <a:picLocks noChangeAspect="1"/>
          </p:cNvPicPr>
          <p:nvPr/>
        </p:nvPicPr>
        <p:blipFill rotWithShape="1">
          <a:blip r:embed="rId5"/>
          <a:srcRect l="40046" r="33668"/>
          <a:stretch/>
        </p:blipFill>
        <p:spPr>
          <a:xfrm>
            <a:off x="9524629" y="2551527"/>
            <a:ext cx="2706476" cy="5791603"/>
          </a:xfrm>
          <a:prstGeom prst="rect">
            <a:avLst/>
          </a:prstGeom>
        </p:spPr>
      </p:pic>
      <p:sp>
        <p:nvSpPr>
          <p:cNvPr id="9" name="Shape 63">
            <a:extLst>
              <a:ext uri="{FF2B5EF4-FFF2-40B4-BE49-F238E27FC236}">
                <a16:creationId xmlns:a16="http://schemas.microsoft.com/office/drawing/2014/main" id="{99925651-664B-9F48-91A2-A0B4AEE82AEE}"/>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8" name="TextBox 7">
            <a:extLst>
              <a:ext uri="{FF2B5EF4-FFF2-40B4-BE49-F238E27FC236}">
                <a16:creationId xmlns:a16="http://schemas.microsoft.com/office/drawing/2014/main" id="{B2BE5E2D-1CC2-E245-8B9D-049153F10531}"/>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37271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9"/>
          <p:cNvSpPr/>
          <p:nvPr/>
        </p:nvSpPr>
        <p:spPr>
          <a:xfrm>
            <a:off x="0" y="146794"/>
            <a:ext cx="13004800" cy="1127553"/>
          </a:xfrm>
          <a:prstGeom prst="rect">
            <a:avLst/>
          </a:prstGeom>
          <a:ln w="12700">
            <a:miter lim="400000"/>
          </a:ln>
          <a:extLst>
            <a:ext uri="{C572A759-6A51-4108-AA02-DFA0A04FC94B}">
              <ma14:wrappingTextBoxFlag xmlns:ma14="http://schemas.microsoft.com/office/mac/drawingml/2011/main" xmlns="" val="1"/>
            </a:ext>
          </a:extLst>
        </p:spPr>
        <p:txBody>
          <a:bodyPr wrap="square" lIns="38100" tIns="38100" rIns="38100" bIns="38100" anchor="ctr">
            <a:spAutoFit/>
          </a:bodyPr>
          <a:lstStyle/>
          <a:p>
            <a:pPr defTabSz="975345" hangingPunct="1">
              <a:defRPr sz="1800"/>
            </a:pPr>
            <a:r>
              <a:rPr lang="en-US" sz="6827" b="1" kern="1200" dirty="0">
                <a:solidFill>
                  <a:prstClr val="black"/>
                </a:solidFill>
                <a:latin typeface="Calibri" charset="0"/>
                <a:ea typeface="Calibri" charset="0"/>
                <a:cs typeface="Calibri" charset="0"/>
                <a:sym typeface="Chalkboard"/>
              </a:rPr>
              <a:t>Class Discussion</a:t>
            </a:r>
            <a:endParaRPr sz="6827" b="1" kern="1200" dirty="0">
              <a:solidFill>
                <a:prstClr val="black"/>
              </a:solidFill>
              <a:latin typeface="Calibri" charset="0"/>
              <a:ea typeface="Calibri" charset="0"/>
              <a:cs typeface="Calibri" charset="0"/>
              <a:sym typeface="Chalkboard"/>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1088"/>
          <a:stretch/>
        </p:blipFill>
        <p:spPr>
          <a:xfrm>
            <a:off x="359711" y="2747406"/>
            <a:ext cx="11648981" cy="6034452"/>
          </a:xfrm>
          <a:prstGeom prst="rect">
            <a:avLst/>
          </a:prstGeom>
        </p:spPr>
      </p:pic>
      <p:sp>
        <p:nvSpPr>
          <p:cNvPr id="6" name="TextBox 5"/>
          <p:cNvSpPr txBox="1"/>
          <p:nvPr/>
        </p:nvSpPr>
        <p:spPr>
          <a:xfrm>
            <a:off x="4427170" y="3703964"/>
            <a:ext cx="6067627" cy="2609048"/>
          </a:xfrm>
          <a:prstGeom prst="rect">
            <a:avLst/>
          </a:prstGeom>
          <a:noFill/>
        </p:spPr>
        <p:txBody>
          <a:bodyPr wrap="square" rtlCol="0">
            <a:spAutoFit/>
          </a:bodyPr>
          <a:lstStyle/>
          <a:p>
            <a:pPr defTabSz="975345" hangingPunct="1"/>
            <a:r>
              <a:rPr lang="en-US" sz="3271" b="1" kern="1200" dirty="0">
                <a:solidFill>
                  <a:srgbClr val="4472C4">
                    <a:lumMod val="75000"/>
                  </a:srgbClr>
                </a:solidFill>
                <a:latin typeface="Calibri" panose="020F0502020204030204"/>
                <a:ea typeface="+mn-ea"/>
                <a:cs typeface="+mn-cs"/>
              </a:rPr>
              <a:t>Knowing what we do about         e-cigs, and considering all the things we don’t know about e-cigs why do teens choose to use e-cigs/vapes?</a:t>
            </a:r>
          </a:p>
        </p:txBody>
      </p:sp>
      <p:sp>
        <p:nvSpPr>
          <p:cNvPr id="7" name="Shape 63">
            <a:extLst>
              <a:ext uri="{FF2B5EF4-FFF2-40B4-BE49-F238E27FC236}">
                <a16:creationId xmlns:a16="http://schemas.microsoft.com/office/drawing/2014/main" id="{7AAB337B-7647-C845-975B-0B0C6BC59118}"/>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8" name="TextBox 7">
            <a:extLst>
              <a:ext uri="{FF2B5EF4-FFF2-40B4-BE49-F238E27FC236}">
                <a16:creationId xmlns:a16="http://schemas.microsoft.com/office/drawing/2014/main" id="{DBC184E1-85F6-D54C-B596-1579E6970F43}"/>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816851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Shape 247"/>
          <p:cNvSpPr txBox="1"/>
          <p:nvPr/>
        </p:nvSpPr>
        <p:spPr>
          <a:xfrm>
            <a:off x="1912747" y="193914"/>
            <a:ext cx="9179307" cy="1073067"/>
          </a:xfrm>
          <a:prstGeom prst="rect">
            <a:avLst/>
          </a:prstGeom>
          <a:noFill/>
          <a:ln>
            <a:noFill/>
          </a:ln>
        </p:spPr>
        <p:txBody>
          <a:bodyPr lIns="130027" tIns="130027" rIns="130027" bIns="130027" anchor="t" anchorCtr="0">
            <a:noAutofit/>
          </a:bodyPr>
          <a:lstStyle/>
          <a:p>
            <a:pPr defTabSz="457176" hangingPunct="1">
              <a:defRPr/>
            </a:pPr>
            <a:r>
              <a:rPr lang="en" sz="6400" b="1" dirty="0">
                <a:solidFill>
                  <a:prstClr val="black"/>
                </a:solidFill>
                <a:latin typeface="Calibri"/>
                <a:ea typeface="Calibri"/>
                <a:cs typeface="Calibri"/>
                <a:sym typeface="Calibri"/>
              </a:rPr>
              <a:t>Pop Pre-Quiz</a:t>
            </a:r>
          </a:p>
        </p:txBody>
      </p:sp>
      <p:sp>
        <p:nvSpPr>
          <p:cNvPr id="6" name="Shape 63">
            <a:extLst>
              <a:ext uri="{FF2B5EF4-FFF2-40B4-BE49-F238E27FC236}">
                <a16:creationId xmlns:a16="http://schemas.microsoft.com/office/drawing/2014/main" id="{A4FA575A-F33F-274D-AE2E-2E23537F461D}"/>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pic>
        <p:nvPicPr>
          <p:cNvPr id="2" name="Picture 1">
            <a:hlinkClick r:id="rId3"/>
            <a:extLst>
              <a:ext uri="{FF2B5EF4-FFF2-40B4-BE49-F238E27FC236}">
                <a16:creationId xmlns:a16="http://schemas.microsoft.com/office/drawing/2014/main" id="{4B3677CC-7AA4-5842-8F55-93CD11CEE241}"/>
              </a:ext>
            </a:extLst>
          </p:cNvPr>
          <p:cNvPicPr>
            <a:picLocks noChangeAspect="1"/>
          </p:cNvPicPr>
          <p:nvPr/>
        </p:nvPicPr>
        <p:blipFill>
          <a:blip r:embed="rId4"/>
          <a:stretch>
            <a:fillRect/>
          </a:stretch>
        </p:blipFill>
        <p:spPr>
          <a:xfrm>
            <a:off x="634999" y="2590800"/>
            <a:ext cx="11738630" cy="5839969"/>
          </a:xfrm>
          <a:prstGeom prst="rect">
            <a:avLst/>
          </a:prstGeom>
        </p:spPr>
      </p:pic>
      <p:sp>
        <p:nvSpPr>
          <p:cNvPr id="8" name="TextBox 7">
            <a:extLst>
              <a:ext uri="{FF2B5EF4-FFF2-40B4-BE49-F238E27FC236}">
                <a16:creationId xmlns:a16="http://schemas.microsoft.com/office/drawing/2014/main" id="{05644B63-AD14-7748-942B-62E116DF3E3E}"/>
              </a:ext>
            </a:extLst>
          </p:cNvPr>
          <p:cNvSpPr txBox="1"/>
          <p:nvPr/>
        </p:nvSpPr>
        <p:spPr>
          <a:xfrm>
            <a:off x="3378199" y="8821009"/>
            <a:ext cx="6248400" cy="492443"/>
          </a:xfrm>
          <a:prstGeom prst="rect">
            <a:avLst/>
          </a:prstGeom>
          <a:noFill/>
        </p:spPr>
        <p:txBody>
          <a:bodyPr wrap="square" rtlCol="0">
            <a:spAutoFit/>
          </a:bodyPr>
          <a:lstStyle/>
          <a:p>
            <a:pPr algn="l" defTabSz="457176" hangingPunct="1">
              <a:defRPr/>
            </a:pPr>
            <a:r>
              <a:rPr lang="en-US" sz="2600" b="1" dirty="0">
                <a:solidFill>
                  <a:srgbClr val="903020"/>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4148953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5936" y="245815"/>
            <a:ext cx="7932928" cy="1055354"/>
          </a:xfrm>
          <a:prstGeom prst="rect">
            <a:avLst/>
          </a:prstGeom>
          <a:noFill/>
        </p:spPr>
        <p:txBody>
          <a:bodyPr wrap="square" rtlCol="0">
            <a:spAutoFit/>
          </a:bodyPr>
          <a:lstStyle/>
          <a:p>
            <a:pPr defTabSz="1300460" hangingPunct="1">
              <a:defRPr/>
            </a:pPr>
            <a:r>
              <a:rPr lang="en-US" sz="6258" b="1" dirty="0">
                <a:latin typeface="Arial"/>
                <a:ea typeface="+mn-ea"/>
                <a:cs typeface="Arial"/>
                <a:sym typeface="Arial"/>
              </a:rPr>
              <a:t>What is Nicotine?</a:t>
            </a:r>
          </a:p>
        </p:txBody>
      </p:sp>
      <p:sp>
        <p:nvSpPr>
          <p:cNvPr id="3" name="Title 2"/>
          <p:cNvSpPr>
            <a:spLocks noGrp="1"/>
          </p:cNvSpPr>
          <p:nvPr>
            <p:ph type="title"/>
          </p:nvPr>
        </p:nvSpPr>
        <p:spPr>
          <a:xfrm>
            <a:off x="895774" y="2445403"/>
            <a:ext cx="4194386" cy="696686"/>
          </a:xfrm>
        </p:spPr>
        <p:txBody>
          <a:bodyPr/>
          <a:lstStyle/>
          <a:p>
            <a:pPr algn="ctr"/>
            <a:r>
              <a:rPr lang="en-US" b="1" dirty="0">
                <a:solidFill>
                  <a:srgbClr val="002060"/>
                </a:solidFill>
                <a:latin typeface="+mn-lt"/>
              </a:rPr>
              <a:t>Nicotine Molecule</a:t>
            </a:r>
          </a:p>
        </p:txBody>
      </p:sp>
      <p:sp>
        <p:nvSpPr>
          <p:cNvPr id="4" name="Content Placeholder 3"/>
          <p:cNvSpPr>
            <a:spLocks noGrp="1"/>
          </p:cNvSpPr>
          <p:nvPr>
            <p:ph idx="1"/>
          </p:nvPr>
        </p:nvSpPr>
        <p:spPr>
          <a:xfrm>
            <a:off x="5525346" y="2612098"/>
            <a:ext cx="6583680" cy="4551873"/>
          </a:xfrm>
        </p:spPr>
        <p:txBody>
          <a:bodyPr>
            <a:noAutofit/>
          </a:bodyPr>
          <a:lstStyle/>
          <a:p>
            <a:r>
              <a:rPr lang="en-US" sz="4835" dirty="0"/>
              <a:t>Drug</a:t>
            </a:r>
          </a:p>
          <a:p>
            <a:r>
              <a:rPr lang="en-US" sz="4835" dirty="0"/>
              <a:t>Stimulant </a:t>
            </a:r>
          </a:p>
          <a:p>
            <a:r>
              <a:rPr lang="en-US" sz="4835" dirty="0"/>
              <a:t>Highly addictive</a:t>
            </a:r>
          </a:p>
          <a:p>
            <a:r>
              <a:rPr lang="en-US" sz="4835" dirty="0"/>
              <a:t>Causes changes in brain chemistry</a:t>
            </a:r>
          </a:p>
          <a:p>
            <a:r>
              <a:rPr lang="en-US" sz="4835" dirty="0"/>
              <a:t>Found in tobacco products</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774" y="3304551"/>
            <a:ext cx="4551873" cy="4551873"/>
          </a:xfrm>
          <a:prstGeom prst="rect">
            <a:avLst/>
          </a:prstGeom>
        </p:spPr>
      </p:pic>
      <p:sp>
        <p:nvSpPr>
          <p:cNvPr id="5" name="Pentagon 4"/>
          <p:cNvSpPr/>
          <p:nvPr/>
        </p:nvSpPr>
        <p:spPr>
          <a:xfrm>
            <a:off x="895775" y="8253750"/>
            <a:ext cx="11507554" cy="1254036"/>
          </a:xfrm>
          <a:prstGeom prst="homePlat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defRPr/>
            </a:pPr>
            <a:r>
              <a:rPr lang="en-US" sz="3698" dirty="0">
                <a:solidFill>
                  <a:srgbClr val="FFFFFF"/>
                </a:solidFill>
                <a:latin typeface="Arial"/>
                <a:sym typeface="Arial"/>
              </a:rPr>
              <a:t>If nicotine is unsafe, why do you think people still choose to use products that have nicotine?</a:t>
            </a:r>
          </a:p>
        </p:txBody>
      </p:sp>
      <p:sp>
        <p:nvSpPr>
          <p:cNvPr id="8" name="Shape 63">
            <a:extLst>
              <a:ext uri="{FF2B5EF4-FFF2-40B4-BE49-F238E27FC236}">
                <a16:creationId xmlns:a16="http://schemas.microsoft.com/office/drawing/2014/main" id="{4D7998F8-007C-304D-8197-E301972E0C8E}"/>
              </a:ext>
            </a:extLst>
          </p:cNvPr>
          <p:cNvSpPr/>
          <p:nvPr/>
        </p:nvSpPr>
        <p:spPr>
          <a:xfrm>
            <a:off x="0" y="1449503"/>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sp>
        <p:nvSpPr>
          <p:cNvPr id="10" name="TextBox 9">
            <a:extLst>
              <a:ext uri="{FF2B5EF4-FFF2-40B4-BE49-F238E27FC236}">
                <a16:creationId xmlns:a16="http://schemas.microsoft.com/office/drawing/2014/main" id="{C8E74AEF-8A8C-A944-A230-5C6E364119E5}"/>
              </a:ext>
            </a:extLst>
          </p:cNvPr>
          <p:cNvSpPr txBox="1"/>
          <p:nvPr/>
        </p:nvSpPr>
        <p:spPr>
          <a:xfrm>
            <a:off x="3378200" y="1489055"/>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191487176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C0D3C16-E609-A44B-A44A-8793C26C77C8}"/>
              </a:ext>
            </a:extLst>
          </p:cNvPr>
          <p:cNvSpPr/>
          <p:nvPr/>
        </p:nvSpPr>
        <p:spPr>
          <a:xfrm>
            <a:off x="-1" y="1945909"/>
            <a:ext cx="13004799" cy="7836484"/>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50096" hangingPunct="1">
              <a:defRPr/>
            </a:pPr>
            <a:endParaRPr lang="en-US" sz="2560" kern="1200">
              <a:solidFill>
                <a:srgbClr val="FFFFFF"/>
              </a:solidFill>
              <a:latin typeface="Arial"/>
            </a:endParaRPr>
          </a:p>
        </p:txBody>
      </p:sp>
      <p:sp>
        <p:nvSpPr>
          <p:cNvPr id="5" name="TextBox 4"/>
          <p:cNvSpPr txBox="1"/>
          <p:nvPr/>
        </p:nvSpPr>
        <p:spPr>
          <a:xfrm>
            <a:off x="1719490" y="257968"/>
            <a:ext cx="9370748" cy="1055354"/>
          </a:xfrm>
          <a:prstGeom prst="rect">
            <a:avLst/>
          </a:prstGeom>
          <a:noFill/>
        </p:spPr>
        <p:txBody>
          <a:bodyPr wrap="square" rtlCol="0">
            <a:spAutoFit/>
          </a:bodyPr>
          <a:lstStyle/>
          <a:p>
            <a:pPr defTabSz="975345" hangingPunct="1"/>
            <a:r>
              <a:rPr lang="en-US" sz="6258" b="1" kern="1200" dirty="0">
                <a:solidFill>
                  <a:prstClr val="black"/>
                </a:solidFill>
                <a:latin typeface="Calibri" panose="020F0502020204030204"/>
                <a:ea typeface="+mn-ea"/>
                <a:cs typeface="+mn-cs"/>
              </a:rPr>
              <a:t>Nicotine in the Brain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387" y="1983132"/>
            <a:ext cx="11655704" cy="7770469"/>
          </a:xfrm>
          <a:prstGeom prst="rect">
            <a:avLst/>
          </a:prstGeom>
        </p:spPr>
      </p:pic>
      <p:sp>
        <p:nvSpPr>
          <p:cNvPr id="12" name="Oval 11"/>
          <p:cNvSpPr/>
          <p:nvPr/>
        </p:nvSpPr>
        <p:spPr>
          <a:xfrm>
            <a:off x="6162886" y="3452889"/>
            <a:ext cx="1760688" cy="1648519"/>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pic>
        <p:nvPicPr>
          <p:cNvPr id="8" name="Picture 7"/>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6509105" y="8573123"/>
            <a:ext cx="1481721" cy="1105146"/>
          </a:xfrm>
          <a:prstGeom prst="rect">
            <a:avLst/>
          </a:prstGeom>
        </p:spPr>
      </p:pic>
      <p:sp>
        <p:nvSpPr>
          <p:cNvPr id="19" name="Sun 18"/>
          <p:cNvSpPr/>
          <p:nvPr/>
        </p:nvSpPr>
        <p:spPr>
          <a:xfrm>
            <a:off x="6727780" y="3452889"/>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20" name="Sun 19"/>
          <p:cNvSpPr/>
          <p:nvPr/>
        </p:nvSpPr>
        <p:spPr>
          <a:xfrm>
            <a:off x="6310930" y="3653069"/>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21" name="Sun 20"/>
          <p:cNvSpPr/>
          <p:nvPr/>
        </p:nvSpPr>
        <p:spPr>
          <a:xfrm>
            <a:off x="6139081" y="4039662"/>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22" name="Sun 21"/>
          <p:cNvSpPr/>
          <p:nvPr/>
        </p:nvSpPr>
        <p:spPr>
          <a:xfrm>
            <a:off x="7253778" y="3495735"/>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23" name="Sun 22"/>
          <p:cNvSpPr/>
          <p:nvPr/>
        </p:nvSpPr>
        <p:spPr>
          <a:xfrm>
            <a:off x="6647662" y="4842067"/>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24" name="Sun 23"/>
          <p:cNvSpPr/>
          <p:nvPr/>
        </p:nvSpPr>
        <p:spPr>
          <a:xfrm>
            <a:off x="6278418" y="4557159"/>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25" name="Sun 24"/>
          <p:cNvSpPr/>
          <p:nvPr/>
        </p:nvSpPr>
        <p:spPr>
          <a:xfrm>
            <a:off x="7149274" y="4772754"/>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26" name="Sun 25"/>
          <p:cNvSpPr/>
          <p:nvPr/>
        </p:nvSpPr>
        <p:spPr>
          <a:xfrm>
            <a:off x="7562642" y="4497057"/>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27" name="Sun 26"/>
          <p:cNvSpPr/>
          <p:nvPr/>
        </p:nvSpPr>
        <p:spPr>
          <a:xfrm>
            <a:off x="7604441" y="3903877"/>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16" name="Shape 63">
            <a:extLst>
              <a:ext uri="{FF2B5EF4-FFF2-40B4-BE49-F238E27FC236}">
                <a16:creationId xmlns:a16="http://schemas.microsoft.com/office/drawing/2014/main" id="{DB9B1D51-3F2A-0B43-9185-4ACA6D29D2BB}"/>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18" name="TextBox 17">
            <a:extLst>
              <a:ext uri="{FF2B5EF4-FFF2-40B4-BE49-F238E27FC236}">
                <a16:creationId xmlns:a16="http://schemas.microsoft.com/office/drawing/2014/main" id="{680C4535-1884-C640-8FA7-D7D1AEA32DB4}"/>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137116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51 0.00023 L -0.01016 -0.49862 " pathEditMode="relative" rAng="0" ptsTypes="AA">
                                      <p:cBhvr>
                                        <p:cTn id="6" dur="2000" fill="hold"/>
                                        <p:tgtEl>
                                          <p:spTgt spid="8"/>
                                        </p:tgtEl>
                                        <p:attrNameLst>
                                          <p:attrName>ppt_x</p:attrName>
                                          <p:attrName>ppt_y</p:attrName>
                                        </p:attrNameLst>
                                      </p:cBhvr>
                                      <p:rCtr x="-182" y="-24954"/>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3.33333E-6 1.11111E-6 C -0.00222 -0.05625 0.0082 -0.06574 -0.01927 -0.05347 C -0.0224 -0.05208 -0.025 -0.04838 -0.02787 -0.04583 C -0.0293 -0.04329 -0.03021 -0.03889 -0.03216 -0.0382 C -0.0461 -0.03333 -0.03659 -0.07894 -0.03646 -0.08032 C -0.03594 -0.0838 -0.03008 -0.09699 -0.02787 -0.09931 C -0.02591 -0.10139 -0.02357 -0.10185 -0.02149 -0.10324 C -0.02005 -0.10579 -0.01602 -0.10787 -0.01719 -0.11088 C -0.01875 -0.11505 -0.02292 -0.1132 -0.02578 -0.11458 C -0.02787 -0.11574 -0.02995 -0.11713 -0.03216 -0.11829 C -0.04063 -0.11343 -0.03633 -0.11458 -0.04492 -0.11458 " pathEditMode="relative" ptsTypes="AAAAAAAAAAA">
                                      <p:cBhvr>
                                        <p:cTn id="10" dur="2000" fill="hold"/>
                                        <p:tgtEl>
                                          <p:spTgt spid="19"/>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3.75E-6 -8.14815E-6 C -0.0017 -0.02269 -0.00013 -0.02894 -0.00651 -0.04584 C -0.00756 -0.04885 -0.00938 -0.05093 -0.01081 -0.05348 C -0.01511 -0.05209 -0.01954 -0.05232 -0.02357 -0.04954 C -0.03165 -0.04422 -0.025 -0.03959 -0.03008 -0.03056 C -0.03165 -0.02778 -0.03438 -0.02802 -0.03646 -0.02686 C -0.03868 -0.02802 -0.04128 -0.02778 -0.04284 -0.03056 C -0.04753 -0.0389 -0.04323 -0.06413 -0.04284 -0.06876 C -0.04428 -0.0713 -0.04545 -0.07454 -0.04714 -0.0764 C -0.05352 -0.08311 -0.05521 -0.0794 -0.06211 -0.0764 C -0.06381 -0.0676 -0.06394 -0.05903 -0.07071 -0.05718 C -0.0737 -0.05649 -0.07644 -0.05973 -0.0793 -0.06112 C -0.08008 -0.06482 -0.08138 -0.06853 -0.08138 -0.07246 C -0.08138 -0.10116 -0.07891 -0.08195 -0.07722 -0.10302 C -0.07683 -0.10788 -0.07722 -0.1132 -0.07722 -0.11806 " pathEditMode="relative" ptsTypes="AAAAAAAAAAAAAAA">
                                      <p:cBhvr>
                                        <p:cTn id="12" dur="2000" fill="hold"/>
                                        <p:tgtEl>
                                          <p:spTgt spid="20"/>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00599 0.02014 L -0.02318 0.02755 C -0.02604 0.02894 -0.02904 0.02986 -0.03177 0.03148 L -0.04466 0.03912 C -0.04531 0.04931 -0.04362 0.06111 -0.04675 0.06968 C -0.04818 0.07338 -0.05196 0.06598 -0.05326 0.06204 C -0.05508 0.05648 -0.05391 0.04885 -0.05534 0.04283 C -0.05729 0.03473 -0.06211 0.0338 -0.06615 0.03148 C -0.06966 0.03264 -0.0737 0.03218 -0.07682 0.03519 C -0.07904 0.0375 -0.0793 0.04352 -0.08112 0.04676 C -0.08294 0.05 -0.08542 0.05185 -0.0875 0.0544 C -0.08828 0.0581 -0.08802 0.06297 -0.08972 0.06574 C -0.09401 0.07338 -0.09831 0.06829 -0.10248 0.06574 C -0.10391 0.06204 -0.10482 0.05741 -0.10677 0.0544 C -0.11068 0.04838 -0.11966 0.03912 -0.11966 0.03912 C -0.1293 0.04329 -0.12617 0.03912 -0.13034 0.04676 " pathEditMode="relative" ptsTypes="AAAAAAAAAAAAAAAA">
                                      <p:cBhvr>
                                        <p:cTn id="14" dur="2000" fill="hold"/>
                                        <p:tgtEl>
                                          <p:spTgt spid="21"/>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04166 -0.05348 C 0.03801 -0.05232 0.03451 -0.0507 0.03086 -0.04977 C 0.02304 -0.04815 0.01484 -0.05047 0.00728 -0.04607 C 0.0052 -0.04468 0.00585 -0.03843 0.0052 -0.0345 C 0.00585 -0.03079 0.00572 -0.02593 0.00728 -0.02315 C 0.00885 -0.02038 0.01184 -0.0213 0.01366 -0.01922 C 0.02838 -0.00371 0.00624 -0.01876 0.02447 -0.00788 C 0.02369 -0.00278 0.02408 0.00323 0.02226 0.0074 C 0.01848 0.01597 0.00156 0.00763 0.0009 0.0074 C -0.01889 0.01087 -0.02605 0.00092 -0.01628 0.02268 C -0.01498 0.02546 -0.01342 0.02777 -0.01199 0.03032 C -0.00964 0.04282 -0.0099 0.03773 -0.0099 0.0456 " pathEditMode="relative" ptsTypes="AAAAAAAAAAAA">
                                      <p:cBhvr>
                                        <p:cTn id="16" dur="2000" fill="hold"/>
                                        <p:tgtEl>
                                          <p:spTgt spid="24"/>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00625 0.0382 C 0.0069 0.04306 0.00547 0.05162 0.00834 0.05325 C 0.0138 0.05649 0.01979 0.05116 0.02552 0.04954 C 0.03503 0.04676 0.03477 0.04653 0.04258 0.0419 C 0.05013 0.0463 0.05339 0.04399 0.04688 0.06482 C 0.04492 0.07107 0.03828 0.07987 0.03828 0.07987 C 0.03763 0.0838 0.03399 0.09051 0.0362 0.09144 C 0.05352 0.09815 0.0543 0.09352 0.06198 0.07987 C 0.06406 0.08241 0.06771 0.08311 0.06836 0.0875 C 0.07162 0.11088 0.06732 0.10973 0.05977 0.11412 C 0.06055 0.11806 0.06081 0.12223 0.06198 0.1257 C 0.06302 0.12871 0.06615 0.13334 0.06615 0.13334 " pathEditMode="relative" ptsTypes="AAAAAAAAAAAA">
                                      <p:cBhvr>
                                        <p:cTn id="18" dur="2000" fill="hold"/>
                                        <p:tgtEl>
                                          <p:spTgt spid="25"/>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00013 0.0375 C 0.00052 0.04028 0.003 0.06019 0.0043 0.06412 C 0.00534 0.06713 0.00716 0.06922 0.0086 0.07176 C 0.01289 0.07037 0.01797 0.07223 0.02149 0.06783 C 0.02396 0.06482 0.02253 0.05741 0.0237 0.05255 C 0.02657 0.04075 0.02865 0.04028 0.03438 0.03357 C 0.03503 0.02894 0.03594 0.00834 0.04297 0.01088 C 0.04545 0.01181 0.04584 0.01852 0.04727 0.02223 C 0.0474 0.02315 0.05039 0.0463 0.05157 0.04885 C 0.05456 0.05556 0.06016 0.05764 0.06433 0.06019 C 0.06511 0.05649 0.06537 0.05232 0.06654 0.04885 C 0.06758 0.04584 0.06993 0.04445 0.07084 0.04121 C 0.07279 0.03403 0.07253 0.025 0.07513 0.01852 C 0.08047 0.00394 0.07761 0.01019 0.0836 -0.00046 C 0.08841 0.00787 0.08789 0.00348 0.08789 0.01088 " pathEditMode="relative" ptsTypes="AAAAAAAAAAAAAAA">
                                      <p:cBhvr>
                                        <p:cTn id="20" dur="2000" fill="hold"/>
                                        <p:tgtEl>
                                          <p:spTgt spid="26"/>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2.5E-6 6.66667E-6 C 0.00508 -0.00231 0.0112 -0.00323 0.01497 -0.01157 C 0.01641 -0.01481 0.01589 -0.01967 0.01706 -0.02291 C 0.0181 -0.02615 0.01992 -0.02823 0.02135 -0.03078 C 0.02357 -0.02939 0.02591 -0.02916 0.02787 -0.02684 C 0.03034 -0.02383 0.0319 -0.01874 0.03425 -0.0155 C 0.0362 -0.01249 0.03854 -0.01041 0.04063 -0.00786 C 0.04688 -0.02453 0.04492 -0.01458 0.04492 -0.03819 " pathEditMode="relative" ptsTypes="AAAAAAAA">
                                      <p:cBhvr>
                                        <p:cTn id="22" dur="2000" fill="hold"/>
                                        <p:tgtEl>
                                          <p:spTgt spid="27"/>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6.25E-6 1.85185E-6 C -0.00702 0.003 -0.00872 0.00671 -0.01497 1.85185E-6 C -0.0168 -0.00186 -0.01784 -0.0051 -0.01926 -0.00764 C -0.02031 -0.0132 -0.02461 -0.02917 -0.01926 -0.03426 C -0.01158 -0.04167 -0.0022 -0.0419 0.00639 -0.04584 L 0.01498 -0.04954 C 0.01642 -0.05209 0.01889 -0.05371 0.01928 -0.05718 C 0.0198 -0.06112 0.01928 -0.06737 0.0172 -0.06852 C 0.00899 -0.07315 6.25E-6 -0.07107 -0.00858 -0.07246 C -0.00781 -0.0801 -0.00899 -0.08912 -0.00637 -0.09537 C -0.00416 -0.10093 0.01446 -0.09908 0.01498 -0.09908 " pathEditMode="relative" ptsTypes="AAAAAAAAAAA">
                                      <p:cBhvr>
                                        <p:cTn id="24" dur="2000" fill="hold"/>
                                        <p:tgtEl>
                                          <p:spTgt spid="22"/>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00156 0.02037 C -0.01341 0.02546 -0.00859 0.02199 -0.01667 0.02916 C -0.01745 0.03356 -0.01953 0.04027 -0.01667 0.04467 C -0.01458 0.04768 -0.01159 0.04768 -0.00911 0.04907 L -0.00534 0.05138 L -0.00156 0.05347 C -0.00208 0.05648 -0.00156 0.06041 -0.00286 0.0625 C -0.00742 0.06944 -0.02891 0.06898 -0.02917 0.06921 C -0.0306 0.07708 -0.03034 0.07337 -0.03034 0.08032 " pathEditMode="relative" ptsTypes="AAAAAAAAA">
                                      <p:cBhvr>
                                        <p:cTn id="26" dur="2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AD6BC37-F8FD-4B44-BF74-810A1643B167}"/>
              </a:ext>
            </a:extLst>
          </p:cNvPr>
          <p:cNvSpPr/>
          <p:nvPr/>
        </p:nvSpPr>
        <p:spPr>
          <a:xfrm>
            <a:off x="-1" y="1945909"/>
            <a:ext cx="13004799" cy="7836484"/>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50096" hangingPunct="1">
              <a:defRPr/>
            </a:pPr>
            <a:endParaRPr lang="en-US" sz="2560" kern="1200">
              <a:solidFill>
                <a:srgbClr val="FFFFFF"/>
              </a:solidFill>
              <a:latin typeface="Arial"/>
            </a:endParaRPr>
          </a:p>
        </p:txBody>
      </p:sp>
      <p:pic>
        <p:nvPicPr>
          <p:cNvPr id="7" name="Picture 6"/>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788589" y="2206643"/>
            <a:ext cx="11320435" cy="7546957"/>
          </a:xfrm>
          <a:prstGeom prst="rect">
            <a:avLst/>
          </a:prstGeom>
        </p:spPr>
      </p:pic>
      <p:sp>
        <p:nvSpPr>
          <p:cNvPr id="12" name="Oval 11"/>
          <p:cNvSpPr/>
          <p:nvPr/>
        </p:nvSpPr>
        <p:spPr>
          <a:xfrm>
            <a:off x="6222834" y="3648883"/>
            <a:ext cx="1581551" cy="1649136"/>
          </a:xfrm>
          <a:prstGeom prst="ellipse">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path path="circle">
              <a:fillToRect l="50000" t="50000" r="50000" b="50000"/>
            </a:path>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pic>
        <p:nvPicPr>
          <p:cNvPr id="8" name="Picture 7"/>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639473" y="8610075"/>
            <a:ext cx="1361052" cy="1015145"/>
          </a:xfrm>
          <a:prstGeom prst="rect">
            <a:avLst/>
          </a:prstGeom>
        </p:spPr>
      </p:pic>
      <p:sp>
        <p:nvSpPr>
          <p:cNvPr id="19" name="Sun 18"/>
          <p:cNvSpPr/>
          <p:nvPr/>
        </p:nvSpPr>
        <p:spPr>
          <a:xfrm>
            <a:off x="6705534" y="3617196"/>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20" name="Sun 19"/>
          <p:cNvSpPr/>
          <p:nvPr/>
        </p:nvSpPr>
        <p:spPr>
          <a:xfrm>
            <a:off x="6288683" y="3817377"/>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21" name="Sun 20"/>
          <p:cNvSpPr/>
          <p:nvPr/>
        </p:nvSpPr>
        <p:spPr>
          <a:xfrm>
            <a:off x="6116835" y="4203969"/>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22" name="Sun 21"/>
          <p:cNvSpPr/>
          <p:nvPr/>
        </p:nvSpPr>
        <p:spPr>
          <a:xfrm>
            <a:off x="7231531" y="3660042"/>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23" name="Sun 22"/>
          <p:cNvSpPr/>
          <p:nvPr/>
        </p:nvSpPr>
        <p:spPr>
          <a:xfrm>
            <a:off x="6625416" y="5006374"/>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24" name="Sun 23"/>
          <p:cNvSpPr/>
          <p:nvPr/>
        </p:nvSpPr>
        <p:spPr>
          <a:xfrm>
            <a:off x="6256171" y="4721466"/>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25" name="Sun 24"/>
          <p:cNvSpPr/>
          <p:nvPr/>
        </p:nvSpPr>
        <p:spPr>
          <a:xfrm>
            <a:off x="7127028" y="4937061"/>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26" name="Sun 25"/>
          <p:cNvSpPr/>
          <p:nvPr/>
        </p:nvSpPr>
        <p:spPr>
          <a:xfrm>
            <a:off x="7540395" y="4661364"/>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27" name="Sun 26"/>
          <p:cNvSpPr/>
          <p:nvPr/>
        </p:nvSpPr>
        <p:spPr>
          <a:xfrm>
            <a:off x="7582194" y="4068184"/>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white"/>
              </a:solidFill>
              <a:latin typeface="Calibri" panose="020F0502020204030204"/>
            </a:endParaRPr>
          </a:p>
        </p:txBody>
      </p:sp>
      <p:sp>
        <p:nvSpPr>
          <p:cNvPr id="28" name="Shape 63">
            <a:extLst>
              <a:ext uri="{FF2B5EF4-FFF2-40B4-BE49-F238E27FC236}">
                <a16:creationId xmlns:a16="http://schemas.microsoft.com/office/drawing/2014/main" id="{A0F94D2F-BA43-0641-88D0-64D264775191}"/>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29" name="TextBox 28">
            <a:extLst>
              <a:ext uri="{FF2B5EF4-FFF2-40B4-BE49-F238E27FC236}">
                <a16:creationId xmlns:a16="http://schemas.microsoft.com/office/drawing/2014/main" id="{FDB74094-E6E3-FB4A-8BD3-0F5A58C85ED4}"/>
              </a:ext>
            </a:extLst>
          </p:cNvPr>
          <p:cNvSpPr txBox="1"/>
          <p:nvPr/>
        </p:nvSpPr>
        <p:spPr>
          <a:xfrm>
            <a:off x="1719490" y="257967"/>
            <a:ext cx="9370748" cy="1055354"/>
          </a:xfrm>
          <a:prstGeom prst="rect">
            <a:avLst/>
          </a:prstGeom>
          <a:noFill/>
        </p:spPr>
        <p:txBody>
          <a:bodyPr wrap="square" rtlCol="0">
            <a:spAutoFit/>
          </a:bodyPr>
          <a:lstStyle/>
          <a:p>
            <a:pPr defTabSz="975345" hangingPunct="1"/>
            <a:r>
              <a:rPr lang="en-US" sz="6258" b="1" kern="1200" dirty="0">
                <a:solidFill>
                  <a:prstClr val="black"/>
                </a:solidFill>
                <a:latin typeface="Calibri" panose="020F0502020204030204"/>
                <a:ea typeface="+mn-ea"/>
                <a:cs typeface="+mn-cs"/>
              </a:rPr>
              <a:t>Nicotine Addiction</a:t>
            </a:r>
          </a:p>
        </p:txBody>
      </p:sp>
      <p:sp>
        <p:nvSpPr>
          <p:cNvPr id="17" name="TextBox 16">
            <a:extLst>
              <a:ext uri="{FF2B5EF4-FFF2-40B4-BE49-F238E27FC236}">
                <a16:creationId xmlns:a16="http://schemas.microsoft.com/office/drawing/2014/main" id="{C7E50CB3-0FC0-CA48-B2D0-35ADF475EFD5}"/>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145017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0" accel="50000" decel="50000" fill="hold" nodeType="clickEffect">
                                  <p:stCondLst>
                                    <p:cond delay="0"/>
                                  </p:stCondLst>
                                  <p:childTnLst>
                                    <p:animMotion origin="layout" path="M -0.00651 0.00023 L -0.01016 -0.49862 " pathEditMode="relative" rAng="0" ptsTypes="AA">
                                      <p:cBhvr>
                                        <p:cTn id="6" dur="2000" fill="hold"/>
                                        <p:tgtEl>
                                          <p:spTgt spid="8"/>
                                        </p:tgtEl>
                                        <p:attrNameLst>
                                          <p:attrName>ppt_x</p:attrName>
                                          <p:attrName>ppt_y</p:attrName>
                                        </p:attrNameLst>
                                      </p:cBhvr>
                                      <p:rCtr x="-182" y="-24954"/>
                                    </p:animMotion>
                                  </p:childTnLst>
                                </p:cTn>
                              </p:par>
                            </p:childTnLst>
                          </p:cTn>
                        </p:par>
                        <p:par>
                          <p:cTn id="7" fill="hold">
                            <p:stCondLst>
                              <p:cond delay="2000"/>
                            </p:stCondLst>
                            <p:childTnLst>
                              <p:par>
                                <p:cTn id="8" presetID="0" presetClass="path" presetSubtype="0" accel="50000" decel="50000" fill="hold" grpId="0" nodeType="afterEffect">
                                  <p:stCondLst>
                                    <p:cond delay="0"/>
                                  </p:stCondLst>
                                  <p:childTnLst>
                                    <p:animMotion origin="layout" path="M 3.33333E-6 1.11111E-6 C -0.00222 -0.05625 0.0082 -0.06574 -0.01927 -0.05347 C -0.0224 -0.05208 -0.025 -0.04838 -0.02787 -0.04583 C -0.0293 -0.04329 -0.03021 -0.03889 -0.03216 -0.0382 C -0.0461 -0.03333 -0.03659 -0.07894 -0.03646 -0.08032 C -0.03594 -0.0838 -0.03008 -0.09699 -0.02787 -0.09931 C -0.02591 -0.10139 -0.02357 -0.10185 -0.02149 -0.10324 C -0.02005 -0.10579 -0.01602 -0.10787 -0.01719 -0.11088 C -0.01875 -0.11505 -0.02292 -0.1132 -0.02578 -0.11458 C -0.02787 -0.11574 -0.02995 -0.11713 -0.03216 -0.11829 C -0.04063 -0.11343 -0.03633 -0.11458 -0.04492 -0.11458 " pathEditMode="relative" ptsTypes="AAAAAAAAAAA">
                                      <p:cBhvr>
                                        <p:cTn id="9" dur="3000" fill="hold"/>
                                        <p:tgtEl>
                                          <p:spTgt spid="19"/>
                                        </p:tgtEl>
                                        <p:attrNameLst>
                                          <p:attrName>ppt_x</p:attrName>
                                          <p:attrName>ppt_y</p:attrName>
                                        </p:attrNameLst>
                                      </p:cBhvr>
                                    </p:animMotion>
                                  </p:childTnLst>
                                </p:cTn>
                              </p:par>
                              <p:par>
                                <p:cTn id="10" presetID="0" presetClass="path" presetSubtype="0" accel="50000" decel="50000" fill="hold" grpId="0" nodeType="withEffect">
                                  <p:stCondLst>
                                    <p:cond delay="0"/>
                                  </p:stCondLst>
                                  <p:childTnLst>
                                    <p:animMotion origin="layout" path="M 3.75E-6 -8.14815E-6 C -0.0017 -0.02269 -0.00013 -0.02894 -0.00651 -0.04584 C -0.00756 -0.04885 -0.00938 -0.05093 -0.01081 -0.05348 C -0.01511 -0.05209 -0.01954 -0.05232 -0.02357 -0.04954 C -0.03165 -0.04422 -0.025 -0.03959 -0.03008 -0.03056 C -0.03165 -0.02778 -0.03438 -0.02802 -0.03646 -0.02686 C -0.03868 -0.02802 -0.04128 -0.02778 -0.04284 -0.03056 C -0.04753 -0.0389 -0.04323 -0.06413 -0.04284 -0.06876 C -0.04428 -0.0713 -0.04545 -0.07454 -0.04714 -0.0764 C -0.05352 -0.08311 -0.05521 -0.0794 -0.06211 -0.0764 C -0.06381 -0.0676 -0.06394 -0.05903 -0.07071 -0.05718 C -0.0737 -0.05649 -0.07644 -0.05973 -0.0793 -0.06112 C -0.08008 -0.06482 -0.08138 -0.06853 -0.08138 -0.07246 C -0.08138 -0.10116 -0.07891 -0.08195 -0.07722 -0.10302 C -0.07683 -0.10788 -0.07722 -0.1132 -0.07722 -0.11806 " pathEditMode="relative" ptsTypes="AAAAAAAAAAAAAAA">
                                      <p:cBhvr>
                                        <p:cTn id="11" dur="3000" fill="hold"/>
                                        <p:tgtEl>
                                          <p:spTgt spid="20"/>
                                        </p:tgtEl>
                                        <p:attrNameLst>
                                          <p:attrName>ppt_x</p:attrName>
                                          <p:attrName>ppt_y</p:attrName>
                                        </p:attrNameLst>
                                      </p:cBhvr>
                                    </p:animMotion>
                                  </p:childTnLst>
                                </p:cTn>
                              </p:par>
                              <p:par>
                                <p:cTn id="12" presetID="0" presetClass="path" presetSubtype="0" accel="50000" decel="50000" fill="hold" grpId="0" nodeType="withEffect">
                                  <p:stCondLst>
                                    <p:cond delay="0"/>
                                  </p:stCondLst>
                                  <p:childTnLst>
                                    <p:animMotion origin="layout" path="M -0.00599 0.02014 L -0.02318 0.02755 C -0.02604 0.02894 -0.02904 0.02986 -0.03177 0.03148 L -0.04466 0.03912 C -0.04531 0.04931 -0.04362 0.06111 -0.04675 0.06968 C -0.04818 0.07338 -0.05196 0.06598 -0.05326 0.06204 C -0.05508 0.05648 -0.05391 0.04885 -0.05534 0.04283 C -0.05729 0.03473 -0.06211 0.0338 -0.06615 0.03148 C -0.06966 0.03264 -0.0737 0.03218 -0.07682 0.03519 C -0.07904 0.0375 -0.0793 0.04352 -0.08112 0.04676 C -0.08294 0.05 -0.08542 0.05185 -0.0875 0.0544 C -0.08828 0.0581 -0.08802 0.06297 -0.08972 0.06574 C -0.09401 0.07338 -0.09831 0.06829 -0.10248 0.06574 C -0.10391 0.06204 -0.10482 0.05741 -0.10677 0.0544 C -0.11068 0.04838 -0.11966 0.03912 -0.11966 0.03912 C -0.1293 0.04329 -0.12617 0.03912 -0.13034 0.04676 " pathEditMode="relative" ptsTypes="AAAAAAAAAAAAAAAA">
                                      <p:cBhvr>
                                        <p:cTn id="13" dur="3000" fill="hold"/>
                                        <p:tgtEl>
                                          <p:spTgt spid="21"/>
                                        </p:tgtEl>
                                        <p:attrNameLst>
                                          <p:attrName>ppt_x</p:attrName>
                                          <p:attrName>ppt_y</p:attrName>
                                        </p:attrNameLst>
                                      </p:cBhvr>
                                    </p:animMotion>
                                  </p:childTnLst>
                                </p:cTn>
                              </p:par>
                              <p:par>
                                <p:cTn id="14" presetID="0" presetClass="path" presetSubtype="0" accel="50000" decel="50000" fill="hold" grpId="0" nodeType="withEffect">
                                  <p:stCondLst>
                                    <p:cond delay="0"/>
                                  </p:stCondLst>
                                  <p:childTnLst>
                                    <p:animMotion origin="layout" path="M 0.04166 -0.05348 C 0.03801 -0.05232 0.03451 -0.0507 0.03086 -0.04977 C 0.02304 -0.04815 0.01484 -0.05047 0.00728 -0.04607 C 0.0052 -0.04468 0.00585 -0.03843 0.0052 -0.0345 C 0.00585 -0.03079 0.00572 -0.02593 0.00728 -0.02315 C 0.00885 -0.02038 0.01184 -0.0213 0.01366 -0.01922 C 0.02838 -0.00371 0.00624 -0.01876 0.02447 -0.00788 C 0.02369 -0.00278 0.02408 0.00323 0.02226 0.0074 C 0.01848 0.01597 0.00156 0.00763 0.0009 0.0074 C -0.01889 0.01087 -0.02605 0.00092 -0.01628 0.02268 C -0.01498 0.02546 -0.01342 0.02777 -0.01199 0.03032 C -0.00964 0.04282 -0.0099 0.03773 -0.0099 0.0456 " pathEditMode="relative" ptsTypes="AAAAAAAAAAAA">
                                      <p:cBhvr>
                                        <p:cTn id="15" dur="3000" fill="hold"/>
                                        <p:tgtEl>
                                          <p:spTgt spid="24"/>
                                        </p:tgtEl>
                                        <p:attrNameLst>
                                          <p:attrName>ppt_x</p:attrName>
                                          <p:attrName>ppt_y</p:attrName>
                                        </p:attrNameLst>
                                      </p:cBhvr>
                                    </p:animMotion>
                                  </p:childTnLst>
                                </p:cTn>
                              </p:par>
                              <p:par>
                                <p:cTn id="16" presetID="0" presetClass="path" presetSubtype="0" accel="50000" decel="50000" fill="hold" grpId="0" nodeType="withEffect">
                                  <p:stCondLst>
                                    <p:cond delay="0"/>
                                  </p:stCondLst>
                                  <p:childTnLst>
                                    <p:animMotion origin="layout" path="M 0.00625 0.0382 C 0.0069 0.04306 0.00547 0.05162 0.00834 0.05325 C 0.0138 0.05649 0.01979 0.05116 0.02552 0.04954 C 0.03503 0.04676 0.03477 0.04653 0.04258 0.0419 C 0.05013 0.0463 0.05339 0.04399 0.04688 0.06482 C 0.04492 0.07107 0.03828 0.07987 0.03828 0.07987 C 0.03763 0.0838 0.03399 0.09051 0.0362 0.09144 C 0.05352 0.09815 0.0543 0.09352 0.06198 0.07987 C 0.06406 0.08241 0.06771 0.08311 0.06836 0.0875 C 0.07162 0.11088 0.06732 0.10973 0.05977 0.11412 C 0.06055 0.11806 0.06081 0.12223 0.06198 0.1257 C 0.06302 0.12871 0.06615 0.13334 0.06615 0.13334 " pathEditMode="relative" ptsTypes="AAAAAAAAAAAA">
                                      <p:cBhvr>
                                        <p:cTn id="17" dur="3000" fill="hold"/>
                                        <p:tgtEl>
                                          <p:spTgt spid="25"/>
                                        </p:tgtEl>
                                        <p:attrNameLst>
                                          <p:attrName>ppt_x</p:attrName>
                                          <p:attrName>ppt_y</p:attrName>
                                        </p:attrNameLst>
                                      </p:cBhvr>
                                    </p:animMotion>
                                  </p:childTnLst>
                                </p:cTn>
                              </p:par>
                              <p:par>
                                <p:cTn id="18" presetID="0" presetClass="path" presetSubtype="0" accel="50000" decel="50000" fill="hold" grpId="0" nodeType="withEffect">
                                  <p:stCondLst>
                                    <p:cond delay="0"/>
                                  </p:stCondLst>
                                  <p:childTnLst>
                                    <p:animMotion origin="layout" path="M 0.00013 0.0375 C 0.00052 0.04028 0.003 0.06019 0.0043 0.06412 C 0.00534 0.06713 0.00716 0.06922 0.0086 0.07176 C 0.01289 0.07037 0.01797 0.07223 0.02149 0.06783 C 0.02396 0.06482 0.02253 0.05741 0.0237 0.05255 C 0.02657 0.04075 0.02865 0.04028 0.03438 0.03357 C 0.03503 0.02894 0.03594 0.00834 0.04297 0.01088 C 0.04545 0.01181 0.04584 0.01852 0.04727 0.02223 C 0.0474 0.02315 0.05039 0.0463 0.05157 0.04885 C 0.05456 0.05556 0.06016 0.05764 0.06433 0.06019 C 0.06511 0.05649 0.06537 0.05232 0.06654 0.04885 C 0.06758 0.04584 0.06993 0.04445 0.07084 0.04121 C 0.07279 0.03403 0.07253 0.025 0.07513 0.01852 C 0.08047 0.00394 0.07761 0.01019 0.0836 -0.00046 C 0.08841 0.00787 0.08789 0.00348 0.08789 0.01088 " pathEditMode="relative" ptsTypes="AAAAAAAAAAAAAAA">
                                      <p:cBhvr>
                                        <p:cTn id="19" dur="3000" fill="hold"/>
                                        <p:tgtEl>
                                          <p:spTgt spid="26"/>
                                        </p:tgtEl>
                                        <p:attrNameLst>
                                          <p:attrName>ppt_x</p:attrName>
                                          <p:attrName>ppt_y</p:attrName>
                                        </p:attrNameLst>
                                      </p:cBhvr>
                                    </p:animMotion>
                                  </p:childTnLst>
                                </p:cTn>
                              </p:par>
                              <p:par>
                                <p:cTn id="20" presetID="0" presetClass="path" presetSubtype="0" accel="50000" decel="50000" fill="hold" grpId="0" nodeType="withEffect">
                                  <p:stCondLst>
                                    <p:cond delay="0"/>
                                  </p:stCondLst>
                                  <p:childTnLst>
                                    <p:animMotion origin="layout" path="M -2.5E-6 6.66667E-6 C 0.00508 -0.00231 0.0112 -0.00323 0.01497 -0.01157 C 0.01641 -0.01481 0.01589 -0.01967 0.01706 -0.02291 C 0.0181 -0.02615 0.01992 -0.02823 0.02135 -0.03078 C 0.02357 -0.02939 0.02591 -0.02916 0.02787 -0.02684 C 0.03034 -0.02383 0.0319 -0.01874 0.03425 -0.0155 C 0.0362 -0.01249 0.03854 -0.01041 0.04063 -0.00786 C 0.04688 -0.02453 0.04492 -0.01458 0.04492 -0.03819 " pathEditMode="relative" ptsTypes="AAAAAAAA">
                                      <p:cBhvr>
                                        <p:cTn id="21" dur="3000" fill="hold"/>
                                        <p:tgtEl>
                                          <p:spTgt spid="27"/>
                                        </p:tgtEl>
                                        <p:attrNameLst>
                                          <p:attrName>ppt_x</p:attrName>
                                          <p:attrName>ppt_y</p:attrName>
                                        </p:attrNameLst>
                                      </p:cBhvr>
                                    </p:animMotion>
                                  </p:childTnLst>
                                </p:cTn>
                              </p:par>
                              <p:par>
                                <p:cTn id="22" presetID="0" presetClass="path" presetSubtype="0" accel="50000" decel="50000" fill="hold" grpId="0" nodeType="withEffect">
                                  <p:stCondLst>
                                    <p:cond delay="0"/>
                                  </p:stCondLst>
                                  <p:childTnLst>
                                    <p:animMotion origin="layout" path="M 6.25E-6 1.85185E-6 C -0.00702 0.003 -0.00872 0.00671 -0.01497 1.85185E-6 C -0.0168 -0.00186 -0.01784 -0.0051 -0.01926 -0.00764 C -0.02031 -0.0132 -0.02461 -0.02917 -0.01926 -0.03426 C -0.01158 -0.04167 -0.0022 -0.0419 0.00639 -0.04584 L 0.01498 -0.04954 C 0.01642 -0.05209 0.01889 -0.05371 0.01928 -0.05718 C 0.0198 -0.06112 0.01928 -0.06737 0.0172 -0.06852 C 0.00899 -0.07315 6.25E-6 -0.07107 -0.00858 -0.07246 C -0.00781 -0.0801 -0.00899 -0.08912 -0.00637 -0.09537 C -0.00416 -0.10093 0.01446 -0.09908 0.01498 -0.09908 " pathEditMode="relative" ptsTypes="AAAAAAAAAAA">
                                      <p:cBhvr>
                                        <p:cTn id="23" dur="3000" fill="hold"/>
                                        <p:tgtEl>
                                          <p:spTgt spid="22"/>
                                        </p:tgtEl>
                                        <p:attrNameLst>
                                          <p:attrName>ppt_x</p:attrName>
                                          <p:attrName>ppt_y</p:attrName>
                                        </p:attrNameLst>
                                      </p:cBhvr>
                                    </p:animMotion>
                                  </p:childTnLst>
                                </p:cTn>
                              </p:par>
                              <p:par>
                                <p:cTn id="24" presetID="0" presetClass="path" presetSubtype="0" accel="50000" decel="50000" fill="hold" grpId="0" nodeType="withEffect">
                                  <p:stCondLst>
                                    <p:cond delay="0"/>
                                  </p:stCondLst>
                                  <p:childTnLst>
                                    <p:animMotion origin="layout" path="M -0.00156 0.02037 C -0.01341 0.02546 -0.00859 0.02199 -0.01667 0.02916 C -0.01745 0.03356 -0.01953 0.04027 -0.01667 0.04467 C -0.01458 0.04768 -0.01159 0.04768 -0.00911 0.04907 L -0.00534 0.05138 L -0.00156 0.05347 C -0.00208 0.05648 -0.00156 0.06041 -0.00286 0.0625 C -0.00742 0.06944 -0.02891 0.06898 -0.02917 0.06921 C -0.0306 0.07708 -0.03034 0.07337 -0.03034 0.08032 " pathEditMode="relative" ptsTypes="AAAAAAAAA">
                                      <p:cBhvr>
                                        <p:cTn id="25" dur="3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E7C517-E5CF-524F-935A-D99DFF9DE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368" y="7045979"/>
            <a:ext cx="3840596" cy="2707622"/>
          </a:xfrm>
          <a:prstGeom prst="rect">
            <a:avLst/>
          </a:prstGeom>
        </p:spPr>
      </p:pic>
      <p:sp>
        <p:nvSpPr>
          <p:cNvPr id="17" name="Bent Arrow 16"/>
          <p:cNvSpPr/>
          <p:nvPr/>
        </p:nvSpPr>
        <p:spPr>
          <a:xfrm>
            <a:off x="2751106" y="2771912"/>
            <a:ext cx="1839262" cy="1606399"/>
          </a:xfrm>
          <a:prstGeom prst="bentArrow">
            <a:avLst>
              <a:gd name="adj1" fmla="val 25000"/>
              <a:gd name="adj2" fmla="val 25484"/>
              <a:gd name="adj3" fmla="val 25000"/>
              <a:gd name="adj4" fmla="val 43750"/>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black"/>
              </a:solidFill>
              <a:latin typeface="Calibri" panose="020F0502020204030204"/>
            </a:endParaRPr>
          </a:p>
        </p:txBody>
      </p:sp>
      <p:sp>
        <p:nvSpPr>
          <p:cNvPr id="18" name="Bent Arrow 17"/>
          <p:cNvSpPr/>
          <p:nvPr/>
        </p:nvSpPr>
        <p:spPr>
          <a:xfrm rot="5400000">
            <a:off x="8701217" y="2635672"/>
            <a:ext cx="1402226" cy="2003149"/>
          </a:xfrm>
          <a:prstGeom prst="bentArrow">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black"/>
              </a:solidFill>
              <a:latin typeface="Calibri" panose="020F0502020204030204"/>
            </a:endParaRPr>
          </a:p>
        </p:txBody>
      </p:sp>
      <p:sp>
        <p:nvSpPr>
          <p:cNvPr id="19" name="Bent Arrow 18"/>
          <p:cNvSpPr/>
          <p:nvPr/>
        </p:nvSpPr>
        <p:spPr>
          <a:xfrm rot="16200000">
            <a:off x="2935568" y="6832780"/>
            <a:ext cx="1441601" cy="1867996"/>
          </a:xfrm>
          <a:prstGeom prst="bentArrow">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black"/>
              </a:solidFill>
              <a:latin typeface="Calibri" panose="020F0502020204030204"/>
            </a:endParaRPr>
          </a:p>
        </p:txBody>
      </p:sp>
      <p:sp>
        <p:nvSpPr>
          <p:cNvPr id="20" name="Bent Arrow 19"/>
          <p:cNvSpPr/>
          <p:nvPr/>
        </p:nvSpPr>
        <p:spPr>
          <a:xfrm rot="10800000">
            <a:off x="8430960" y="7045974"/>
            <a:ext cx="1822734" cy="1571790"/>
          </a:xfrm>
          <a:prstGeom prst="bentArrow">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endParaRPr lang="en-US" sz="1920" kern="1200">
              <a:solidFill>
                <a:prstClr val="black"/>
              </a:solidFill>
              <a:latin typeface="Calibri" panose="020F0502020204030204"/>
            </a:endParaRPr>
          </a:p>
        </p:txBody>
      </p:sp>
      <p:pic>
        <p:nvPicPr>
          <p:cNvPr id="15" name="Picture 14"/>
          <p:cNvPicPr>
            <a:picLocks noChangeAspect="1"/>
          </p:cNvPicPr>
          <p:nvPr/>
        </p:nvPicPr>
        <p:blipFill rotWithShape="1">
          <a:blip r:embed="rId4"/>
          <a:srcRect l="3934" t="5500" r="58614" b="49280"/>
          <a:stretch/>
        </p:blipFill>
        <p:spPr>
          <a:xfrm>
            <a:off x="4597206" y="1790372"/>
            <a:ext cx="3810389" cy="2587940"/>
          </a:xfrm>
          <a:prstGeom prst="rect">
            <a:avLst/>
          </a:prstGeom>
        </p:spPr>
      </p:pic>
      <p:grpSp>
        <p:nvGrpSpPr>
          <p:cNvPr id="22" name="Group 21"/>
          <p:cNvGrpSpPr/>
          <p:nvPr/>
        </p:nvGrpSpPr>
        <p:grpSpPr>
          <a:xfrm>
            <a:off x="749772" y="4338356"/>
            <a:ext cx="3840596" cy="2707622"/>
            <a:chOff x="701274" y="2213799"/>
            <a:chExt cx="3852225" cy="219456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74" y="2213799"/>
              <a:ext cx="3852225" cy="2194561"/>
            </a:xfrm>
            <a:prstGeom prst="rect">
              <a:avLst/>
            </a:prstGeom>
          </p:spPr>
        </p:pic>
        <p:pic>
          <p:nvPicPr>
            <p:cNvPr id="21" name="Picture 20"/>
            <p:cNvPicPr>
              <a:picLocks noChangeAspect="1"/>
            </p:cNvPicPr>
            <p:nvPr/>
          </p:nvPicPr>
          <p:blipFill rotWithShape="1">
            <a:blip r:embed="rId5"/>
            <a:srcRect l="36485" r="35215"/>
            <a:stretch/>
          </p:blipFill>
          <p:spPr>
            <a:xfrm rot="6378819" flipH="1" flipV="1">
              <a:off x="2524265" y="2001710"/>
              <a:ext cx="531851" cy="1879375"/>
            </a:xfrm>
            <a:prstGeom prst="rect">
              <a:avLst/>
            </a:prstGeom>
          </p:spPr>
        </p:pic>
      </p:grpSp>
      <p:pic>
        <p:nvPicPr>
          <p:cNvPr id="23" name="Picture 22">
            <a:extLst>
              <a:ext uri="{FF2B5EF4-FFF2-40B4-BE49-F238E27FC236}">
                <a16:creationId xmlns:a16="http://schemas.microsoft.com/office/drawing/2014/main" id="{506849F2-B339-6249-B57F-8C72FC56E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7595" y="4338356"/>
            <a:ext cx="3840596" cy="2707622"/>
          </a:xfrm>
          <a:prstGeom prst="rect">
            <a:avLst/>
          </a:prstGeom>
        </p:spPr>
      </p:pic>
      <p:sp>
        <p:nvSpPr>
          <p:cNvPr id="25" name="Shape 63">
            <a:extLst>
              <a:ext uri="{FF2B5EF4-FFF2-40B4-BE49-F238E27FC236}">
                <a16:creationId xmlns:a16="http://schemas.microsoft.com/office/drawing/2014/main" id="{9950BFB4-B97A-9045-976E-B2787BCAD2E7}"/>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26" name="TextBox 25">
            <a:extLst>
              <a:ext uri="{FF2B5EF4-FFF2-40B4-BE49-F238E27FC236}">
                <a16:creationId xmlns:a16="http://schemas.microsoft.com/office/drawing/2014/main" id="{B9E42CA3-FFF3-2C41-9AF5-E8D0EDAF04EC}"/>
              </a:ext>
            </a:extLst>
          </p:cNvPr>
          <p:cNvSpPr txBox="1"/>
          <p:nvPr/>
        </p:nvSpPr>
        <p:spPr>
          <a:xfrm>
            <a:off x="0" y="257967"/>
            <a:ext cx="13004800" cy="1055354"/>
          </a:xfrm>
          <a:prstGeom prst="rect">
            <a:avLst/>
          </a:prstGeom>
          <a:noFill/>
        </p:spPr>
        <p:txBody>
          <a:bodyPr wrap="square" rtlCol="0">
            <a:spAutoFit/>
          </a:bodyPr>
          <a:lstStyle/>
          <a:p>
            <a:pPr defTabSz="975345" hangingPunct="1"/>
            <a:r>
              <a:rPr lang="en-US" sz="6258" b="1" kern="1200" dirty="0">
                <a:solidFill>
                  <a:prstClr val="black"/>
                </a:solidFill>
                <a:latin typeface="Calibri" panose="020F0502020204030204"/>
                <a:ea typeface="+mn-ea"/>
                <a:cs typeface="+mn-cs"/>
              </a:rPr>
              <a:t>Cycle of Nicotine Addiction</a:t>
            </a:r>
          </a:p>
        </p:txBody>
      </p:sp>
      <p:sp>
        <p:nvSpPr>
          <p:cNvPr id="24" name="TextBox 23">
            <a:extLst>
              <a:ext uri="{FF2B5EF4-FFF2-40B4-BE49-F238E27FC236}">
                <a16:creationId xmlns:a16="http://schemas.microsoft.com/office/drawing/2014/main" id="{884A30FC-F75E-D447-8F56-0BB8A6DC7396}"/>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pic>
        <p:nvPicPr>
          <p:cNvPr id="27" name="Picture 26">
            <a:extLst>
              <a:ext uri="{FF2B5EF4-FFF2-40B4-BE49-F238E27FC236}">
                <a16:creationId xmlns:a16="http://schemas.microsoft.com/office/drawing/2014/main" id="{D5BB5F87-84B7-6844-AC29-250F51347A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5121" y="4750187"/>
            <a:ext cx="2597567" cy="1731711"/>
          </a:xfrm>
          <a:prstGeom prst="rect">
            <a:avLst/>
          </a:prstGeom>
        </p:spPr>
      </p:pic>
      <p:pic>
        <p:nvPicPr>
          <p:cNvPr id="12" name="Picture 11"/>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245318" y="7521963"/>
            <a:ext cx="2635716" cy="1755651"/>
          </a:xfrm>
          <a:prstGeom prst="rect">
            <a:avLst/>
          </a:prstGeom>
        </p:spPr>
      </p:pic>
    </p:spTree>
    <p:extLst>
      <p:ext uri="{BB962C8B-B14F-4D97-AF65-F5344CB8AC3E}">
        <p14:creationId xmlns:p14="http://schemas.microsoft.com/office/powerpoint/2010/main" val="184760246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53" presetClass="entr" presetSubtype="16"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2000" fill="hold"/>
                                        <p:tgtEl>
                                          <p:spTgt spid="27"/>
                                        </p:tgtEl>
                                        <p:attrNameLst>
                                          <p:attrName>ppt_w</p:attrName>
                                        </p:attrNameLst>
                                      </p:cBhvr>
                                      <p:tavLst>
                                        <p:tav tm="0">
                                          <p:val>
                                            <p:fltVal val="0"/>
                                          </p:val>
                                        </p:tav>
                                        <p:tav tm="100000">
                                          <p:val>
                                            <p:strVal val="#ppt_w"/>
                                          </p:val>
                                        </p:tav>
                                      </p:tavLst>
                                    </p:anim>
                                    <p:anim calcmode="lin" valueType="num">
                                      <p:cBhvr>
                                        <p:cTn id="16" dur="2000" fill="hold"/>
                                        <p:tgtEl>
                                          <p:spTgt spid="27"/>
                                        </p:tgtEl>
                                        <p:attrNameLst>
                                          <p:attrName>ppt_h</p:attrName>
                                        </p:attrNameLst>
                                      </p:cBhvr>
                                      <p:tavLst>
                                        <p:tav tm="0">
                                          <p:val>
                                            <p:fltVal val="0"/>
                                          </p:val>
                                        </p:tav>
                                        <p:tav tm="100000">
                                          <p:val>
                                            <p:strVal val="#ppt_h"/>
                                          </p:val>
                                        </p:tav>
                                      </p:tavLst>
                                    </p:anim>
                                    <p:animEffect transition="in" filter="fade">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6" presetClass="emph" presetSubtype="0" fill="hold" nodeType="withEffect">
                                  <p:stCondLst>
                                    <p:cond delay="0"/>
                                  </p:stCondLst>
                                  <p:childTnLst>
                                    <p:animScale>
                                      <p:cBhvr>
                                        <p:cTn id="27" dur="2000" fill="hold"/>
                                        <p:tgtEl>
                                          <p:spTgt spid="12"/>
                                        </p:tgtEl>
                                      </p:cBhvr>
                                      <p:by x="25000" y="25000"/>
                                    </p:animScale>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par>
                          <p:cTn id="34" fill="hold">
                            <p:stCondLst>
                              <p:cond delay="0"/>
                            </p:stCondLst>
                            <p:childTnLst>
                              <p:par>
                                <p:cTn id="35" presetID="26" presetClass="emph" presetSubtype="0" fill="hold" nodeType="afterEffect">
                                  <p:stCondLst>
                                    <p:cond delay="0"/>
                                  </p:st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5" name="TextBox 4">
            <a:extLst>
              <a:ext uri="{FF2B5EF4-FFF2-40B4-BE49-F238E27FC236}">
                <a16:creationId xmlns:a16="http://schemas.microsoft.com/office/drawing/2014/main" id="{52D1B128-FC2E-A440-93C2-1086455A1431}"/>
              </a:ext>
            </a:extLst>
          </p:cNvPr>
          <p:cNvSpPr txBox="1"/>
          <p:nvPr/>
        </p:nvSpPr>
        <p:spPr>
          <a:xfrm>
            <a:off x="-4077389" y="2902674"/>
            <a:ext cx="184731" cy="646331"/>
          </a:xfrm>
          <a:prstGeom prst="rect">
            <a:avLst/>
          </a:prstGeom>
          <a:noFill/>
        </p:spPr>
        <p:txBody>
          <a:bodyPr wrap="none" rtlCol="0">
            <a:spAutoFit/>
          </a:bodyPr>
          <a:lstStyle/>
          <a:p>
            <a:pPr algn="l" defTabSz="457176" hangingPunct="1">
              <a:defRPr/>
            </a:pPr>
            <a:endParaRPr lang="en-US" sz="1200" dirty="0">
              <a:solidFill>
                <a:sysClr val="windowText" lastClr="000000"/>
              </a:solidFill>
              <a:latin typeface="Calibri"/>
              <a:ea typeface="+mn-ea"/>
              <a:cs typeface="+mn-cs"/>
              <a:sym typeface="Helvetica"/>
            </a:endParaRPr>
          </a:p>
          <a:p>
            <a:pPr algn="l" defTabSz="457176" hangingPunct="1">
              <a:defRPr/>
            </a:pPr>
            <a:endParaRPr lang="en-US" sz="1200" dirty="0">
              <a:solidFill>
                <a:sysClr val="windowText" lastClr="000000"/>
              </a:solidFill>
              <a:latin typeface="Calibri"/>
              <a:ea typeface="+mn-ea"/>
              <a:cs typeface="+mn-cs"/>
              <a:sym typeface="Helvetica"/>
            </a:endParaRPr>
          </a:p>
          <a:p>
            <a:pPr algn="l" defTabSz="457176" hangingPunct="1">
              <a:defRPr/>
            </a:pPr>
            <a:endParaRPr lang="en-US" sz="1200" dirty="0">
              <a:solidFill>
                <a:sysClr val="windowText" lastClr="000000"/>
              </a:solidFill>
              <a:latin typeface="Calibri"/>
              <a:ea typeface="+mn-ea"/>
              <a:cs typeface="+mn-cs"/>
              <a:sym typeface="Helvetica"/>
            </a:endParaRPr>
          </a:p>
        </p:txBody>
      </p:sp>
      <p:pic>
        <p:nvPicPr>
          <p:cNvPr id="7" name="Picture 6">
            <a:extLst>
              <a:ext uri="{FF2B5EF4-FFF2-40B4-BE49-F238E27FC236}">
                <a16:creationId xmlns:a16="http://schemas.microsoft.com/office/drawing/2014/main" id="{31B4BCDE-6C62-7044-80F2-5421EFC88334}"/>
              </a:ext>
            </a:extLst>
          </p:cNvPr>
          <p:cNvPicPr>
            <a:picLocks noChangeAspect="1"/>
          </p:cNvPicPr>
          <p:nvPr/>
        </p:nvPicPr>
        <p:blipFill rotWithShape="1">
          <a:blip r:embed="rId3"/>
          <a:srcRect l="9077" t="1" r="7252" b="-359"/>
          <a:stretch/>
        </p:blipFill>
        <p:spPr>
          <a:xfrm>
            <a:off x="0" y="1954340"/>
            <a:ext cx="13004800" cy="7799260"/>
          </a:xfrm>
          <a:prstGeom prst="rect">
            <a:avLst/>
          </a:prstGeom>
        </p:spPr>
      </p:pic>
      <p:cxnSp>
        <p:nvCxnSpPr>
          <p:cNvPr id="21" name="Shape 350">
            <a:extLst>
              <a:ext uri="{FF2B5EF4-FFF2-40B4-BE49-F238E27FC236}">
                <a16:creationId xmlns:a16="http://schemas.microsoft.com/office/drawing/2014/main" id="{17BF05CF-DE33-3742-B1A6-1526E5EEA835}"/>
              </a:ext>
            </a:extLst>
          </p:cNvPr>
          <p:cNvCxnSpPr>
            <a:cxnSpLocks/>
          </p:cNvCxnSpPr>
          <p:nvPr/>
        </p:nvCxnSpPr>
        <p:spPr>
          <a:xfrm>
            <a:off x="3306147" y="2714423"/>
            <a:ext cx="1784657" cy="301274"/>
          </a:xfrm>
          <a:prstGeom prst="straightConnector1">
            <a:avLst/>
          </a:prstGeom>
          <a:noFill/>
          <a:ln w="38100" cap="flat" cmpd="sng">
            <a:solidFill>
              <a:schemeClr val="bg1"/>
            </a:solidFill>
            <a:prstDash val="solid"/>
            <a:round/>
            <a:headEnd type="none" w="lg" len="lg"/>
            <a:tailEnd type="triangle" w="lg" len="lg"/>
          </a:ln>
        </p:spPr>
      </p:cxnSp>
      <p:pic>
        <p:nvPicPr>
          <p:cNvPr id="1026" name="Picture 2" descr="Brain, Anatomy, Human, Science, Health, Medical, Organ">
            <a:extLst>
              <a:ext uri="{FF2B5EF4-FFF2-40B4-BE49-F238E27FC236}">
                <a16:creationId xmlns:a16="http://schemas.microsoft.com/office/drawing/2014/main" id="{EEA98AA6-39EA-854B-A6FA-66A8F8C81BD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63652" y="2539448"/>
            <a:ext cx="1691945" cy="13084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49" name="Shape 349"/>
          <p:cNvPicPr preferRelativeResize="0"/>
          <p:nvPr/>
        </p:nvPicPr>
        <p:blipFill>
          <a:blip r:embed="rId5">
            <a:alphaModFix/>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4799737" y="5034791"/>
            <a:ext cx="2619772" cy="2965131"/>
          </a:xfrm>
          <a:prstGeom prst="rect">
            <a:avLst/>
          </a:prstGeom>
          <a:noFill/>
          <a:ln w="9525" cap="flat" cmpd="sng">
            <a:noFill/>
            <a:prstDash val="solid"/>
            <a:round/>
            <a:headEnd type="none" w="med" len="med"/>
            <a:tailEnd type="none" w="med" len="med"/>
          </a:ln>
        </p:spPr>
      </p:pic>
      <p:pic>
        <p:nvPicPr>
          <p:cNvPr id="348" name="Shape 348"/>
          <p:cNvPicPr preferRelativeResize="0"/>
          <p:nvPr/>
        </p:nvPicPr>
        <p:blipFill>
          <a:blip r:embed="rId7">
            <a:alphaModFix/>
          </a:blip>
          <a:stretch>
            <a:fillRect/>
          </a:stretch>
        </p:blipFill>
        <p:spPr>
          <a:xfrm>
            <a:off x="5548306" y="5635413"/>
            <a:ext cx="1229953" cy="1692056"/>
          </a:xfrm>
          <a:prstGeom prst="rect">
            <a:avLst/>
          </a:prstGeom>
          <a:noFill/>
          <a:ln w="9525" cap="flat" cmpd="sng">
            <a:noFill/>
            <a:prstDash val="solid"/>
            <a:round/>
            <a:headEnd type="none" w="med" len="med"/>
            <a:tailEnd type="none" w="med" len="med"/>
          </a:ln>
        </p:spPr>
      </p:pic>
      <p:pic>
        <p:nvPicPr>
          <p:cNvPr id="22" name="Google Shape;495;p35">
            <a:extLst>
              <a:ext uri="{FF2B5EF4-FFF2-40B4-BE49-F238E27FC236}">
                <a16:creationId xmlns:a16="http://schemas.microsoft.com/office/drawing/2014/main" id="{1F998278-4CC1-8E49-B206-1BDF2BD7BDA0}"/>
              </a:ext>
            </a:extLst>
          </p:cNvPr>
          <p:cNvPicPr preferRelativeResize="0"/>
          <p:nvPr/>
        </p:nvPicPr>
        <p:blipFill rotWithShape="1">
          <a:blip r:embed="rId8">
            <a:alphaModFix/>
          </a:blip>
          <a:srcRect/>
          <a:stretch/>
        </p:blipFill>
        <p:spPr>
          <a:xfrm rot="1277680">
            <a:off x="5274069" y="7839039"/>
            <a:ext cx="1671107" cy="1323428"/>
          </a:xfrm>
          <a:prstGeom prst="rect">
            <a:avLst/>
          </a:prstGeom>
          <a:noFill/>
          <a:ln>
            <a:noFill/>
          </a:ln>
        </p:spPr>
      </p:pic>
      <p:cxnSp>
        <p:nvCxnSpPr>
          <p:cNvPr id="25" name="Shape 350">
            <a:extLst>
              <a:ext uri="{FF2B5EF4-FFF2-40B4-BE49-F238E27FC236}">
                <a16:creationId xmlns:a16="http://schemas.microsoft.com/office/drawing/2014/main" id="{484B7FC0-2F84-284F-8B2F-B42D0FDAEA50}"/>
              </a:ext>
            </a:extLst>
          </p:cNvPr>
          <p:cNvCxnSpPr>
            <a:cxnSpLocks/>
          </p:cNvCxnSpPr>
          <p:nvPr/>
        </p:nvCxnSpPr>
        <p:spPr>
          <a:xfrm>
            <a:off x="3255434" y="6153809"/>
            <a:ext cx="1723762" cy="326033"/>
          </a:xfrm>
          <a:prstGeom prst="straightConnector1">
            <a:avLst/>
          </a:prstGeom>
          <a:noFill/>
          <a:ln w="38100" cap="flat" cmpd="sng">
            <a:solidFill>
              <a:schemeClr val="bg1"/>
            </a:solidFill>
            <a:prstDash val="solid"/>
            <a:round/>
            <a:headEnd type="none" w="lg" len="lg"/>
            <a:tailEnd type="triangle" w="lg" len="lg"/>
          </a:ln>
        </p:spPr>
      </p:cxnSp>
      <p:cxnSp>
        <p:nvCxnSpPr>
          <p:cNvPr id="27" name="Shape 350">
            <a:extLst>
              <a:ext uri="{FF2B5EF4-FFF2-40B4-BE49-F238E27FC236}">
                <a16:creationId xmlns:a16="http://schemas.microsoft.com/office/drawing/2014/main" id="{B455D4FA-7C75-394D-80B2-CD002913557D}"/>
              </a:ext>
            </a:extLst>
          </p:cNvPr>
          <p:cNvCxnSpPr>
            <a:cxnSpLocks/>
          </p:cNvCxnSpPr>
          <p:nvPr/>
        </p:nvCxnSpPr>
        <p:spPr>
          <a:xfrm flipH="1">
            <a:off x="6468224" y="4234347"/>
            <a:ext cx="3310709" cy="2426132"/>
          </a:xfrm>
          <a:prstGeom prst="straightConnector1">
            <a:avLst/>
          </a:prstGeom>
          <a:noFill/>
          <a:ln w="38100" cap="flat" cmpd="sng">
            <a:solidFill>
              <a:schemeClr val="bg1"/>
            </a:solidFill>
            <a:prstDash val="solid"/>
            <a:round/>
            <a:headEnd type="none" w="lg" len="lg"/>
            <a:tailEnd type="triangle" w="lg" len="lg"/>
          </a:ln>
        </p:spPr>
      </p:cxnSp>
      <p:cxnSp>
        <p:nvCxnSpPr>
          <p:cNvPr id="33" name="Shape 350">
            <a:extLst>
              <a:ext uri="{FF2B5EF4-FFF2-40B4-BE49-F238E27FC236}">
                <a16:creationId xmlns:a16="http://schemas.microsoft.com/office/drawing/2014/main" id="{21A3DE27-F6AE-564A-AD9C-73AFC5375E12}"/>
              </a:ext>
            </a:extLst>
          </p:cNvPr>
          <p:cNvCxnSpPr>
            <a:cxnSpLocks/>
          </p:cNvCxnSpPr>
          <p:nvPr/>
        </p:nvCxnSpPr>
        <p:spPr>
          <a:xfrm flipH="1">
            <a:off x="6468223" y="7327468"/>
            <a:ext cx="3281146" cy="1146399"/>
          </a:xfrm>
          <a:prstGeom prst="straightConnector1">
            <a:avLst/>
          </a:prstGeom>
          <a:noFill/>
          <a:ln w="38100" cap="flat" cmpd="sng">
            <a:solidFill>
              <a:schemeClr val="bg1"/>
            </a:solidFill>
            <a:prstDash val="solid"/>
            <a:round/>
            <a:headEnd type="none" w="lg" len="lg"/>
            <a:tailEnd type="triangle" w="lg" len="lg"/>
          </a:ln>
        </p:spPr>
      </p:cxnSp>
      <p:sp>
        <p:nvSpPr>
          <p:cNvPr id="36" name="Google Shape;489;p35">
            <a:extLst>
              <a:ext uri="{FF2B5EF4-FFF2-40B4-BE49-F238E27FC236}">
                <a16:creationId xmlns:a16="http://schemas.microsoft.com/office/drawing/2014/main" id="{F3021375-A4BA-8C42-BCA0-4D007266C413}"/>
              </a:ext>
            </a:extLst>
          </p:cNvPr>
          <p:cNvSpPr txBox="1"/>
          <p:nvPr/>
        </p:nvSpPr>
        <p:spPr>
          <a:xfrm>
            <a:off x="-1" y="2436348"/>
            <a:ext cx="3255434" cy="1313180"/>
          </a:xfrm>
          <a:prstGeom prst="rect">
            <a:avLst/>
          </a:prstGeom>
          <a:noFill/>
          <a:ln>
            <a:noFill/>
          </a:ln>
        </p:spPr>
        <p:txBody>
          <a:bodyPr spcFirstLastPara="1" wrap="square" lIns="130027" tIns="64996" rIns="130027" bIns="64996" anchor="t" anchorCtr="0">
            <a:noAutofit/>
          </a:bodyPr>
          <a:lstStyle/>
          <a:p>
            <a:pPr algn="r" defTabSz="1300460" hangingPunct="1">
              <a:buClr>
                <a:srgbClr val="000000"/>
              </a:buClr>
              <a:buSzPts val="1800"/>
              <a:defRPr/>
            </a:pPr>
            <a:r>
              <a:rPr lang="en-US" sz="3413" b="1" dirty="0">
                <a:solidFill>
                  <a:prstClr val="white"/>
                </a:solidFill>
                <a:latin typeface="Calibri"/>
                <a:ea typeface="Calibri"/>
                <a:cs typeface="Calibri"/>
                <a:sym typeface="Calibri"/>
              </a:rPr>
              <a:t>Rewire and changes the brain</a:t>
            </a:r>
            <a:endParaRPr sz="3413" b="1" dirty="0">
              <a:solidFill>
                <a:prstClr val="white"/>
              </a:solidFill>
              <a:latin typeface="Calibri"/>
              <a:ea typeface="Calibri"/>
              <a:cs typeface="Calibri"/>
              <a:sym typeface="Calibri"/>
            </a:endParaRPr>
          </a:p>
        </p:txBody>
      </p:sp>
      <p:sp>
        <p:nvSpPr>
          <p:cNvPr id="38" name="Google Shape;486;p35">
            <a:extLst>
              <a:ext uri="{FF2B5EF4-FFF2-40B4-BE49-F238E27FC236}">
                <a16:creationId xmlns:a16="http://schemas.microsoft.com/office/drawing/2014/main" id="{BAFF9ACB-C51B-7E40-98DF-29D1A02D91B1}"/>
              </a:ext>
            </a:extLst>
          </p:cNvPr>
          <p:cNvSpPr txBox="1"/>
          <p:nvPr/>
        </p:nvSpPr>
        <p:spPr>
          <a:xfrm>
            <a:off x="7566280" y="2679547"/>
            <a:ext cx="4727747" cy="919226"/>
          </a:xfrm>
          <a:prstGeom prst="rect">
            <a:avLst/>
          </a:prstGeom>
          <a:noFill/>
          <a:ln>
            <a:noFill/>
          </a:ln>
        </p:spPr>
        <p:txBody>
          <a:bodyPr spcFirstLastPara="1" wrap="square" lIns="130027" tIns="64996" rIns="130027" bIns="64996" anchor="t" anchorCtr="0">
            <a:noAutofit/>
          </a:bodyPr>
          <a:lstStyle/>
          <a:p>
            <a:pPr algn="r" defTabSz="1300460" hangingPunct="1">
              <a:buClr>
                <a:srgbClr val="000000"/>
              </a:buClr>
              <a:buSzPts val="1800"/>
              <a:defRPr/>
            </a:pPr>
            <a:r>
              <a:rPr lang="en-US" sz="3413" b="1" dirty="0">
                <a:solidFill>
                  <a:prstClr val="white"/>
                </a:solidFill>
                <a:latin typeface="Calibri"/>
                <a:ea typeface="Calibri"/>
                <a:cs typeface="Calibri"/>
                <a:sym typeface="Calibri"/>
              </a:rPr>
              <a:t>Heart beats faster due to ”fight or flight” response</a:t>
            </a:r>
            <a:endParaRPr sz="3413" b="1" dirty="0">
              <a:solidFill>
                <a:prstClr val="white"/>
              </a:solidFill>
              <a:latin typeface="Calibri"/>
              <a:ea typeface="Calibri"/>
              <a:cs typeface="Calibri"/>
              <a:sym typeface="Calibri"/>
            </a:endParaRPr>
          </a:p>
        </p:txBody>
      </p:sp>
      <p:sp>
        <p:nvSpPr>
          <p:cNvPr id="40" name="Google Shape;488;p35">
            <a:extLst>
              <a:ext uri="{FF2B5EF4-FFF2-40B4-BE49-F238E27FC236}">
                <a16:creationId xmlns:a16="http://schemas.microsoft.com/office/drawing/2014/main" id="{8A95B08B-73C2-CB44-A38B-38B9E0E26E4E}"/>
              </a:ext>
            </a:extLst>
          </p:cNvPr>
          <p:cNvSpPr txBox="1"/>
          <p:nvPr/>
        </p:nvSpPr>
        <p:spPr>
          <a:xfrm>
            <a:off x="221862" y="4979618"/>
            <a:ext cx="3033572" cy="1313180"/>
          </a:xfrm>
          <a:prstGeom prst="rect">
            <a:avLst/>
          </a:prstGeom>
          <a:noFill/>
          <a:ln>
            <a:noFill/>
          </a:ln>
        </p:spPr>
        <p:txBody>
          <a:bodyPr spcFirstLastPara="1" wrap="square" lIns="130027" tIns="64996" rIns="130027" bIns="64996" anchor="t" anchorCtr="0">
            <a:noAutofit/>
          </a:bodyPr>
          <a:lstStyle/>
          <a:p>
            <a:pPr algn="r" defTabSz="1300460" hangingPunct="1">
              <a:buClr>
                <a:srgbClr val="000000"/>
              </a:buClr>
              <a:buSzPts val="1800"/>
              <a:defRPr/>
            </a:pPr>
            <a:r>
              <a:rPr lang="en-US" sz="3413" b="1" dirty="0">
                <a:solidFill>
                  <a:prstClr val="white"/>
                </a:solidFill>
                <a:latin typeface="Calibri"/>
                <a:ea typeface="Calibri"/>
                <a:cs typeface="Calibri"/>
                <a:sym typeface="Calibri"/>
              </a:rPr>
              <a:t>Trouble breathing and damage to the lungs</a:t>
            </a:r>
            <a:endParaRPr sz="3413" b="1" dirty="0">
              <a:solidFill>
                <a:prstClr val="white"/>
              </a:solidFill>
              <a:latin typeface="Calibri"/>
              <a:ea typeface="Calibri"/>
              <a:cs typeface="Calibri"/>
              <a:sym typeface="Calibri"/>
            </a:endParaRPr>
          </a:p>
        </p:txBody>
      </p:sp>
      <p:sp>
        <p:nvSpPr>
          <p:cNvPr id="42" name="Google Shape;496;p35">
            <a:extLst>
              <a:ext uri="{FF2B5EF4-FFF2-40B4-BE49-F238E27FC236}">
                <a16:creationId xmlns:a16="http://schemas.microsoft.com/office/drawing/2014/main" id="{1CC06029-D0AA-8648-8202-420282C1DD9B}"/>
              </a:ext>
            </a:extLst>
          </p:cNvPr>
          <p:cNvSpPr txBox="1"/>
          <p:nvPr/>
        </p:nvSpPr>
        <p:spPr>
          <a:xfrm>
            <a:off x="9395768" y="6763911"/>
            <a:ext cx="2619772" cy="962086"/>
          </a:xfrm>
          <a:prstGeom prst="rect">
            <a:avLst/>
          </a:prstGeom>
          <a:noFill/>
          <a:ln>
            <a:noFill/>
          </a:ln>
        </p:spPr>
        <p:txBody>
          <a:bodyPr spcFirstLastPara="1" wrap="square" lIns="130027" tIns="64996" rIns="130027" bIns="64996" anchor="t" anchorCtr="0">
            <a:noAutofit/>
          </a:bodyPr>
          <a:lstStyle/>
          <a:p>
            <a:pPr algn="r" defTabSz="1300460" hangingPunct="1">
              <a:buClr>
                <a:srgbClr val="000000"/>
              </a:buClr>
              <a:buSzPts val="1898"/>
              <a:defRPr/>
            </a:pPr>
            <a:r>
              <a:rPr lang="en-US" sz="3413" b="1" dirty="0">
                <a:solidFill>
                  <a:prstClr val="white"/>
                </a:solidFill>
                <a:latin typeface="Calibri"/>
                <a:ea typeface="Calibri"/>
                <a:cs typeface="Calibri"/>
                <a:sym typeface="Calibri"/>
              </a:rPr>
              <a:t>Increased acid reflux</a:t>
            </a:r>
            <a:endParaRPr sz="3413" b="1" dirty="0">
              <a:solidFill>
                <a:prstClr val="white"/>
              </a:solidFill>
              <a:latin typeface="Calibri"/>
              <a:ea typeface="Calibri"/>
              <a:cs typeface="Calibri"/>
              <a:sym typeface="Calibri"/>
            </a:endParaRPr>
          </a:p>
        </p:txBody>
      </p:sp>
      <p:sp>
        <p:nvSpPr>
          <p:cNvPr id="26" name="Shape 338">
            <a:extLst>
              <a:ext uri="{FF2B5EF4-FFF2-40B4-BE49-F238E27FC236}">
                <a16:creationId xmlns:a16="http://schemas.microsoft.com/office/drawing/2014/main" id="{534EC09B-DB03-F74C-97FB-36F7AB37127D}"/>
              </a:ext>
            </a:extLst>
          </p:cNvPr>
          <p:cNvSpPr txBox="1">
            <a:spLocks/>
          </p:cNvSpPr>
          <p:nvPr/>
        </p:nvSpPr>
        <p:spPr>
          <a:xfrm>
            <a:off x="0" y="244679"/>
            <a:ext cx="13004800" cy="814507"/>
          </a:xfrm>
          <a:prstGeom prst="rect">
            <a:avLst/>
          </a:prstGeom>
        </p:spPr>
        <p:txBody>
          <a:bodyPr vert="horz" lIns="130027" tIns="130027" rIns="130027" bIns="130027" rtlCol="0" anchor="t" anchorCtr="0">
            <a:noAutofit/>
          </a:bodyPr>
          <a:lstStyle>
            <a:lvl1pPr algn="l" defTabSz="685831" rtl="0" eaLnBrk="1" latinLnBrk="0" hangingPunct="1">
              <a:lnSpc>
                <a:spcPct val="90000"/>
              </a:lnSpc>
              <a:spcBef>
                <a:spcPct val="0"/>
              </a:spcBef>
              <a:buNone/>
              <a:defRPr sz="3300" kern="1200">
                <a:solidFill>
                  <a:schemeClr val="tx1"/>
                </a:solidFill>
                <a:latin typeface="+mj-lt"/>
                <a:ea typeface="+mj-ea"/>
                <a:cs typeface="+mj-cs"/>
              </a:defRPr>
            </a:lvl1pPr>
          </a:lstStyle>
          <a:p>
            <a:pPr algn="ctr" defTabSz="975389">
              <a:spcBef>
                <a:spcPts val="0"/>
              </a:spcBef>
            </a:pPr>
            <a:r>
              <a:rPr lang="en-US" sz="5689" b="1">
                <a:solidFill>
                  <a:prstClr val="black"/>
                </a:solidFill>
                <a:latin typeface="Arial" charset="0"/>
                <a:ea typeface="Arial" charset="0"/>
                <a:cs typeface="Arial" charset="0"/>
              </a:rPr>
              <a:t>Nicotine Targets Your Whole Body</a:t>
            </a:r>
            <a:endParaRPr lang="en" sz="5689" b="1" dirty="0">
              <a:solidFill>
                <a:prstClr val="black"/>
              </a:solidFill>
              <a:latin typeface="Arial" charset="0"/>
              <a:ea typeface="Arial" charset="0"/>
              <a:cs typeface="Arial" charset="0"/>
            </a:endParaRPr>
          </a:p>
        </p:txBody>
      </p:sp>
      <p:sp>
        <p:nvSpPr>
          <p:cNvPr id="28" name="Shape 63">
            <a:extLst>
              <a:ext uri="{FF2B5EF4-FFF2-40B4-BE49-F238E27FC236}">
                <a16:creationId xmlns:a16="http://schemas.microsoft.com/office/drawing/2014/main" id="{FEBDFD41-46AD-CD4C-99DF-8A763864C0C0}"/>
              </a:ext>
            </a:extLst>
          </p:cNvPr>
          <p:cNvSpPr/>
          <p:nvPr/>
        </p:nvSpPr>
        <p:spPr>
          <a:xfrm>
            <a:off x="0" y="1355765"/>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sp>
        <p:nvSpPr>
          <p:cNvPr id="29" name="TextBox 28">
            <a:extLst>
              <a:ext uri="{FF2B5EF4-FFF2-40B4-BE49-F238E27FC236}">
                <a16:creationId xmlns:a16="http://schemas.microsoft.com/office/drawing/2014/main" id="{44EBE3A6-C4F5-2143-8806-954B172393ED}"/>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311695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nodeType="withEffect">
                                  <p:stCondLst>
                                    <p:cond delay="50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10" presetClass="entr" presetSubtype="0" fill="hold" nodeType="withEffect">
                                  <p:stCondLst>
                                    <p:cond delay="5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nodeType="withEffect">
                                  <p:stCondLst>
                                    <p:cond delay="50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40"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7" name="Shape 63">
            <a:extLst>
              <a:ext uri="{FF2B5EF4-FFF2-40B4-BE49-F238E27FC236}">
                <a16:creationId xmlns:a16="http://schemas.microsoft.com/office/drawing/2014/main" id="{CF90AC17-7CE5-304E-A75F-AF2A3DA455A6}"/>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8" name="Shape 249">
            <a:extLst>
              <a:ext uri="{FF2B5EF4-FFF2-40B4-BE49-F238E27FC236}">
                <a16:creationId xmlns:a16="http://schemas.microsoft.com/office/drawing/2014/main" id="{0580B91C-FF99-0D47-9230-0DCDA7307C8A}"/>
              </a:ext>
            </a:extLst>
          </p:cNvPr>
          <p:cNvSpPr txBox="1">
            <a:spLocks/>
          </p:cNvSpPr>
          <p:nvPr/>
        </p:nvSpPr>
        <p:spPr>
          <a:xfrm>
            <a:off x="-3905" y="10441"/>
            <a:ext cx="13004800" cy="1460480"/>
          </a:xfrm>
          <a:prstGeom prst="rect">
            <a:avLst/>
          </a:prstGeom>
          <a:noFill/>
          <a:ln>
            <a:noFill/>
          </a:ln>
        </p:spPr>
        <p:txBody>
          <a:bodyPr vert="horz" lIns="130027" tIns="130027" rIns="130027" bIns="130027"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75345">
              <a:buClr>
                <a:srgbClr val="0C343D"/>
              </a:buClr>
              <a:buSzPct val="25000"/>
            </a:pPr>
            <a:r>
              <a:rPr lang="en" sz="6827" b="1" dirty="0">
                <a:solidFill>
                  <a:prstClr val="black"/>
                </a:solidFill>
                <a:latin typeface="Calibri"/>
                <a:ea typeface="Calibri"/>
                <a:cs typeface="Calibri"/>
                <a:sym typeface="Calibri"/>
              </a:rPr>
              <a:t>Effects of Flavors</a:t>
            </a:r>
          </a:p>
        </p:txBody>
      </p:sp>
      <p:pic>
        <p:nvPicPr>
          <p:cNvPr id="10" name="Picture 9" descr="A picture containing text&#10;&#10;Description automatically generated">
            <a:extLst>
              <a:ext uri="{FF2B5EF4-FFF2-40B4-BE49-F238E27FC236}">
                <a16:creationId xmlns:a16="http://schemas.microsoft.com/office/drawing/2014/main" id="{3FF4DAAB-98DA-B14D-A00B-F5631804B695}"/>
              </a:ext>
            </a:extLst>
          </p:cNvPr>
          <p:cNvPicPr>
            <a:picLocks noChangeAspect="1"/>
          </p:cNvPicPr>
          <p:nvPr/>
        </p:nvPicPr>
        <p:blipFill rotWithShape="1">
          <a:blip r:embed="rId3"/>
          <a:srcRect l="43932" t="1" r="21910" b="43557"/>
          <a:stretch/>
        </p:blipFill>
        <p:spPr>
          <a:xfrm>
            <a:off x="2942478" y="2415478"/>
            <a:ext cx="6436230" cy="5982359"/>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AEA77C0-9E09-564D-8BD9-80AE2474190E}"/>
              </a:ext>
            </a:extLst>
          </p:cNvPr>
          <p:cNvPicPr>
            <a:picLocks noChangeAspect="1"/>
          </p:cNvPicPr>
          <p:nvPr/>
        </p:nvPicPr>
        <p:blipFill rotWithShape="1">
          <a:blip r:embed="rId3"/>
          <a:srcRect l="14790" t="53236" r="53567" b="4204"/>
          <a:stretch/>
        </p:blipFill>
        <p:spPr>
          <a:xfrm rot="5400000">
            <a:off x="78721" y="4824346"/>
            <a:ext cx="3260624" cy="2466889"/>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FF533C44-87E9-284C-8C07-B98AB95BD413}"/>
              </a:ext>
            </a:extLst>
          </p:cNvPr>
          <p:cNvPicPr>
            <a:picLocks noChangeAspect="1"/>
          </p:cNvPicPr>
          <p:nvPr/>
        </p:nvPicPr>
        <p:blipFill rotWithShape="1">
          <a:blip r:embed="rId4"/>
          <a:srcRect l="69775" b="30088"/>
          <a:stretch/>
        </p:blipFill>
        <p:spPr>
          <a:xfrm>
            <a:off x="9848580" y="3299661"/>
            <a:ext cx="3491443" cy="4542771"/>
          </a:xfrm>
          <a:prstGeom prst="rect">
            <a:avLst/>
          </a:prstGeom>
        </p:spPr>
      </p:pic>
      <p:sp>
        <p:nvSpPr>
          <p:cNvPr id="17" name="TextBox 16">
            <a:extLst>
              <a:ext uri="{FF2B5EF4-FFF2-40B4-BE49-F238E27FC236}">
                <a16:creationId xmlns:a16="http://schemas.microsoft.com/office/drawing/2014/main" id="{113800A1-B55C-4F48-B715-6EFCA75F3BA3}"/>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903795426"/>
      </p:ext>
    </p:extLst>
  </p:cSld>
  <p:clrMapOvr>
    <a:masterClrMapping/>
  </p:clrMapOvr>
  <p:transition spd="slow">
    <p:cut/>
  </p:transition>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P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17500</TotalTime>
  <Words>3258</Words>
  <Application>Microsoft Macintosh PowerPoint</Application>
  <PresentationFormat>Custom</PresentationFormat>
  <Paragraphs>272</Paragraphs>
  <Slides>20</Slides>
  <Notes>20</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20</vt:i4>
      </vt:variant>
    </vt:vector>
  </HeadingPairs>
  <TitlesOfParts>
    <vt:vector size="32" baseType="lpstr">
      <vt:lpstr>Arial</vt:lpstr>
      <vt:lpstr>Calibri</vt:lpstr>
      <vt:lpstr>Calibri Light</vt:lpstr>
      <vt:lpstr>Century Gothic</vt:lpstr>
      <vt:lpstr>Helvetica Neue</vt:lpstr>
      <vt:lpstr>Lucida Grande</vt:lpstr>
      <vt:lpstr>simple-light-2</vt:lpstr>
      <vt:lpstr>2_Office Theme</vt:lpstr>
      <vt:lpstr>TPT</vt:lpstr>
      <vt:lpstr>9_Office Theme</vt:lpstr>
      <vt:lpstr>Office Theme</vt:lpstr>
      <vt:lpstr>3_Office Theme</vt:lpstr>
      <vt:lpstr>What’s So Bad About E-Cigarettes and Vape Pens?</vt:lpstr>
      <vt:lpstr>Effects of Nicotine</vt:lpstr>
      <vt:lpstr>PowerPoint Presentation</vt:lpstr>
      <vt:lpstr>Nicotine Molecule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the Industry Isn’t Telling Us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Am I?    </dc:title>
  <cp:lastModifiedBy>Richard Daniel Ceballos III</cp:lastModifiedBy>
  <cp:revision>165</cp:revision>
  <cp:lastPrinted>2021-07-15T19:40:41Z</cp:lastPrinted>
  <dcterms:modified xsi:type="dcterms:W3CDTF">2021-07-15T20:12:07Z</dcterms:modified>
</cp:coreProperties>
</file>