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00" r:id="rId1"/>
    <p:sldMasterId id="2147483912" r:id="rId2"/>
    <p:sldMasterId id="2147483923" r:id="rId3"/>
    <p:sldMasterId id="2147483934" r:id="rId4"/>
    <p:sldMasterId id="2147483948" r:id="rId5"/>
  </p:sldMasterIdLst>
  <p:notesMasterIdLst>
    <p:notesMasterId r:id="rId28"/>
  </p:notesMasterIdLst>
  <p:sldIdLst>
    <p:sldId id="256" r:id="rId6"/>
    <p:sldId id="1696" r:id="rId7"/>
    <p:sldId id="1697" r:id="rId8"/>
    <p:sldId id="1698" r:id="rId9"/>
    <p:sldId id="1699" r:id="rId10"/>
    <p:sldId id="1700" r:id="rId11"/>
    <p:sldId id="1701" r:id="rId12"/>
    <p:sldId id="1702" r:id="rId13"/>
    <p:sldId id="1703" r:id="rId14"/>
    <p:sldId id="1704" r:id="rId15"/>
    <p:sldId id="1705" r:id="rId16"/>
    <p:sldId id="1706" r:id="rId17"/>
    <p:sldId id="1707" r:id="rId18"/>
    <p:sldId id="1708" r:id="rId19"/>
    <p:sldId id="1709" r:id="rId20"/>
    <p:sldId id="1710" r:id="rId21"/>
    <p:sldId id="1711" r:id="rId22"/>
    <p:sldId id="1712" r:id="rId23"/>
    <p:sldId id="1713" r:id="rId24"/>
    <p:sldId id="1015" r:id="rId25"/>
    <p:sldId id="279" r:id="rId26"/>
    <p:sldId id="1714"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E96"/>
    <a:srgbClr val="FA731E"/>
    <a:srgbClr val="ADBDD7"/>
    <a:srgbClr val="838AC6"/>
    <a:srgbClr val="36BA92"/>
    <a:srgbClr val="784B4D"/>
    <a:srgbClr val="8C5053"/>
    <a:srgbClr val="8BC4AF"/>
    <a:srgbClr val="74A491"/>
    <a:srgbClr val="C36E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06"/>
    <p:restoredTop sz="59233"/>
  </p:normalViewPr>
  <p:slideViewPr>
    <p:cSldViewPr snapToGrid="0" snapToObjects="1">
      <p:cViewPr varScale="1">
        <p:scale>
          <a:sx n="49" d="100"/>
          <a:sy n="49" d="100"/>
        </p:scale>
        <p:origin x="2664" y="176"/>
      </p:cViewPr>
      <p:guideLst/>
    </p:cSldViewPr>
  </p:slideViewPr>
  <p:notesTextViewPr>
    <p:cViewPr>
      <p:scale>
        <a:sx n="160" d="100"/>
        <a:sy n="160" d="100"/>
      </p:scale>
      <p:origin x="0" y="0"/>
    </p:cViewPr>
  </p:notesTextViewPr>
  <p:sorterViewPr>
    <p:cViewPr>
      <p:scale>
        <a:sx n="60" d="100"/>
        <a:sy n="60" d="100"/>
      </p:scale>
      <p:origin x="0" y="0"/>
    </p:cViewPr>
  </p:sorterViewPr>
  <p:notesViewPr>
    <p:cSldViewPr snapToGrid="0" snapToObjects="1">
      <p:cViewPr varScale="1">
        <p:scale>
          <a:sx n="97" d="100"/>
          <a:sy n="97" d="100"/>
        </p:scale>
        <p:origin x="32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1143000" y="685800"/>
            <a:ext cx="4572000" cy="3429000"/>
          </a:xfrm>
          <a:prstGeom prst="rect">
            <a:avLst/>
          </a:prstGeom>
        </p:spPr>
        <p:txBody>
          <a:bodyPr/>
          <a:lstStyle/>
          <a:p>
            <a:endParaRPr/>
          </a:p>
        </p:txBody>
      </p:sp>
      <p:sp>
        <p:nvSpPr>
          <p:cNvPr id="98" name="Shape 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rugabuse.gov/publications/drugs-brains-behavior-science-addiction/prefac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teens.drugabuse.gov/drug-facts/brain-and-addiction"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fchronicle.com/culture/article/Dopamine-fasting-How-Silicon-Valley-is-trying-to-14811245.php"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addictionsupport.aarogya.com/images/stories/neurochems%20dopamine%20serotonin.jpg" TargetMode="External"/><Relationship Id="rId4" Type="http://schemas.openxmlformats.org/officeDocument/2006/relationships/hyperlink" Target="https://teens.drugabuse.gov/teachers/mind-over-matter/nicotine/how-does-nicotine-act-brai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ddictionsupport.aarogya.com/images/stories/neurochems%20dopamine%20serotonin.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eens.drugabuse.gov/teachers/mind-over-matter/nicotine/how-does-nicotine-act-brai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tinyurl.com/TPT-The-Brai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play.kahoot.it/#/?quizId=b3cd1d56-940f-49f7-8f42-867676fec1f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sych.athabascau.ca/html/Psych289/Biotutorials/1/soma.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78668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sldNum" idx="12"/>
          </p:nvPr>
        </p:nvSpPr>
        <p:spPr>
          <a:xfrm>
            <a:off x="3884613" y="8685212"/>
            <a:ext cx="2971799" cy="457200"/>
          </a:xfrm>
          <a:prstGeom prst="rect">
            <a:avLst/>
          </a:prstGeom>
          <a:noFill/>
          <a:ln>
            <a:noFill/>
          </a:ln>
        </p:spPr>
        <p:txBody>
          <a:bodyPr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Tx/>
                <a:buSzPct val="25000"/>
                <a:buFontTx/>
                <a:buNone/>
                <a:tabLst/>
                <a:defRPr/>
              </a:pPr>
              <a:t>10</a:t>
            </a:fld>
            <a:endParaRPr kumimoji="0" lang="en"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7" name="Shape 137"/>
          <p:cNvSpPr txBox="1">
            <a:spLocks noGrp="1"/>
          </p:cNvSpPr>
          <p:nvPr>
            <p:ph type="body" idx="1"/>
          </p:nvPr>
        </p:nvSpPr>
        <p:spPr>
          <a:xfrm>
            <a:off x="685800" y="4343400"/>
            <a:ext cx="5486400" cy="4114800"/>
          </a:xfrm>
          <a:prstGeom prst="rect">
            <a:avLst/>
          </a:prstGeom>
          <a:noFill/>
          <a:ln>
            <a:noFill/>
          </a:ln>
        </p:spPr>
        <p:txBody>
          <a:bodyPr lIns="91275" tIns="45650" rIns="91275" bIns="45650" anchor="t" anchorCtr="0">
            <a:noAutofit/>
          </a:bodyPr>
          <a:lstStyle/>
          <a:p>
            <a:pPr lvl="0" rtl="0">
              <a:spcBef>
                <a:spcPts val="0"/>
              </a:spcBef>
              <a:buSzPct val="100000"/>
              <a:buNone/>
            </a:pPr>
            <a:r>
              <a:rPr lang="en" sz="1100" i="1" dirty="0">
                <a:solidFill>
                  <a:schemeClr val="dk1"/>
                </a:solidFill>
                <a:latin typeface="Calibri" panose="020F0502020204030204" pitchFamily="34" charset="0"/>
                <a:cs typeface="Calibri" panose="020F0502020204030204" pitchFamily="34" charset="0"/>
              </a:rPr>
              <a:t>Teacher Talking Points:</a:t>
            </a: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Our brains develop in a “back to front” fashion over our childhood and teenage years</a:t>
            </a:r>
            <a:r>
              <a:rPr lang="en-US" sz="1100" dirty="0">
                <a:solidFill>
                  <a:schemeClr val="dk1"/>
                </a:solidFill>
                <a:latin typeface="Calibri" panose="020F0502020204030204" pitchFamily="34" charset="0"/>
                <a:cs typeface="Calibri" panose="020F0502020204030204" pitchFamily="34" charset="0"/>
              </a:rPr>
              <a:t> (</a:t>
            </a:r>
            <a:r>
              <a:rPr lang="en-US" sz="1100" i="1" dirty="0">
                <a:solidFill>
                  <a:schemeClr val="dk1"/>
                </a:solidFill>
                <a:latin typeface="Calibri" panose="020F0502020204030204" pitchFamily="34" charset="0"/>
                <a:cs typeface="Calibri" panose="020F0502020204030204" pitchFamily="34" charset="0"/>
              </a:rPr>
              <a:t>click</a:t>
            </a:r>
            <a:r>
              <a:rPr lang="en-US" sz="1100" dirty="0">
                <a:solidFill>
                  <a:schemeClr val="dk1"/>
                </a:solidFill>
                <a:latin typeface="Calibri" panose="020F0502020204030204" pitchFamily="34" charset="0"/>
                <a:cs typeface="Calibri" panose="020F0502020204030204" pitchFamily="34" charset="0"/>
              </a:rPr>
              <a:t>).</a:t>
            </a:r>
            <a:endParaRPr lang="en" sz="1100" dirty="0">
              <a:solidFill>
                <a:schemeClr val="dk1"/>
              </a:solidFill>
              <a:latin typeface="Calibri" panose="020F0502020204030204" pitchFamily="34" charset="0"/>
              <a:cs typeface="Calibri" panose="020F0502020204030204" pitchFamily="34" charset="0"/>
            </a:endParaRP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Areas near the back of our brain, which </a:t>
            </a:r>
            <a:r>
              <a:rPr lang="en" sz="1100" dirty="0" err="1">
                <a:solidFill>
                  <a:schemeClr val="dk1"/>
                </a:solidFill>
                <a:latin typeface="Calibri" panose="020F0502020204030204" pitchFamily="34" charset="0"/>
                <a:cs typeface="Calibri" panose="020F0502020204030204" pitchFamily="34" charset="0"/>
              </a:rPr>
              <a:t>contr</a:t>
            </a:r>
            <a:r>
              <a:rPr lang="en-US" sz="1100" dirty="0" err="1">
                <a:solidFill>
                  <a:schemeClr val="dk1"/>
                </a:solidFill>
                <a:latin typeface="Calibri" panose="020F0502020204030204" pitchFamily="34" charset="0"/>
                <a:cs typeface="Calibri" panose="020F0502020204030204" pitchFamily="34" charset="0"/>
              </a:rPr>
              <a:t>ol</a:t>
            </a:r>
            <a:r>
              <a:rPr lang="en-US" sz="1100" baseline="0" dirty="0">
                <a:solidFill>
                  <a:schemeClr val="dk1"/>
                </a:solidFill>
                <a:latin typeface="Calibri" panose="020F0502020204030204" pitchFamily="34" charset="0"/>
                <a:cs typeface="Calibri" panose="020F0502020204030204" pitchFamily="34" charset="0"/>
              </a:rPr>
              <a:t> things such as </a:t>
            </a:r>
            <a:r>
              <a:rPr lang="en" sz="1100" dirty="0">
                <a:solidFill>
                  <a:schemeClr val="dk1"/>
                </a:solidFill>
                <a:latin typeface="Calibri" panose="020F0502020204030204" pitchFamily="34" charset="0"/>
                <a:cs typeface="Calibri" panose="020F0502020204030204" pitchFamily="34" charset="0"/>
              </a:rPr>
              <a:t>coordination</a:t>
            </a:r>
            <a:r>
              <a:rPr lang="en-US" sz="1100" baseline="0" dirty="0">
                <a:solidFill>
                  <a:schemeClr val="dk1"/>
                </a:solidFill>
                <a:latin typeface="Calibri" panose="020F0502020204030204" pitchFamily="34" charset="0"/>
                <a:cs typeface="Calibri" panose="020F0502020204030204" pitchFamily="34" charset="0"/>
              </a:rPr>
              <a:t> and</a:t>
            </a:r>
            <a:r>
              <a:rPr lang="en" sz="1100" dirty="0">
                <a:solidFill>
                  <a:schemeClr val="dk1"/>
                </a:solidFill>
                <a:latin typeface="Calibri" panose="020F0502020204030204" pitchFamily="34" charset="0"/>
                <a:cs typeface="Calibri" panose="020F0502020204030204" pitchFamily="34" charset="0"/>
              </a:rPr>
              <a:t> </a:t>
            </a:r>
            <a:r>
              <a:rPr lang="en-US" sz="1100" dirty="0">
                <a:solidFill>
                  <a:schemeClr val="dk1"/>
                </a:solidFill>
                <a:latin typeface="Calibri" panose="020F0502020204030204" pitchFamily="34" charset="0"/>
                <a:cs typeface="Calibri" panose="020F0502020204030204" pitchFamily="34" charset="0"/>
              </a:rPr>
              <a:t>vision </a:t>
            </a:r>
            <a:r>
              <a:rPr lang="en" sz="1100" dirty="0">
                <a:solidFill>
                  <a:schemeClr val="dk1"/>
                </a:solidFill>
                <a:latin typeface="Calibri" panose="020F0502020204030204" pitchFamily="34" charset="0"/>
                <a:cs typeface="Calibri" panose="020F0502020204030204" pitchFamily="34" charset="0"/>
              </a:rPr>
              <a:t>develop first.</a:t>
            </a: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Areas in the middle of our brain called the limbic system, which control our emotions, develops next. This system is well-developed when we are teenagers. </a:t>
            </a: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During our teen years, the front part of our brain called the prefrontal cortex, which we use to help make decisions, is still continuing to develop. In fact, it doesn’t stop developing until we are around 25. </a:t>
            </a:r>
          </a:p>
          <a:p>
            <a:pPr lvl="0" rtl="0">
              <a:spcBef>
                <a:spcPts val="0"/>
              </a:spcBef>
              <a:buNone/>
            </a:pPr>
            <a:endParaRPr sz="1100" dirty="0">
              <a:solidFill>
                <a:srgbClr val="0000FF"/>
              </a:solidFill>
              <a:latin typeface="Calibri" panose="020F0502020204030204" pitchFamily="34" charset="0"/>
              <a:cs typeface="Calibri" panose="020F0502020204030204" pitchFamily="34" charset="0"/>
            </a:endParaRPr>
          </a:p>
          <a:p>
            <a:pPr lvl="0" rtl="0">
              <a:spcBef>
                <a:spcPts val="0"/>
              </a:spcBef>
              <a:buNone/>
            </a:pPr>
            <a:r>
              <a:rPr lang="en" sz="1100" dirty="0">
                <a:solidFill>
                  <a:srgbClr val="0000FF"/>
                </a:solidFill>
                <a:latin typeface="Calibri" panose="020F0502020204030204" pitchFamily="34" charset="0"/>
                <a:cs typeface="Calibri" panose="020F0502020204030204" pitchFamily="34" charset="0"/>
              </a:rPr>
              <a:t>Reference: http://</a:t>
            </a:r>
            <a:r>
              <a:rPr lang="en" sz="1100" dirty="0" err="1">
                <a:solidFill>
                  <a:srgbClr val="0000FF"/>
                </a:solidFill>
                <a:latin typeface="Calibri" panose="020F0502020204030204" pitchFamily="34" charset="0"/>
                <a:cs typeface="Calibri" panose="020F0502020204030204" pitchFamily="34" charset="0"/>
              </a:rPr>
              <a:t>www.drugfree.org</a:t>
            </a:r>
            <a:r>
              <a:rPr lang="en" sz="1100" dirty="0">
                <a:solidFill>
                  <a:srgbClr val="0000FF"/>
                </a:solidFill>
                <a:latin typeface="Calibri" panose="020F0502020204030204" pitchFamily="34" charset="0"/>
                <a:cs typeface="Calibri" panose="020F0502020204030204" pitchFamily="34" charset="0"/>
              </a:rPr>
              <a:t>/why-do-teens-act-this-way/adolescent-brain-and-behavior/</a:t>
            </a:r>
          </a:p>
          <a:p>
            <a:pPr lvl="0" rtl="0">
              <a:spcBef>
                <a:spcPts val="0"/>
              </a:spcBef>
              <a:buNone/>
            </a:pPr>
            <a:endParaRPr sz="1100" dirty="0">
              <a:solidFill>
                <a:srgbClr val="0000FF"/>
              </a:solidFill>
            </a:endParaRPr>
          </a:p>
        </p:txBody>
      </p:sp>
    </p:spTree>
    <p:extLst>
      <p:ext uri="{BB962C8B-B14F-4D97-AF65-F5344CB8AC3E}">
        <p14:creationId xmlns:p14="http://schemas.microsoft.com/office/powerpoint/2010/main" val="1407432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Calibri" panose="020F0502020204030204" pitchFamily="34" charset="0"/>
                <a:cs typeface="Calibri" panose="020F0502020204030204" pitchFamily="34" charset="0"/>
              </a:rPr>
              <a:t>Teacher Talking Points:</a:t>
            </a:r>
            <a:endParaRPr lang="en-US" altLang="en-US" sz="1100" b="0" dirty="0">
              <a:latin typeface="Calibri" panose="020F0502020204030204" pitchFamily="34" charset="0"/>
              <a:cs typeface="Calibri" panose="020F0502020204030204" pitchFamily="34" charset="0"/>
            </a:endParaRPr>
          </a:p>
          <a:p>
            <a:pPr marL="457200" lvl="0" indent="-298450" rtl="0">
              <a:spcBef>
                <a:spcPts val="0"/>
              </a:spcBef>
              <a:buSzPct val="100000"/>
              <a:buChar char="●"/>
            </a:pPr>
            <a:r>
              <a:rPr lang="en-US" sz="1100" dirty="0">
                <a:latin typeface="Calibri" panose="020F0502020204030204" pitchFamily="34" charset="0"/>
                <a:cs typeface="Calibri" panose="020F0502020204030204" pitchFamily="34" charset="0"/>
              </a:rPr>
              <a:t>So, to put it simply, this is what is happening:</a:t>
            </a:r>
          </a:p>
          <a:p>
            <a:pPr marL="457200" lvl="0" indent="-298450" rtl="0">
              <a:spcBef>
                <a:spcPts val="0"/>
              </a:spcBef>
              <a:buSzPct val="100000"/>
              <a:buChar char="●"/>
            </a:pPr>
            <a:r>
              <a:rPr lang="en" sz="1100" dirty="0">
                <a:latin typeface="Calibri" panose="020F0502020204030204" pitchFamily="34" charset="0"/>
                <a:cs typeface="Calibri" panose="020F0502020204030204" pitchFamily="34" charset="0"/>
              </a:rPr>
              <a:t>During your teen years, your brain has a significant increase in synapses, the connections between neurons in the brain. </a:t>
            </a:r>
          </a:p>
          <a:p>
            <a:pPr marL="457200" lvl="0" indent="-298450">
              <a:spcBef>
                <a:spcPts val="0"/>
              </a:spcBef>
              <a:buSzPct val="100000"/>
              <a:buChar char="●"/>
            </a:pPr>
            <a:r>
              <a:rPr lang="en" sz="1100" dirty="0">
                <a:latin typeface="Calibri" panose="020F0502020204030204" pitchFamily="34" charset="0"/>
                <a:cs typeface="Calibri" panose="020F0502020204030204" pitchFamily="34" charset="0"/>
              </a:rPr>
              <a:t>Your brain looks a little like the LA freeway system (</a:t>
            </a:r>
            <a:r>
              <a:rPr lang="en" sz="1100" i="1" dirty="0">
                <a:latin typeface="Calibri" panose="020F0502020204030204" pitchFamily="34" charset="0"/>
                <a:cs typeface="Calibri" panose="020F0502020204030204" pitchFamily="34" charset="0"/>
              </a:rPr>
              <a:t>click</a:t>
            </a:r>
            <a:r>
              <a:rPr lang="en" sz="1100" dirty="0">
                <a:latin typeface="Calibri" panose="020F0502020204030204" pitchFamily="34" charset="0"/>
                <a:cs typeface="Calibri" panose="020F0502020204030204" pitchFamily="34" charset="0"/>
              </a:rPr>
              <a:t>) - there a lot of new connections and roads going everywhere. </a:t>
            </a:r>
          </a:p>
          <a:p>
            <a:pPr marL="457200" lvl="0" indent="-298450" rtl="0">
              <a:spcBef>
                <a:spcPts val="0"/>
              </a:spcBef>
              <a:buSzPct val="100000"/>
              <a:buChar char="●"/>
            </a:pPr>
            <a:r>
              <a:rPr lang="en" sz="1100" dirty="0">
                <a:solidFill>
                  <a:schemeClr val="dk1"/>
                </a:solidFill>
                <a:latin typeface="Calibri" panose="020F0502020204030204" pitchFamily="34" charset="0"/>
                <a:cs typeface="Calibri" panose="020F0502020204030204" pitchFamily="34" charset="0"/>
              </a:rPr>
              <a:t>(</a:t>
            </a:r>
            <a:r>
              <a:rPr lang="en" sz="1100" i="1" dirty="0">
                <a:solidFill>
                  <a:schemeClr val="dk1"/>
                </a:solidFill>
                <a:latin typeface="Calibri" panose="020F0502020204030204" pitchFamily="34" charset="0"/>
                <a:cs typeface="Calibri" panose="020F0502020204030204" pitchFamily="34" charset="0"/>
              </a:rPr>
              <a:t>Click</a:t>
            </a:r>
            <a:r>
              <a:rPr lang="en" sz="1100" dirty="0">
                <a:solidFill>
                  <a:schemeClr val="dk1"/>
                </a:solidFill>
                <a:latin typeface="Calibri" panose="020F0502020204030204" pitchFamily="34" charset="0"/>
                <a:cs typeface="Calibri" panose="020F0502020204030204" pitchFamily="34" charset="0"/>
              </a:rPr>
              <a:t>) And there is a lot of traffic. Your brain is experiencing a lot of stimuli right now.</a:t>
            </a:r>
          </a:p>
          <a:p>
            <a:pPr marL="457200" lvl="0" indent="-298450" rtl="0">
              <a:spcBef>
                <a:spcPts val="0"/>
              </a:spcBef>
              <a:buSzPct val="100000"/>
              <a:buChar char="●"/>
            </a:pPr>
            <a:r>
              <a:rPr lang="en" sz="1100" dirty="0">
                <a:solidFill>
                  <a:schemeClr val="dk1"/>
                </a:solidFill>
                <a:latin typeface="Calibri" panose="020F0502020204030204" pitchFamily="34" charset="0"/>
                <a:cs typeface="Calibri" panose="020F0502020204030204" pitchFamily="34" charset="0"/>
              </a:rPr>
              <a:t>In essence, the chemicals in your brain feel like they are in </a:t>
            </a:r>
            <a:r>
              <a:rPr lang="en-US" sz="1100" dirty="0">
                <a:solidFill>
                  <a:schemeClr val="dk1"/>
                </a:solidFill>
                <a:latin typeface="Calibri" panose="020F0502020204030204" pitchFamily="34" charset="0"/>
                <a:cs typeface="Calibri" panose="020F0502020204030204" pitchFamily="34" charset="0"/>
              </a:rPr>
              <a:t>bumper-to-bumper</a:t>
            </a:r>
            <a:r>
              <a:rPr lang="en" sz="1100" dirty="0">
                <a:solidFill>
                  <a:schemeClr val="dk1"/>
                </a:solidFill>
                <a:latin typeface="Calibri" panose="020F0502020204030204" pitchFamily="34" charset="0"/>
                <a:cs typeface="Calibri" panose="020F0502020204030204" pitchFamily="34" charset="0"/>
              </a:rPr>
              <a:t> traffic on the highway. As such, while your brain functions well, </a:t>
            </a:r>
            <a:r>
              <a:rPr lang="en" sz="1100" b="0" dirty="0">
                <a:solidFill>
                  <a:srgbClr val="800000"/>
                </a:solidFill>
                <a:latin typeface="Calibri" panose="020F0502020204030204" pitchFamily="34" charset="0"/>
                <a:cs typeface="Calibri" panose="020F0502020204030204" pitchFamily="34" charset="0"/>
              </a:rPr>
              <a:t>sometimes there is a lot of traffic slowing down your information processing. This is totally normal!</a:t>
            </a:r>
          </a:p>
          <a:p>
            <a:pPr marL="171450" indent="-1714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100" i="1" u="sng" dirty="0">
                <a:latin typeface="Calibri" panose="020F0502020204030204" pitchFamily="34" charset="0"/>
                <a:cs typeface="Calibri" panose="020F0502020204030204" pitchFamily="34" charset="0"/>
              </a:rPr>
              <a:t>Images</a:t>
            </a:r>
            <a:r>
              <a:rPr lang="en-US" sz="1100" dirty="0">
                <a:latin typeface="Calibri" panose="020F0502020204030204" pitchFamily="34" charset="0"/>
                <a:cs typeface="Calibri" panose="020F0502020204030204" pitchFamily="34" charset="0"/>
              </a:rPr>
              <a:t>: </a:t>
            </a:r>
          </a:p>
          <a:p>
            <a:pPr marL="0" indent="0">
              <a:buFont typeface="Arial" panose="020B0604020202020204" pitchFamily="34" charset="0"/>
              <a:buNone/>
            </a:pPr>
            <a:r>
              <a:rPr lang="en-US" sz="1100" dirty="0" err="1">
                <a:latin typeface="Calibri" panose="020F0502020204030204" pitchFamily="34" charset="0"/>
                <a:cs typeface="Calibri" panose="020F0502020204030204" pitchFamily="34" charset="0"/>
              </a:rPr>
              <a:t>Pixabay.com</a:t>
            </a:r>
            <a:r>
              <a:rPr lang="en-US" sz="1100" dirty="0">
                <a:latin typeface="Calibri" panose="020F0502020204030204" pitchFamily="34" charset="0"/>
                <a:cs typeface="Calibri" panose="020F0502020204030204" pitchFamily="34" charset="0"/>
              </a:rPr>
              <a:t>, </a:t>
            </a:r>
            <a:r>
              <a:rPr lang="en-US" sz="1100" dirty="0" err="1">
                <a:latin typeface="Calibri" panose="020F0502020204030204" pitchFamily="34" charset="0"/>
                <a:cs typeface="Calibri" panose="020F0502020204030204" pitchFamily="34" charset="0"/>
              </a:rPr>
              <a:t>Canva.com</a:t>
            </a:r>
            <a:endParaRPr lang="e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556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Calibri" panose="020F0502020204030204" pitchFamily="34" charset="0"/>
                <a:cs typeface="Calibri" panose="020F0502020204030204" pitchFamily="34" charset="0"/>
              </a:rPr>
              <a:t>Teacher Talking Points:</a:t>
            </a:r>
            <a:endParaRPr lang="en-US" altLang="en-US" sz="1100" b="0" dirty="0">
              <a:latin typeface="Calibri" panose="020F0502020204030204" pitchFamily="34" charset="0"/>
              <a:cs typeface="Calibri" panose="020F0502020204030204" pitchFamily="34" charset="0"/>
            </a:endParaRPr>
          </a:p>
          <a:p>
            <a:pPr marL="457200" lvl="0" indent="-298450" rtl="0">
              <a:lnSpc>
                <a:spcPct val="115000"/>
              </a:lnSpc>
              <a:spcBef>
                <a:spcPts val="0"/>
              </a:spcBef>
              <a:buSzPct val="100000"/>
              <a:buChar char="●"/>
            </a:pPr>
            <a:r>
              <a:rPr lang="en" sz="1100" dirty="0">
                <a:latin typeface="Calibri" panose="020F0502020204030204" pitchFamily="34" charset="0"/>
                <a:cs typeface="Calibri" panose="020F0502020204030204" pitchFamily="34" charset="0"/>
              </a:rPr>
              <a:t>As you start to get older, your brain starts to “prune” away some of these additional connections to help consolidate your learning. </a:t>
            </a:r>
          </a:p>
          <a:p>
            <a:pPr marL="457200" lvl="0" indent="-298450" rtl="0">
              <a:lnSpc>
                <a:spcPct val="115000"/>
              </a:lnSpc>
              <a:spcBef>
                <a:spcPts val="0"/>
              </a:spcBef>
              <a:buSzPct val="100000"/>
              <a:buChar char="●"/>
            </a:pPr>
            <a:r>
              <a:rPr lang="en" sz="1100" dirty="0">
                <a:latin typeface="Calibri" panose="020F0502020204030204" pitchFamily="34" charset="0"/>
                <a:cs typeface="Calibri" panose="020F0502020204030204" pitchFamily="34" charset="0"/>
              </a:rPr>
              <a:t>By the time you are in your early to mid twenties, your brain has reduced the number of synapses or “freeways” (</a:t>
            </a:r>
            <a:r>
              <a:rPr lang="en" sz="1100" i="1" dirty="0">
                <a:latin typeface="Calibri" panose="020F0502020204030204" pitchFamily="34" charset="0"/>
                <a:cs typeface="Calibri" panose="020F0502020204030204" pitchFamily="34" charset="0"/>
              </a:rPr>
              <a:t>click</a:t>
            </a:r>
            <a:r>
              <a:rPr lang="en" sz="1100" dirty="0">
                <a:latin typeface="Calibri" panose="020F0502020204030204" pitchFamily="34" charset="0"/>
                <a:cs typeface="Calibri" panose="020F0502020204030204" pitchFamily="34" charset="0"/>
              </a:rPr>
              <a:t>). </a:t>
            </a:r>
          </a:p>
          <a:p>
            <a:pPr marL="457200" lvl="0" indent="-298450" rtl="0">
              <a:lnSpc>
                <a:spcPct val="115000"/>
              </a:lnSpc>
              <a:spcBef>
                <a:spcPts val="0"/>
              </a:spcBef>
              <a:buSzPct val="100000"/>
              <a:buChar char="●"/>
            </a:pPr>
            <a:r>
              <a:rPr lang="en" sz="1100" dirty="0">
                <a:latin typeface="Calibri" panose="020F0502020204030204" pitchFamily="34" charset="0"/>
                <a:cs typeface="Calibri" panose="020F0502020204030204" pitchFamily="34" charset="0"/>
              </a:rPr>
              <a:t>Also, during this time, your neurons are undergoing increased “myelination”. This is involves forming a type of “sheath” or connecting channel or “roads” between neurons. This allows for the processing of information (or travel between two places) to be smoother and more efficient. </a:t>
            </a:r>
          </a:p>
          <a:p>
            <a:pPr marL="457200" lvl="0" indent="-298450" rtl="0">
              <a:lnSpc>
                <a:spcPct val="115000"/>
              </a:lnSpc>
              <a:spcBef>
                <a:spcPts val="0"/>
              </a:spcBef>
              <a:buSzPct val="100000"/>
              <a:buChar char="●"/>
            </a:pPr>
            <a:r>
              <a:rPr lang="en" sz="1100" dirty="0">
                <a:latin typeface="Calibri" panose="020F0502020204030204" pitchFamily="34" charset="0"/>
                <a:cs typeface="Calibri" panose="020F0502020204030204" pitchFamily="34" charset="0"/>
              </a:rPr>
              <a:t>(</a:t>
            </a:r>
            <a:r>
              <a:rPr lang="en" sz="1100" i="1" dirty="0">
                <a:latin typeface="Calibri" panose="020F0502020204030204" pitchFamily="34" charset="0"/>
                <a:cs typeface="Calibri" panose="020F0502020204030204" pitchFamily="34" charset="0"/>
              </a:rPr>
              <a:t>Click</a:t>
            </a:r>
            <a:r>
              <a:rPr lang="en" sz="1100" dirty="0">
                <a:latin typeface="Calibri" panose="020F0502020204030204" pitchFamily="34" charset="0"/>
                <a:cs typeface="Calibri" panose="020F0502020204030204" pitchFamily="34" charset="0"/>
              </a:rPr>
              <a:t>) As such, you have less traffic and information flows more smoothly. </a:t>
            </a:r>
          </a:p>
          <a:p>
            <a:pPr marL="171450" indent="-1714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100" i="1" u="sng" dirty="0">
                <a:latin typeface="Calibri" panose="020F0502020204030204" pitchFamily="34" charset="0"/>
                <a:cs typeface="Calibri" panose="020F0502020204030204" pitchFamily="34" charset="0"/>
              </a:rPr>
              <a:t>Images</a:t>
            </a:r>
            <a:r>
              <a:rPr lang="en-US" sz="1100" dirty="0">
                <a:latin typeface="Calibri" panose="020F0502020204030204" pitchFamily="34" charset="0"/>
                <a:cs typeface="Calibri" panose="020F0502020204030204" pitchFamily="34" charset="0"/>
              </a:rPr>
              <a:t>: </a:t>
            </a:r>
          </a:p>
          <a:p>
            <a:pPr marL="0" indent="0">
              <a:buFont typeface="Arial" panose="020B0604020202020204" pitchFamily="34" charset="0"/>
              <a:buNone/>
            </a:pPr>
            <a:r>
              <a:rPr lang="en-US" sz="1100" dirty="0" err="1">
                <a:latin typeface="Calibri" panose="020F0502020204030204" pitchFamily="34" charset="0"/>
                <a:cs typeface="Calibri" panose="020F0502020204030204" pitchFamily="34" charset="0"/>
              </a:rPr>
              <a:t>Pixabay.com</a:t>
            </a:r>
            <a:r>
              <a:rPr lang="en-US" sz="1100" dirty="0">
                <a:latin typeface="Calibri" panose="020F0502020204030204" pitchFamily="34" charset="0"/>
                <a:cs typeface="Calibri" panose="020F0502020204030204" pitchFamily="34" charset="0"/>
              </a:rPr>
              <a:t>, </a:t>
            </a:r>
            <a:r>
              <a:rPr lang="en-US" sz="1100" dirty="0" err="1">
                <a:latin typeface="Calibri" panose="020F0502020204030204" pitchFamily="34" charset="0"/>
                <a:cs typeface="Calibri" panose="020F0502020204030204" pitchFamily="34" charset="0"/>
              </a:rPr>
              <a:t>Canva.com</a:t>
            </a:r>
            <a:endParaRPr lang="e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1201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Calibri" panose="020F0502020204030204" pitchFamily="34" charset="0"/>
                <a:cs typeface="Calibri" panose="020F0502020204030204" pitchFamily="34" charset="0"/>
              </a:rPr>
              <a:t>Teacher Talking Points:</a:t>
            </a:r>
            <a:endParaRPr lang="en-US" altLang="en-US" sz="1100" b="0" dirty="0">
              <a:latin typeface="Calibri" panose="020F0502020204030204" pitchFamily="34" charset="0"/>
              <a:cs typeface="Calibri" panose="020F0502020204030204" pitchFamily="34" charset="0"/>
            </a:endParaRPr>
          </a:p>
          <a:p>
            <a:pPr marL="457200" lvl="0" indent="-298450" rtl="0">
              <a:lnSpc>
                <a:spcPct val="115000"/>
              </a:lnSpc>
              <a:spcBef>
                <a:spcPts val="0"/>
              </a:spcBef>
              <a:buSzPct val="100000"/>
              <a:buChar char="●"/>
            </a:pPr>
            <a:r>
              <a:rPr lang="en-US" sz="1100" dirty="0">
                <a:latin typeface="Calibri" panose="020F0502020204030204" pitchFamily="34" charset="0"/>
                <a:cs typeface="Calibri" panose="020F0502020204030204" pitchFamily="34" charset="0"/>
              </a:rPr>
              <a:t>Let’s watch this video on the process of synaptic pruning.</a:t>
            </a:r>
          </a:p>
          <a:p>
            <a:pPr marL="342900" indent="-342900">
              <a:lnSpc>
                <a:spcPct val="117999"/>
              </a:lnSpc>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p>
            <a:pPr marL="0" indent="0">
              <a:lnSpc>
                <a:spcPct val="117999"/>
              </a:lnSpc>
              <a:buFont typeface="Arial" panose="020B0604020202020204" pitchFamily="34" charset="0"/>
              <a:buNone/>
            </a:pPr>
            <a:r>
              <a:rPr lang="en-US" sz="1100" dirty="0">
                <a:latin typeface="Calibri" panose="020F0502020204030204" pitchFamily="34" charset="0"/>
                <a:cs typeface="Calibri" panose="020F0502020204030204" pitchFamily="34" charset="0"/>
              </a:rPr>
              <a:t>Video link: https://</a:t>
            </a:r>
            <a:r>
              <a:rPr lang="en-US" sz="1100" dirty="0" err="1">
                <a:latin typeface="Calibri" panose="020F0502020204030204" pitchFamily="34" charset="0"/>
                <a:cs typeface="Calibri" panose="020F0502020204030204" pitchFamily="34" charset="0"/>
              </a:rPr>
              <a:t>youtu.be</a:t>
            </a:r>
            <a:r>
              <a:rPr lang="en-US" sz="1100" dirty="0">
                <a:latin typeface="Calibri" panose="020F0502020204030204" pitchFamily="34" charset="0"/>
                <a:cs typeface="Calibri" panose="020F0502020204030204" pitchFamily="34" charset="0"/>
              </a:rPr>
              <a:t>/rxPT78F_ZVE </a:t>
            </a:r>
          </a:p>
        </p:txBody>
      </p:sp>
    </p:spTree>
    <p:extLst>
      <p:ext uri="{BB962C8B-B14F-4D97-AF65-F5344CB8AC3E}">
        <p14:creationId xmlns:p14="http://schemas.microsoft.com/office/powerpoint/2010/main" val="3608442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sldNum" idx="12"/>
          </p:nvPr>
        </p:nvSpPr>
        <p:spPr>
          <a:xfrm>
            <a:off x="3884613" y="8685212"/>
            <a:ext cx="2971799" cy="457200"/>
          </a:xfrm>
          <a:prstGeom prst="rect">
            <a:avLst/>
          </a:prstGeom>
          <a:noFill/>
          <a:ln>
            <a:noFill/>
          </a:ln>
        </p:spPr>
        <p:txBody>
          <a:bodyPr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Tx/>
                <a:buSzPct val="25000"/>
                <a:buFontTx/>
                <a:buNone/>
                <a:tabLst/>
                <a:defRPr/>
              </a:pPr>
              <a:t>14</a:t>
            </a:fld>
            <a:endParaRPr kumimoji="0" lang="en"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0" name="Shape 180"/>
          <p:cNvSpPr txBox="1">
            <a:spLocks noGrp="1"/>
          </p:cNvSpPr>
          <p:nvPr>
            <p:ph type="body" idx="1"/>
          </p:nvPr>
        </p:nvSpPr>
        <p:spPr>
          <a:xfrm>
            <a:off x="685800" y="4343400"/>
            <a:ext cx="5486400" cy="4114800"/>
          </a:xfrm>
          <a:prstGeom prst="rect">
            <a:avLst/>
          </a:prstGeom>
          <a:noFill/>
          <a:ln>
            <a:noFill/>
          </a:ln>
        </p:spPr>
        <p:txBody>
          <a:bodyPr lIns="91275" tIns="45650" rIns="91275" bIns="45650" anchor="t" anchorCtr="0">
            <a:noAutofit/>
          </a:bodyPr>
          <a:lstStyle/>
          <a:p>
            <a:pPr lvl="0">
              <a:spcBef>
                <a:spcPts val="0"/>
              </a:spcBef>
              <a:buNone/>
            </a:pPr>
            <a:r>
              <a:rPr lang="en" sz="1100" i="1" dirty="0">
                <a:solidFill>
                  <a:schemeClr val="dk1"/>
                </a:solidFill>
                <a:latin typeface="Calibri" panose="020F0502020204030204" pitchFamily="34" charset="0"/>
                <a:cs typeface="Calibri" panose="020F0502020204030204" pitchFamily="34" charset="0"/>
              </a:rPr>
              <a:t>Teacher Talking Points:</a:t>
            </a: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There is so much growth and development happening during the teenage years, which is great in many ways. </a:t>
            </a: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However, the brain is much more vulnerable to becoming addicted during this period of development. </a:t>
            </a: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If we use drugs during our teen years, it not only impacts how the brain works in the moment but it actually affects the </a:t>
            </a:r>
            <a:r>
              <a:rPr lang="en" sz="1100" i="1" dirty="0">
                <a:solidFill>
                  <a:schemeClr val="dk1"/>
                </a:solidFill>
                <a:latin typeface="Calibri" panose="020F0502020204030204" pitchFamily="34" charset="0"/>
                <a:cs typeface="Calibri" panose="020F0502020204030204" pitchFamily="34" charset="0"/>
              </a:rPr>
              <a:t>development </a:t>
            </a:r>
            <a:r>
              <a:rPr lang="en" sz="1100" dirty="0">
                <a:solidFill>
                  <a:schemeClr val="dk1"/>
                </a:solidFill>
                <a:latin typeface="Calibri" panose="020F0502020204030204" pitchFamily="34" charset="0"/>
                <a:cs typeface="Calibri" panose="020F0502020204030204" pitchFamily="34" charset="0"/>
              </a:rPr>
              <a:t>of our brain. </a:t>
            </a:r>
          </a:p>
          <a:p>
            <a:pPr marL="457200" lvl="0" indent="-29845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This is why teenagers who smoke get more addicted more quickly than adults and more likely to continue to be addicted to drugs when they become adults.</a:t>
            </a:r>
          </a:p>
          <a:p>
            <a:pPr lvl="0">
              <a:spcBef>
                <a:spcPts val="0"/>
              </a:spcBef>
              <a:buNone/>
            </a:pPr>
            <a:endParaRPr dirty="0">
              <a:solidFill>
                <a:schemeClr val="dk1"/>
              </a:solidFill>
            </a:endParaRPr>
          </a:p>
          <a:p>
            <a:pPr lvl="0" rtl="0">
              <a:spcBef>
                <a:spcPts val="0"/>
              </a:spcBef>
              <a:buNone/>
            </a:pPr>
            <a:endParaRPr dirty="0">
              <a:solidFill>
                <a:schemeClr val="dk1"/>
              </a:solidFill>
            </a:endParaRPr>
          </a:p>
        </p:txBody>
      </p:sp>
    </p:spTree>
    <p:extLst>
      <p:ext uri="{BB962C8B-B14F-4D97-AF65-F5344CB8AC3E}">
        <p14:creationId xmlns:p14="http://schemas.microsoft.com/office/powerpoint/2010/main" val="3488098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sldNum" idx="12"/>
          </p:nvPr>
        </p:nvSpPr>
        <p:spPr>
          <a:xfrm>
            <a:off x="3884613" y="8685212"/>
            <a:ext cx="2971799" cy="457200"/>
          </a:xfrm>
          <a:prstGeom prst="rect">
            <a:avLst/>
          </a:prstGeom>
          <a:noFill/>
          <a:ln>
            <a:noFill/>
          </a:ln>
        </p:spPr>
        <p:txBody>
          <a:bodyPr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Tx/>
                <a:buSzPct val="25000"/>
                <a:buFontTx/>
                <a:buNone/>
                <a:tabLst/>
                <a:defRPr/>
              </a:pPr>
              <a:t>15</a:t>
            </a:fld>
            <a:endParaRPr kumimoji="0" lang="en"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8" name="Shape 188"/>
          <p:cNvSpPr txBox="1">
            <a:spLocks noGrp="1"/>
          </p:cNvSpPr>
          <p:nvPr>
            <p:ph type="body" idx="1"/>
          </p:nvPr>
        </p:nvSpPr>
        <p:spPr>
          <a:xfrm>
            <a:off x="685800" y="4343400"/>
            <a:ext cx="5486400" cy="4114800"/>
          </a:xfrm>
          <a:prstGeom prst="rect">
            <a:avLst/>
          </a:prstGeom>
          <a:noFill/>
          <a:ln>
            <a:noFill/>
          </a:ln>
        </p:spPr>
        <p:txBody>
          <a:bodyPr lIns="91275" tIns="45650" rIns="91275" bIns="45650" anchor="t" anchorCtr="0">
            <a:noAutofit/>
          </a:bodyPr>
          <a:lstStyle/>
          <a:p>
            <a:pPr lvl="0" rtl="0">
              <a:spcBef>
                <a:spcPts val="0"/>
              </a:spcBef>
              <a:buNone/>
            </a:pPr>
            <a:r>
              <a:rPr lang="en" sz="1100" i="1" dirty="0">
                <a:solidFill>
                  <a:schemeClr val="dk1"/>
                </a:solidFill>
                <a:latin typeface="Calibri" panose="020F0502020204030204" pitchFamily="34" charset="0"/>
                <a:cs typeface="Calibri" panose="020F0502020204030204" pitchFamily="34" charset="0"/>
              </a:rPr>
              <a:t>Teacher Talking Points:</a:t>
            </a:r>
          </a:p>
          <a:p>
            <a:pPr marL="457200" lvl="0" indent="-29845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The tobacco industry knows that teenagers are most vulnerable to getting addicted to drugs such as nicotine- that is why they target you as an age group!</a:t>
            </a:r>
          </a:p>
          <a:p>
            <a:pPr lvl="0">
              <a:spcBef>
                <a:spcPts val="0"/>
              </a:spcBef>
              <a:buNone/>
            </a:pPr>
            <a:endParaRPr sz="1100" dirty="0">
              <a:solidFill>
                <a:srgbClr val="FF0000"/>
              </a:solidFill>
              <a:latin typeface="Calibri" panose="020F0502020204030204" pitchFamily="34" charset="0"/>
              <a:cs typeface="Calibri" panose="020F0502020204030204" pitchFamily="34" charset="0"/>
            </a:endParaRPr>
          </a:p>
          <a:p>
            <a:pPr lvl="0" rtl="0">
              <a:spcBef>
                <a:spcPts val="0"/>
              </a:spcBef>
              <a:buNone/>
            </a:pPr>
            <a:r>
              <a:rPr lang="en" sz="1100" dirty="0">
                <a:solidFill>
                  <a:schemeClr val="dk1"/>
                </a:solidFill>
                <a:latin typeface="Calibri" panose="020F0502020204030204" pitchFamily="34" charset="0"/>
                <a:cs typeface="Calibri" panose="020F0502020204030204" pitchFamily="34" charset="0"/>
              </a:rPr>
              <a:t>Reference: http://the84.org/get-the-facts/tobacco-executive-quotes/</a:t>
            </a:r>
          </a:p>
        </p:txBody>
      </p:sp>
    </p:spTree>
    <p:extLst>
      <p:ext uri="{BB962C8B-B14F-4D97-AF65-F5344CB8AC3E}">
        <p14:creationId xmlns:p14="http://schemas.microsoft.com/office/powerpoint/2010/main" val="190314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100" i="1" dirty="0">
                <a:latin typeface="Calibri" panose="020F0502020204030204" pitchFamily="34" charset="0"/>
                <a:cs typeface="Calibri" panose="020F0502020204030204" pitchFamily="34" charset="0"/>
              </a:rPr>
              <a:t>Teacher Talking Points:</a:t>
            </a:r>
            <a:endParaRPr lang="en-US" sz="1100" i="1"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Next, we are going to talk about how drugs affect the brain. </a:t>
            </a:r>
          </a:p>
        </p:txBody>
      </p:sp>
    </p:spTree>
    <p:extLst>
      <p:ext uri="{BB962C8B-B14F-4D97-AF65-F5344CB8AC3E}">
        <p14:creationId xmlns:p14="http://schemas.microsoft.com/office/powerpoint/2010/main" val="408793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100" i="1" dirty="0">
                <a:latin typeface="Calibri" panose="020F0502020204030204" pitchFamily="34" charset="0"/>
                <a:cs typeface="Calibri" panose="020F0502020204030204" pitchFamily="34" charset="0"/>
              </a:rPr>
              <a:t>Teacher Talking Points</a:t>
            </a:r>
            <a:r>
              <a:rPr lang="en-US" sz="1100" i="1" dirty="0">
                <a:latin typeface="Calibri" panose="020F0502020204030204" pitchFamily="34" charset="0"/>
                <a:cs typeface="Calibri" panose="020F0502020204030204" pitchFamily="34" charset="0"/>
              </a:rPr>
              <a:t>:</a:t>
            </a: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In general, there are two main ways that drugs can affect the brain.</a:t>
            </a:r>
            <a:endParaRPr lang="en-US" sz="1100" dirty="0">
              <a:latin typeface="Calibri" panose="020F0502020204030204" pitchFamily="34" charset="0"/>
              <a:cs typeface="Calibri" panose="020F0502020204030204" pitchFamily="34" charset="0"/>
            </a:endParaRPr>
          </a:p>
          <a:p>
            <a:pPr marL="171450" indent="-171450">
              <a:buFont typeface="Arial" charset="0"/>
              <a:buChar char="•"/>
            </a:pPr>
            <a:r>
              <a:rPr lang="en" sz="1100" dirty="0">
                <a:latin typeface="Calibri" panose="020F0502020204030204" pitchFamily="34" charset="0"/>
                <a:cs typeface="Calibri" panose="020F0502020204030204" pitchFamily="34" charset="0"/>
              </a:rPr>
              <a:t>Drugs can affect the brain by over-stimulating a part of the brain called the “reward pathway;” the reward pathway is what makes people feel good, it's how in this case nicotine makes people feel good.</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or drugs pretend to be our natural chemical messengers (neurotransmitters) and takes advantage of the neurons that normally use those neurotransmitters. </a:t>
            </a:r>
          </a:p>
          <a:p>
            <a:pPr lvl="0">
              <a:spcBef>
                <a:spcPts val="0"/>
              </a:spcBef>
              <a:buNone/>
            </a:pPr>
            <a:endParaRPr sz="1100" dirty="0">
              <a:latin typeface="Calibri" panose="020F0502020204030204" pitchFamily="34" charset="0"/>
              <a:cs typeface="Calibri" panose="020F0502020204030204" pitchFamily="34" charset="0"/>
            </a:endParaRPr>
          </a:p>
          <a:p>
            <a:r>
              <a:rPr lang="en" sz="1100" dirty="0">
                <a:latin typeface="Calibri" panose="020F0502020204030204" pitchFamily="34" charset="0"/>
                <a:cs typeface="Calibri" panose="020F0502020204030204" pitchFamily="34" charset="0"/>
              </a:rPr>
              <a:t>Image Reference: </a:t>
            </a:r>
            <a:r>
              <a:rPr lang="en" sz="1100" u="sng" dirty="0">
                <a:solidFill>
                  <a:schemeClr val="hlink"/>
                </a:solidFill>
                <a:latin typeface="Calibri" panose="020F0502020204030204" pitchFamily="34" charset="0"/>
                <a:cs typeface="Calibri" panose="020F0502020204030204" pitchFamily="34" charset="0"/>
                <a:hlinkClick r:id="rId3"/>
              </a:rPr>
              <a:t>https://www.drugabuse.gov/publications/drugs-brains-behavior-science-addiction/preface</a:t>
            </a:r>
          </a:p>
          <a:p>
            <a:pPr lvl="0">
              <a:spcBef>
                <a:spcPts val="0"/>
              </a:spcBef>
              <a:buNone/>
            </a:pPr>
            <a:endParaRPr sz="1100" dirty="0">
              <a:latin typeface="Calibri" panose="020F0502020204030204" pitchFamily="34" charset="0"/>
              <a:cs typeface="Calibri" panose="020F0502020204030204" pitchFamily="34" charset="0"/>
            </a:endParaRPr>
          </a:p>
          <a:p>
            <a:pPr lvl="0">
              <a:spcBef>
                <a:spcPts val="0"/>
              </a:spcBef>
              <a:buNone/>
            </a:pPr>
            <a:r>
              <a:rPr lang="en" sz="1100" u="sng" dirty="0">
                <a:solidFill>
                  <a:schemeClr val="hlink"/>
                </a:solidFill>
                <a:latin typeface="Calibri" panose="020F0502020204030204" pitchFamily="34" charset="0"/>
                <a:cs typeface="Calibri" panose="020F0502020204030204" pitchFamily="34" charset="0"/>
                <a:hlinkClick r:id="rId4"/>
              </a:rPr>
              <a:t>http://teens.drugabuse.gov/drug-facts/brain-and-addiction</a:t>
            </a:r>
          </a:p>
          <a:p>
            <a:pPr lvl="0">
              <a:spcBef>
                <a:spcPts val="0"/>
              </a:spcBef>
              <a:buNone/>
            </a:pPr>
            <a:endParaRPr dirty="0"/>
          </a:p>
          <a:p>
            <a:pPr lvl="0">
              <a:spcBef>
                <a:spcPts val="0"/>
              </a:spcBef>
              <a:buNone/>
            </a:pPr>
            <a:endParaRPr dirty="0"/>
          </a:p>
        </p:txBody>
      </p:sp>
    </p:spTree>
    <p:extLst>
      <p:ext uri="{BB962C8B-B14F-4D97-AF65-F5344CB8AC3E}">
        <p14:creationId xmlns:p14="http://schemas.microsoft.com/office/powerpoint/2010/main" val="125018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pPr>
              <a:lnSpc>
                <a:spcPct val="117999"/>
              </a:lnSpc>
              <a:defRPr sz="1200">
                <a:latin typeface="Calibri"/>
                <a:ea typeface="Calibri"/>
                <a:cs typeface="Calibri"/>
                <a:sym typeface="Calibri"/>
              </a:defRPr>
            </a:pPr>
            <a:r>
              <a:rPr sz="1000" i="1" u="none" dirty="0">
                <a:latin typeface="Calibri" panose="020F0502020204030204" pitchFamily="34" charset="0"/>
                <a:cs typeface="Calibri" panose="020F0502020204030204" pitchFamily="34" charset="0"/>
              </a:rPr>
              <a:t>Teacher Talking Points</a:t>
            </a:r>
            <a:r>
              <a:rPr lang="en-US" sz="1000" i="1" u="none" dirty="0">
                <a:latin typeface="Calibri" panose="020F0502020204030204" pitchFamily="34" charset="0"/>
                <a:cs typeface="Calibri" panose="020F0502020204030204" pitchFamily="34" charset="0"/>
              </a:rPr>
              <a:t>:</a:t>
            </a:r>
          </a:p>
          <a:p>
            <a:pPr marL="171450" lvl="0" indent="-171450">
              <a:lnSpc>
                <a:spcPct val="117999"/>
              </a:lnSpc>
              <a:buFont typeface="Arial" panose="020B0604020202020204" pitchFamily="34" charset="0"/>
              <a:buChar char="•"/>
              <a:defRPr sz="1200">
                <a:latin typeface="Calibri"/>
                <a:ea typeface="Calibri"/>
                <a:cs typeface="Calibri"/>
                <a:sym typeface="Calibri"/>
              </a:defRPr>
            </a:pPr>
            <a:r>
              <a:rPr lang="en-US" sz="1000" i="1" u="none" dirty="0">
                <a:latin typeface="Calibri" panose="020F0502020204030204" pitchFamily="34" charset="0"/>
                <a:cs typeface="Calibri" panose="020F0502020204030204" pitchFamily="34" charset="0"/>
              </a:rPr>
              <a:t>    </a:t>
            </a:r>
            <a:r>
              <a:rPr lang="en-US" sz="1000" i="0" u="none" dirty="0">
                <a:latin typeface="Calibri" panose="020F0502020204030204" pitchFamily="34" charset="0"/>
                <a:cs typeface="Calibri" panose="020F0502020204030204" pitchFamily="34" charset="0"/>
              </a:rPr>
              <a:t>Dopamine is an important neurotransmitter that plays a role in the brain’s response to drugs.</a:t>
            </a:r>
          </a:p>
          <a:p>
            <a:pPr marL="342900" indent="-342900">
              <a:lnSpc>
                <a:spcPct val="100000"/>
              </a:lnSpc>
              <a:buSzPct val="100000"/>
              <a:buFont typeface="Arial"/>
              <a:buChar char="•"/>
              <a:defRPr sz="1200">
                <a:latin typeface="Calibri"/>
                <a:ea typeface="Calibri"/>
                <a:cs typeface="Calibri"/>
                <a:sym typeface="Calibri"/>
              </a:defRPr>
            </a:pPr>
            <a:r>
              <a:rPr lang="en-US" sz="1000" dirty="0">
                <a:latin typeface="Calibri" panose="020F0502020204030204" pitchFamily="34" charset="0"/>
                <a:cs typeface="Calibri" panose="020F0502020204030204" pitchFamily="34" charset="0"/>
              </a:rPr>
              <a:t>(</a:t>
            </a:r>
            <a:r>
              <a:rPr lang="en-US" sz="1000" i="1" dirty="0">
                <a:latin typeface="Calibri" panose="020F0502020204030204" pitchFamily="34" charset="0"/>
                <a:cs typeface="Calibri" panose="020F0502020204030204" pitchFamily="34" charset="0"/>
              </a:rPr>
              <a:t>Click</a:t>
            </a:r>
            <a:r>
              <a:rPr lang="en-US" sz="1000" dirty="0">
                <a:latin typeface="Calibri" panose="020F0502020204030204" pitchFamily="34" charset="0"/>
                <a:cs typeface="Calibri" panose="020F0502020204030204" pitchFamily="34" charset="0"/>
              </a:rPr>
              <a:t>) Dopamine causes you to experience pleasure. It’s responsible for making you feel good. </a:t>
            </a:r>
          </a:p>
          <a:p>
            <a:pPr marL="342900" marR="0" lvl="0" indent="-342900" algn="l" defTabSz="457200" eaLnBrk="1" fontAlgn="auto" latinLnBrk="0" hangingPunct="1">
              <a:lnSpc>
                <a:spcPct val="100000"/>
              </a:lnSpc>
              <a:spcBef>
                <a:spcPts val="0"/>
              </a:spcBef>
              <a:spcAft>
                <a:spcPts val="0"/>
              </a:spcAft>
              <a:buClrTx/>
              <a:buSzPct val="100000"/>
              <a:buFont typeface="Arial"/>
              <a:buChar char="•"/>
              <a:tabLst/>
              <a:defRPr sz="1200">
                <a:latin typeface="Calibri"/>
                <a:ea typeface="Calibri"/>
                <a:cs typeface="Calibri"/>
                <a:sym typeface="Calibri"/>
              </a:defRPr>
            </a:pPr>
            <a:r>
              <a:rPr lang="en-US" sz="1000" dirty="0">
                <a:latin typeface="Calibri" panose="020F0502020204030204" pitchFamily="34" charset="0"/>
                <a:cs typeface="Calibri" panose="020F0502020204030204" pitchFamily="34" charset="0"/>
              </a:rPr>
              <a:t>(</a:t>
            </a:r>
            <a:r>
              <a:rPr lang="en-US" sz="1000" i="1" dirty="0">
                <a:latin typeface="Calibri" panose="020F0502020204030204" pitchFamily="34" charset="0"/>
                <a:cs typeface="Calibri" panose="020F0502020204030204" pitchFamily="34" charset="0"/>
              </a:rPr>
              <a:t>Click</a:t>
            </a:r>
            <a:r>
              <a:rPr lang="en-US" sz="1000" dirty="0">
                <a:latin typeface="Calibri" panose="020F0502020204030204" pitchFamily="34" charset="0"/>
                <a:cs typeface="Calibri" panose="020F0502020204030204" pitchFamily="34" charset="0"/>
              </a:rPr>
              <a:t>) When you do something that is good for you or important for survival, your brain fires off dopamine. </a:t>
            </a:r>
          </a:p>
          <a:p>
            <a:pPr marL="342900" marR="0" lvl="0" indent="-342900" algn="l" defTabSz="457200" eaLnBrk="1" fontAlgn="auto" latinLnBrk="0" hangingPunct="1">
              <a:lnSpc>
                <a:spcPct val="100000"/>
              </a:lnSpc>
              <a:spcBef>
                <a:spcPts val="0"/>
              </a:spcBef>
              <a:spcAft>
                <a:spcPts val="0"/>
              </a:spcAft>
              <a:buClrTx/>
              <a:buSzPct val="100000"/>
              <a:buFont typeface="Arial"/>
              <a:buChar char="•"/>
              <a:tabLst/>
              <a:defRPr sz="1200">
                <a:latin typeface="Calibri"/>
                <a:ea typeface="Calibri"/>
                <a:cs typeface="Calibri"/>
                <a:sym typeface="Calibri"/>
              </a:defRPr>
            </a:pPr>
            <a:r>
              <a:rPr lang="en-US" sz="1000" dirty="0">
                <a:latin typeface="Calibri" panose="020F0502020204030204" pitchFamily="34" charset="0"/>
                <a:cs typeface="Calibri" panose="020F0502020204030204" pitchFamily="34" charset="0"/>
              </a:rPr>
              <a:t>Your brain uses dopamine to teach your body what is healthy and good for your survival. Over time your brain wants to do that action again since it brings you pleasure. </a:t>
            </a:r>
          </a:p>
          <a:p>
            <a:pPr marL="342900" indent="-342900">
              <a:lnSpc>
                <a:spcPct val="100000"/>
              </a:lnSpc>
              <a:buSzPct val="100000"/>
              <a:buFont typeface="Arial"/>
              <a:buChar char="•"/>
              <a:defRPr sz="1200">
                <a:latin typeface="Calibri"/>
                <a:ea typeface="Calibri"/>
                <a:cs typeface="Calibri"/>
                <a:sym typeface="Calibri"/>
              </a:defRPr>
            </a:pPr>
            <a:r>
              <a:rPr lang="en-US" sz="1000" dirty="0">
                <a:latin typeface="Calibri" panose="020F0502020204030204" pitchFamily="34" charset="0"/>
                <a:cs typeface="Calibri" panose="020F0502020204030204" pitchFamily="34" charset="0"/>
              </a:rPr>
              <a:t>(</a:t>
            </a:r>
            <a:r>
              <a:rPr lang="en-US" sz="1000" i="1" dirty="0">
                <a:latin typeface="Calibri" panose="020F0502020204030204" pitchFamily="34" charset="0"/>
                <a:cs typeface="Calibri" panose="020F0502020204030204" pitchFamily="34" charset="0"/>
              </a:rPr>
              <a:t>Click</a:t>
            </a:r>
            <a:r>
              <a:rPr lang="en-US" sz="1000" dirty="0">
                <a:latin typeface="Calibri" panose="020F0502020204030204" pitchFamily="34" charset="0"/>
                <a:cs typeface="Calibri" panose="020F0502020204030204" pitchFamily="34" charset="0"/>
              </a:rPr>
              <a:t>) Drugs hijack the part of your brain that releases dopamine. Drugs fool the brain into releasing dopamine, often in greater amounts than the body has experienced before. So much dopamine is released that it’s easy for your brain associate this feeling with survival.</a:t>
            </a:r>
          </a:p>
          <a:p>
            <a:pPr marL="342900" indent="-342900">
              <a:lnSpc>
                <a:spcPct val="100000"/>
              </a:lnSpc>
              <a:buSzPct val="100000"/>
              <a:buFont typeface="Arial"/>
              <a:buChar char="•"/>
              <a:defRPr sz="1200">
                <a:latin typeface="Calibri"/>
                <a:ea typeface="Calibri"/>
                <a:cs typeface="Calibri"/>
                <a:sym typeface="Calibri"/>
              </a:defRPr>
            </a:pPr>
            <a:endParaRPr lang="en-US" sz="1000" dirty="0">
              <a:latin typeface="Calibri" panose="020F0502020204030204" pitchFamily="34"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Pct val="100000"/>
              <a:buFont typeface="Arial"/>
              <a:buNone/>
              <a:tabLst/>
              <a:defRPr sz="1200">
                <a:latin typeface="Calibri"/>
                <a:ea typeface="Calibri"/>
                <a:cs typeface="Calibri"/>
                <a:sym typeface="Calibri"/>
              </a:defRPr>
            </a:pPr>
            <a:r>
              <a:rPr lang="en-US" sz="1000" i="1" u="sng" dirty="0">
                <a:latin typeface="Calibri" panose="020F0502020204030204" pitchFamily="34" charset="0"/>
                <a:ea typeface="Arial" charset="0"/>
                <a:cs typeface="Calibri" panose="020F0502020204030204" pitchFamily="34" charset="0"/>
              </a:rPr>
              <a:t>Image</a:t>
            </a:r>
            <a:r>
              <a:rPr lang="en-US" sz="1000" i="1" u="none" dirty="0">
                <a:latin typeface="Calibri" panose="020F0502020204030204" pitchFamily="34" charset="0"/>
                <a:ea typeface="Arial" charset="0"/>
                <a:cs typeface="Calibri" panose="020F0502020204030204" pitchFamily="34" charset="0"/>
              </a:rPr>
              <a:t>:</a:t>
            </a:r>
          </a:p>
          <a:p>
            <a:pPr marL="0" indent="0">
              <a:lnSpc>
                <a:spcPct val="100000"/>
              </a:lnSpc>
              <a:buSzPct val="100000"/>
              <a:buFont typeface="Arial"/>
              <a:buNone/>
              <a:defRPr sz="1200">
                <a:latin typeface="Calibri"/>
                <a:ea typeface="Calibri"/>
                <a:cs typeface="Calibri"/>
                <a:sym typeface="Calibri"/>
              </a:defRPr>
            </a:pPr>
            <a:r>
              <a:rPr lang="en-US" sz="1000" dirty="0">
                <a:latin typeface="Calibri" panose="020F0502020204030204" pitchFamily="34" charset="0"/>
                <a:ea typeface="+mj-ea"/>
                <a:cs typeface="Calibri" panose="020F0502020204030204" pitchFamily="34" charset="0"/>
                <a:sym typeface="Calibri"/>
                <a:hlinkClick r:id="rId3"/>
              </a:rPr>
              <a:t>https://www.sfchronicle.com/culture/article/Dopamine-fasting-How-Silicon-Valley-is-trying-to-14811245.php</a:t>
            </a:r>
            <a:endParaRPr lang="en-US" sz="1000" dirty="0">
              <a:latin typeface="Calibri" panose="020F0502020204030204" pitchFamily="34" charset="0"/>
              <a:ea typeface="+mj-ea"/>
              <a:cs typeface="Calibri" panose="020F0502020204030204" pitchFamily="34" charset="0"/>
              <a:sym typeface="Calibri"/>
            </a:endParaRPr>
          </a:p>
          <a:p>
            <a:pPr lvl="0" rtl="0">
              <a:spcBef>
                <a:spcPts val="0"/>
              </a:spcBef>
              <a:buNone/>
            </a:pPr>
            <a:r>
              <a:rPr lang="en" sz="1000" dirty="0">
                <a:latin typeface="Calibri" panose="020F0502020204030204" pitchFamily="34" charset="0"/>
                <a:cs typeface="Calibri" panose="020F0502020204030204" pitchFamily="34" charset="0"/>
              </a:rPr>
              <a:t>https://</a:t>
            </a:r>
            <a:r>
              <a:rPr lang="en" sz="1000" dirty="0" err="1">
                <a:latin typeface="Calibri" panose="020F0502020204030204" pitchFamily="34" charset="0"/>
                <a:cs typeface="Calibri" panose="020F0502020204030204" pitchFamily="34" charset="0"/>
              </a:rPr>
              <a:t>www.drugabuse.gov</a:t>
            </a:r>
            <a:r>
              <a:rPr lang="en" sz="1000" dirty="0">
                <a:latin typeface="Calibri" panose="020F0502020204030204" pitchFamily="34" charset="0"/>
                <a:cs typeface="Calibri" panose="020F0502020204030204" pitchFamily="34" charset="0"/>
              </a:rPr>
              <a:t>/publications/brain-power/grades-6-9/legal-doesn't-mean-harmless-module-2/background</a:t>
            </a:r>
          </a:p>
          <a:p>
            <a:pPr lvl="0" rtl="0">
              <a:spcBef>
                <a:spcPts val="0"/>
              </a:spcBef>
              <a:buNone/>
            </a:pPr>
            <a:r>
              <a:rPr lang="en" sz="1000" u="sng" dirty="0">
                <a:solidFill>
                  <a:schemeClr val="hlink"/>
                </a:solidFill>
                <a:latin typeface="Calibri" panose="020F0502020204030204" pitchFamily="34" charset="0"/>
                <a:cs typeface="Calibri" panose="020F0502020204030204" pitchFamily="34" charset="0"/>
                <a:hlinkClick r:id="rId4"/>
              </a:rPr>
              <a:t>https://teens.drugabuse.gov/teachers/mind-over-matter/nicotine/how-does-nicotine-act-brain</a:t>
            </a:r>
          </a:p>
          <a:p>
            <a:pPr marL="0" marR="0" lvl="0" indent="0" algn="l" defTabSz="914400" rtl="0" eaLnBrk="1" fontAlgn="auto" latinLnBrk="0" hangingPunct="1">
              <a:lnSpc>
                <a:spcPct val="100000"/>
              </a:lnSpc>
              <a:spcBef>
                <a:spcPts val="0"/>
              </a:spcBef>
              <a:spcAft>
                <a:spcPts val="0"/>
              </a:spcAft>
              <a:buClrTx/>
              <a:buSzPct val="100000"/>
              <a:buFont typeface="Arial"/>
              <a:buNone/>
              <a:tabLst/>
              <a:defRPr sz="1200">
                <a:latin typeface="Calibri"/>
                <a:ea typeface="Calibri"/>
                <a:cs typeface="Calibri"/>
                <a:sym typeface="Calibri"/>
              </a:defRPr>
            </a:pPr>
            <a:r>
              <a:rPr lang="en" sz="1000" dirty="0">
                <a:solidFill>
                  <a:schemeClr val="dk1"/>
                </a:solidFill>
                <a:latin typeface="Calibri" panose="020F0502020204030204" pitchFamily="34" charset="0"/>
                <a:cs typeface="Calibri" panose="020F0502020204030204" pitchFamily="34" charset="0"/>
              </a:rPr>
              <a:t>Reference: </a:t>
            </a:r>
            <a:r>
              <a:rPr lang="en" sz="1000" u="sng" dirty="0">
                <a:solidFill>
                  <a:schemeClr val="accent5"/>
                </a:solidFill>
                <a:latin typeface="Calibri" panose="020F0502020204030204" pitchFamily="34" charset="0"/>
                <a:cs typeface="Calibri" panose="020F0502020204030204" pitchFamily="34" charset="0"/>
                <a:hlinkClick r:id="rId5" invalidUrl="http://www.addictionsupport.aarogya.com/images/stories/neurochems dopamine serotonin.jpg"/>
              </a:rPr>
              <a:t>http://www.addictionsupport.aarogya.com/images/stories/neurochems%20dopamine%20serotonin.jpg</a:t>
            </a:r>
          </a:p>
          <a:p>
            <a:pPr marL="0" indent="0">
              <a:lnSpc>
                <a:spcPct val="100000"/>
              </a:lnSpc>
              <a:buSzPct val="100000"/>
              <a:buFont typeface="Arial"/>
              <a:buNone/>
              <a:defRPr sz="1200">
                <a:latin typeface="Calibri"/>
                <a:ea typeface="Calibri"/>
                <a:cs typeface="Calibri"/>
                <a:sym typeface="Calibri"/>
              </a:defRPr>
            </a:pPr>
            <a:endParaRPr lang="en-US" dirty="0"/>
          </a:p>
        </p:txBody>
      </p:sp>
    </p:spTree>
    <p:extLst>
      <p:ext uri="{BB962C8B-B14F-4D97-AF65-F5344CB8AC3E}">
        <p14:creationId xmlns:p14="http://schemas.microsoft.com/office/powerpoint/2010/main" val="1750674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US" sz="1100" i="1" dirty="0">
                <a:latin typeface="Calibri" panose="020F0502020204030204" pitchFamily="34" charset="0"/>
                <a:cs typeface="Calibri" panose="020F0502020204030204" pitchFamily="34" charset="0"/>
              </a:rPr>
              <a:t>Teacher Talking Points</a:t>
            </a:r>
            <a:r>
              <a:rPr lang="en-US" sz="1100" b="1" i="1" dirty="0">
                <a:latin typeface="Calibri" panose="020F0502020204030204" pitchFamily="34" charset="0"/>
                <a:cs typeface="Calibri" panose="020F0502020204030204" pitchFamily="34" charset="0"/>
              </a:rPr>
              <a:t>:</a:t>
            </a:r>
          </a:p>
          <a:p>
            <a:pPr marL="171450" lvl="0" indent="-171450" rtl="0">
              <a:spcBef>
                <a:spcPts val="0"/>
              </a:spcBef>
              <a:buClr>
                <a:schemeClr val="dk1"/>
              </a:buClr>
              <a:buSzPct val="100000"/>
              <a:buFont typeface="Arial" charset="0"/>
              <a:buChar char="•"/>
            </a:pPr>
            <a:r>
              <a:rPr lang="en-US" sz="1100" dirty="0">
                <a:latin typeface="Calibri" panose="020F0502020204030204" pitchFamily="34" charset="0"/>
                <a:cs typeface="Calibri" panose="020F0502020204030204" pitchFamily="34" charset="0"/>
              </a:rPr>
              <a:t>Drugs like to “hijack” and take control of your reward pathway so you no longer have control over it.</a:t>
            </a:r>
          </a:p>
          <a:p>
            <a:pPr marL="171450" lvl="0" indent="-171450" rtl="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Drugs cause almost twice to ten times the release of dopamine from this pathway, and can occur almost immediately and last longer than the dopamine released from “survival activities.”</a:t>
            </a:r>
          </a:p>
          <a:p>
            <a:pPr marL="171450" lvl="0" indent="-171450" rtl="0">
              <a:spcBef>
                <a:spcPts val="0"/>
              </a:spcBef>
              <a:buClr>
                <a:schemeClr val="dk1"/>
              </a:buClr>
              <a:buSzPct val="100000"/>
              <a:buFont typeface="Arial" charset="0"/>
              <a:buChar char="•"/>
            </a:pPr>
            <a:r>
              <a:rPr lang="en-US" sz="1100" dirty="0">
                <a:latin typeface="Calibri" panose="020F0502020204030204" pitchFamily="34" charset="0"/>
                <a:cs typeface="Calibri" panose="020F0502020204030204" pitchFamily="34" charset="0"/>
              </a:rPr>
              <a:t>For example, when you use a cigarette, the nicotine in the cigarette causes dopamine to be released.</a:t>
            </a:r>
          </a:p>
          <a:p>
            <a:pPr marL="171450" lvl="0" indent="-171450" rtl="0">
              <a:spcBef>
                <a:spcPts val="0"/>
              </a:spcBef>
              <a:buClr>
                <a:schemeClr val="dk1"/>
              </a:buClr>
              <a:buSzPct val="100000"/>
              <a:buFont typeface="Arial" charset="0"/>
              <a:buChar char="•"/>
            </a:pPr>
            <a:r>
              <a:rPr lang="en-US" sz="1100" dirty="0">
                <a:latin typeface="Calibri" panose="020F0502020204030204" pitchFamily="34" charset="0"/>
                <a:cs typeface="Calibri" panose="020F0502020204030204" pitchFamily="34" charset="0"/>
              </a:rPr>
              <a:t>This is why people initially feel good after using a cigarette.</a:t>
            </a:r>
          </a:p>
          <a:p>
            <a:pPr marL="171450" lvl="0" indent="-171450" rtl="0">
              <a:spcBef>
                <a:spcPts val="0"/>
              </a:spcBef>
              <a:buClr>
                <a:schemeClr val="dk1"/>
              </a:buClr>
              <a:buSzPct val="100000"/>
              <a:buFont typeface="Arial" charset="0"/>
              <a:buChar char="•"/>
            </a:pPr>
            <a:r>
              <a:rPr lang="en-US" sz="1100" dirty="0">
                <a:latin typeface="Calibri" panose="020F0502020204030204" pitchFamily="34" charset="0"/>
                <a:cs typeface="Calibri" panose="020F0502020204030204" pitchFamily="34" charset="0"/>
              </a:rPr>
              <a:t>However, your brain continues to crave that dopamine release after you done, and you slowly lose control over your choice to use cigarettes, especially since these drugs artificially release more dopamine than your body naturally does.</a:t>
            </a:r>
          </a:p>
          <a:p>
            <a:pPr marL="171450" lvl="0" indent="-171450" rtl="0">
              <a:spcBef>
                <a:spcPts val="0"/>
              </a:spcBef>
              <a:buClr>
                <a:schemeClr val="dk1"/>
              </a:buClr>
              <a:buSzPct val="100000"/>
              <a:buFont typeface="Arial" charset="0"/>
              <a:buChar char="•"/>
            </a:pPr>
            <a:r>
              <a:rPr lang="en-US" sz="1100" dirty="0">
                <a:latin typeface="Calibri" panose="020F0502020204030204" pitchFamily="34" charset="0"/>
                <a:cs typeface="Calibri" panose="020F0502020204030204" pitchFamily="34" charset="0"/>
              </a:rPr>
              <a:t>This is how people become addicted to cigarettes. </a:t>
            </a:r>
          </a:p>
          <a:p>
            <a:pPr lvl="0" rtl="0">
              <a:spcBef>
                <a:spcPts val="0"/>
              </a:spcBef>
              <a:buClr>
                <a:schemeClr val="dk1"/>
              </a:buClr>
              <a:buSzPct val="100000"/>
              <a:buFont typeface="Arial"/>
              <a:buNone/>
            </a:pPr>
            <a:endParaRPr lang="en-US" sz="1100" dirty="0">
              <a:solidFill>
                <a:schemeClr val="dk1"/>
              </a:solidFill>
              <a:latin typeface="Calibri" panose="020F0502020204030204" pitchFamily="34" charset="0"/>
              <a:cs typeface="Calibri" panose="020F0502020204030204" pitchFamily="34" charset="0"/>
            </a:endParaRPr>
          </a:p>
          <a:p>
            <a:pPr lvl="0" rtl="0">
              <a:spcBef>
                <a:spcPts val="0"/>
              </a:spcBef>
              <a:buClr>
                <a:schemeClr val="dk1"/>
              </a:buClr>
              <a:buSzPct val="100000"/>
              <a:buFont typeface="Arial"/>
              <a:buNone/>
            </a:pPr>
            <a:r>
              <a:rPr lang="en-US" sz="1100" dirty="0">
                <a:solidFill>
                  <a:schemeClr val="dk1"/>
                </a:solidFill>
                <a:latin typeface="Calibri" panose="020F0502020204030204" pitchFamily="34" charset="0"/>
                <a:cs typeface="Calibri" panose="020F0502020204030204" pitchFamily="34" charset="0"/>
              </a:rPr>
              <a:t>Reference: </a:t>
            </a:r>
            <a:r>
              <a:rPr lang="en-US" sz="1100" u="sng" dirty="0">
                <a:solidFill>
                  <a:schemeClr val="accent5"/>
                </a:solidFill>
                <a:latin typeface="Calibri" panose="020F0502020204030204" pitchFamily="34" charset="0"/>
                <a:cs typeface="Calibri" panose="020F0502020204030204" pitchFamily="34" charset="0"/>
                <a:hlinkClick r:id="rId3" invalidUrl="http://www.addictionsupport.aarogya.com/images/stories/neurochems dopamine serotonin.jpg"/>
              </a:rPr>
              <a:t>http://www.addictionsupport.aarogya.com/images/stories/neurochems%20dopamine%20serotonin.jpg</a:t>
            </a:r>
          </a:p>
          <a:p>
            <a:pPr lvl="0">
              <a:spcBef>
                <a:spcPts val="0"/>
              </a:spcBef>
              <a:buClr>
                <a:schemeClr val="dk1"/>
              </a:buClr>
              <a:buSzPct val="100000"/>
              <a:buFont typeface="Arial"/>
              <a:buNone/>
            </a:pPr>
            <a:endParaRPr sz="1100" dirty="0">
              <a:solidFill>
                <a:schemeClr val="dk1"/>
              </a:solidFill>
              <a:latin typeface="Calibri" panose="020F0502020204030204" pitchFamily="34" charset="0"/>
              <a:cs typeface="Calibri" panose="020F0502020204030204" pitchFamily="34" charset="0"/>
            </a:endParaRPr>
          </a:p>
          <a:p>
            <a:pPr lvl="0">
              <a:spcBef>
                <a:spcPts val="0"/>
              </a:spcBef>
              <a:buClr>
                <a:schemeClr val="dk1"/>
              </a:buClr>
              <a:buSzPct val="100000"/>
              <a:buFont typeface="Arial"/>
              <a:buNone/>
            </a:pPr>
            <a:endParaRPr sz="1100" dirty="0">
              <a:solidFill>
                <a:schemeClr val="dk1"/>
              </a:solidFill>
              <a:latin typeface="Calibri" panose="020F0502020204030204" pitchFamily="34" charset="0"/>
              <a:cs typeface="Calibri" panose="020F0502020204030204" pitchFamily="34" charset="0"/>
            </a:endParaRPr>
          </a:p>
          <a:p>
            <a:pPr lvl="0" rtl="0">
              <a:spcBef>
                <a:spcPts val="0"/>
              </a:spcBef>
              <a:buNone/>
            </a:pPr>
            <a:endParaRPr dirty="0"/>
          </a:p>
        </p:txBody>
      </p:sp>
    </p:spTree>
    <p:extLst>
      <p:ext uri="{BB962C8B-B14F-4D97-AF65-F5344CB8AC3E}">
        <p14:creationId xmlns:p14="http://schemas.microsoft.com/office/powerpoint/2010/main" val="1596797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lvl="0" indent="-171450">
              <a:spcBef>
                <a:spcPts val="0"/>
              </a:spcBef>
              <a:buFont typeface="Arial" charset="0"/>
              <a:buChar char="•"/>
            </a:pPr>
            <a:r>
              <a:rPr lang="en-US" sz="1100" i="0" baseline="0" dirty="0">
                <a:latin typeface="Calibri" panose="020F0502020204030204" pitchFamily="34" charset="0"/>
                <a:cs typeface="Calibri" panose="020F0502020204030204" pitchFamily="34" charset="0"/>
              </a:rPr>
              <a:t>In this presentation we are going to learn some background on the brain, discuss some of the unique features of the teenage brain, and talk about how drugs affect the brain.</a:t>
            </a:r>
            <a:endParaRPr sz="110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1036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US" sz="1100" i="1" dirty="0">
                <a:solidFill>
                  <a:schemeClr val="dk1"/>
                </a:solidFill>
                <a:latin typeface="Calibri" panose="020F0502020204030204" pitchFamily="34" charset="0"/>
                <a:cs typeface="Calibri" panose="020F0502020204030204" pitchFamily="34" charset="0"/>
              </a:rPr>
              <a:t>Teacher Talking Points: </a:t>
            </a:r>
          </a:p>
          <a:p>
            <a:pPr marL="171450" lvl="0" indent="-17145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Another important neurotransmitter is acetylcholine. </a:t>
            </a:r>
          </a:p>
          <a:p>
            <a:pPr marL="171450" lvl="0" indent="-17145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Nicotine mimics the structure of acetylcholine, a neurotransmitter in our body, and binds to wherever there are acetylcholine receptors in the brain.</a:t>
            </a:r>
          </a:p>
          <a:p>
            <a:pPr marL="171450" lvl="0" indent="-17145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However, since nicotine isn’t actually acetylcholine, it affects acetylcholine binding and prevents it from doing the job it is supposed to do in the brain.</a:t>
            </a:r>
          </a:p>
          <a:p>
            <a:pPr marL="171450" lvl="0" indent="-17145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a:t>
            </a:r>
            <a:r>
              <a:rPr lang="en-US" sz="1100" i="1" dirty="0">
                <a:solidFill>
                  <a:schemeClr val="dk1"/>
                </a:solidFill>
                <a:latin typeface="Calibri" panose="020F0502020204030204" pitchFamily="34" charset="0"/>
                <a:cs typeface="Calibri" panose="020F0502020204030204" pitchFamily="34" charset="0"/>
              </a:rPr>
              <a:t>Click</a:t>
            </a:r>
            <a:r>
              <a:rPr lang="en-US" sz="1100" dirty="0">
                <a:solidFill>
                  <a:schemeClr val="dk1"/>
                </a:solidFill>
                <a:latin typeface="Calibri" panose="020F0502020204030204" pitchFamily="34" charset="0"/>
                <a:cs typeface="Calibri" panose="020F0502020204030204" pitchFamily="34" charset="0"/>
              </a:rPr>
              <a:t>) Your brain is a perfect target for nicotine because you already have receptors there that are willing and ready to bind to nicotine because it think it is something different. Nicotine is taking advantage of the way your brain is already set up to manipulate it. </a:t>
            </a:r>
          </a:p>
          <a:p>
            <a:pPr marL="171450" lvl="0" indent="-17145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One way to think about it is termites coming into your home. (</a:t>
            </a:r>
            <a:r>
              <a:rPr lang="en-US" sz="1100" i="1" dirty="0">
                <a:solidFill>
                  <a:schemeClr val="dk1"/>
                </a:solidFill>
                <a:latin typeface="Calibri" panose="020F0502020204030204" pitchFamily="34" charset="0"/>
                <a:cs typeface="Calibri" panose="020F0502020204030204" pitchFamily="34" charset="0"/>
              </a:rPr>
              <a:t>Click</a:t>
            </a:r>
            <a:r>
              <a:rPr lang="en-US" sz="1100" i="0" dirty="0">
                <a:solidFill>
                  <a:schemeClr val="dk1"/>
                </a:solidFill>
                <a:latin typeface="Calibri" panose="020F0502020204030204" pitchFamily="34" charset="0"/>
                <a:cs typeface="Calibri" panose="020F0502020204030204" pitchFamily="34" charset="0"/>
              </a:rPr>
              <a:t>)</a:t>
            </a:r>
            <a:r>
              <a:rPr lang="en-US" sz="1100" i="0" baseline="0" dirty="0">
                <a:solidFill>
                  <a:schemeClr val="dk1"/>
                </a:solidFill>
                <a:latin typeface="Calibri" panose="020F0502020204030204" pitchFamily="34" charset="0"/>
                <a:cs typeface="Calibri" panose="020F0502020204030204" pitchFamily="34" charset="0"/>
              </a:rPr>
              <a:t> </a:t>
            </a:r>
            <a:r>
              <a:rPr lang="en-US" sz="1100" dirty="0">
                <a:solidFill>
                  <a:schemeClr val="dk1"/>
                </a:solidFill>
                <a:latin typeface="Calibri" panose="020F0502020204030204" pitchFamily="34" charset="0"/>
                <a:cs typeface="Calibri" panose="020F0502020204030204" pitchFamily="34" charset="0"/>
              </a:rPr>
              <a:t>Your home is a structure that is already built, for you to live in. Termites come in and take advantage of this structure to build a place to live, altering the original use for the house. </a:t>
            </a:r>
          </a:p>
          <a:p>
            <a:pPr lvl="0">
              <a:spcBef>
                <a:spcPts val="0"/>
              </a:spcBef>
              <a:buClr>
                <a:schemeClr val="dk1"/>
              </a:buClr>
              <a:buSzPct val="100000"/>
              <a:buFont typeface="Arial"/>
              <a:buNone/>
            </a:pPr>
            <a:endParaRPr lang="en-US" sz="1100" dirty="0">
              <a:solidFill>
                <a:schemeClr val="dk1"/>
              </a:solidFill>
              <a:latin typeface="Calibri" panose="020F0502020204030204" pitchFamily="34" charset="0"/>
              <a:cs typeface="Calibri" panose="020F0502020204030204" pitchFamily="34" charset="0"/>
            </a:endParaRPr>
          </a:p>
          <a:p>
            <a:pPr lvl="0">
              <a:spcBef>
                <a:spcPts val="0"/>
              </a:spcBef>
              <a:buClr>
                <a:schemeClr val="dk1"/>
              </a:buClr>
              <a:buSzPct val="100000"/>
              <a:buFont typeface="Arial"/>
              <a:buNone/>
            </a:pPr>
            <a:r>
              <a:rPr lang="en-US" sz="1100" dirty="0">
                <a:solidFill>
                  <a:schemeClr val="dk1"/>
                </a:solidFill>
                <a:latin typeface="Calibri" panose="020F0502020204030204" pitchFamily="34" charset="0"/>
                <a:cs typeface="Calibri" panose="020F0502020204030204" pitchFamily="34" charset="0"/>
              </a:rPr>
              <a:t>References: </a:t>
            </a:r>
          </a:p>
          <a:p>
            <a:pPr lvl="0">
              <a:spcBef>
                <a:spcPts val="0"/>
              </a:spcBef>
              <a:buClr>
                <a:schemeClr val="dk1"/>
              </a:buClr>
              <a:buSzPct val="100000"/>
              <a:buFont typeface="Arial"/>
              <a:buNone/>
            </a:pPr>
            <a:r>
              <a:rPr lang="en-US" sz="1100" dirty="0">
                <a:solidFill>
                  <a:schemeClr val="dk1"/>
                </a:solidFill>
                <a:latin typeface="Calibri" panose="020F0502020204030204" pitchFamily="34" charset="0"/>
                <a:cs typeface="Calibri" panose="020F0502020204030204" pitchFamily="34" charset="0"/>
              </a:rPr>
              <a:t>https://</a:t>
            </a:r>
            <a:r>
              <a:rPr lang="en-US" sz="1100" dirty="0" err="1">
                <a:solidFill>
                  <a:schemeClr val="dk1"/>
                </a:solidFill>
                <a:latin typeface="Calibri" panose="020F0502020204030204" pitchFamily="34" charset="0"/>
                <a:cs typeface="Calibri" panose="020F0502020204030204" pitchFamily="34" charset="0"/>
              </a:rPr>
              <a:t>www.drugabuse.gov</a:t>
            </a:r>
            <a:r>
              <a:rPr lang="en-US" sz="1100" dirty="0">
                <a:solidFill>
                  <a:schemeClr val="dk1"/>
                </a:solidFill>
                <a:latin typeface="Calibri" panose="020F0502020204030204" pitchFamily="34" charset="0"/>
                <a:cs typeface="Calibri" panose="020F0502020204030204" pitchFamily="34" charset="0"/>
              </a:rPr>
              <a:t>/publications/brain-power/grades-6-9/legal-doesn't-mean-harmless-module-2/background</a:t>
            </a:r>
          </a:p>
          <a:p>
            <a:pPr lvl="0">
              <a:spcBef>
                <a:spcPts val="0"/>
              </a:spcBef>
              <a:buClr>
                <a:schemeClr val="dk1"/>
              </a:buClr>
              <a:buSzPct val="100000"/>
              <a:buFont typeface="Arial"/>
              <a:buNone/>
            </a:pPr>
            <a:r>
              <a:rPr lang="en-US" sz="1100" u="sng" dirty="0">
                <a:solidFill>
                  <a:schemeClr val="accent5"/>
                </a:solidFill>
                <a:latin typeface="Calibri" panose="020F0502020204030204" pitchFamily="34" charset="0"/>
                <a:cs typeface="Calibri" panose="020F0502020204030204" pitchFamily="34" charset="0"/>
                <a:hlinkClick r:id="rId3"/>
              </a:rPr>
              <a:t>https://teens.drugabuse.gov/teachers/mind-over-matter/nicotine/how-does-nicotine-act-brain</a:t>
            </a:r>
          </a:p>
        </p:txBody>
      </p:sp>
    </p:spTree>
    <p:extLst>
      <p:ext uri="{BB962C8B-B14F-4D97-AF65-F5344CB8AC3E}">
        <p14:creationId xmlns:p14="http://schemas.microsoft.com/office/powerpoint/2010/main" val="3766558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sz="1100" i="1" dirty="0">
                <a:solidFill>
                  <a:schemeClr val="dk1"/>
                </a:solidFill>
                <a:latin typeface="Calibri" panose="020F0502020204030204" pitchFamily="34" charset="0"/>
                <a:cs typeface="Calibri" panose="020F0502020204030204" pitchFamily="34" charset="0"/>
              </a:rPr>
              <a:t>Teacher Talking Points:</a:t>
            </a:r>
          </a:p>
          <a:p>
            <a:pPr marL="171450" lvl="0" indent="-171450">
              <a:spcBef>
                <a:spcPts val="0"/>
              </a:spcBef>
              <a:buClr>
                <a:schemeClr val="dk1"/>
              </a:buClr>
              <a:buSzPct val="100000"/>
              <a:buFont typeface="Arial" charset="0"/>
              <a:buChar char="•"/>
            </a:pPr>
            <a:r>
              <a:rPr lang="en" sz="1100" dirty="0">
                <a:solidFill>
                  <a:schemeClr val="dk1"/>
                </a:solidFill>
                <a:latin typeface="Calibri" panose="020F0502020204030204" pitchFamily="34" charset="0"/>
                <a:cs typeface="Calibri" panose="020F0502020204030204" pitchFamily="34" charset="0"/>
              </a:rPr>
              <a:t>This video </a:t>
            </a:r>
            <a:r>
              <a:rPr lang="en-US" sz="1100" dirty="0">
                <a:solidFill>
                  <a:schemeClr val="dk1"/>
                </a:solidFill>
                <a:latin typeface="Calibri" panose="020F0502020204030204" pitchFamily="34" charset="0"/>
                <a:cs typeface="Calibri" panose="020F0502020204030204" pitchFamily="34" charset="0"/>
              </a:rPr>
              <a:t>can</a:t>
            </a:r>
            <a:r>
              <a:rPr lang="en-US" sz="1100" baseline="0" dirty="0">
                <a:solidFill>
                  <a:schemeClr val="dk1"/>
                </a:solidFill>
                <a:latin typeface="Calibri" panose="020F0502020204030204" pitchFamily="34" charset="0"/>
                <a:cs typeface="Calibri" panose="020F0502020204030204" pitchFamily="34" charset="0"/>
              </a:rPr>
              <a:t> help us better understand how the brain’s function can be hijacked by drugs and addiction</a:t>
            </a:r>
            <a:r>
              <a:rPr lang="en" sz="1100" baseline="0" dirty="0">
                <a:solidFill>
                  <a:schemeClr val="dk1"/>
                </a:solidFill>
                <a:latin typeface="Calibri" panose="020F0502020204030204" pitchFamily="34" charset="0"/>
                <a:cs typeface="Calibri" panose="020F0502020204030204" pitchFamily="34" charset="0"/>
              </a:rPr>
              <a:t>.</a:t>
            </a:r>
          </a:p>
          <a:p>
            <a:pPr marL="171450" lvl="0" indent="-171450">
              <a:spcBef>
                <a:spcPts val="0"/>
              </a:spcBef>
              <a:buClr>
                <a:schemeClr val="dk1"/>
              </a:buClr>
              <a:buSzPct val="100000"/>
              <a:buFont typeface="Arial" charset="0"/>
              <a:buChar char="•"/>
            </a:pPr>
            <a:r>
              <a:rPr lang="en" sz="1100" dirty="0">
                <a:solidFill>
                  <a:schemeClr val="dk1"/>
                </a:solidFill>
                <a:latin typeface="Calibri" panose="020F0502020204030204" pitchFamily="34" charset="0"/>
                <a:cs typeface="Calibri" panose="020F0502020204030204" pitchFamily="34" charset="0"/>
              </a:rPr>
              <a:t>The narrator</a:t>
            </a:r>
            <a:r>
              <a:rPr lang="en" sz="1100" baseline="0" dirty="0">
                <a:solidFill>
                  <a:schemeClr val="dk1"/>
                </a:solidFill>
                <a:latin typeface="Calibri" panose="020F0502020204030204" pitchFamily="34" charset="0"/>
                <a:cs typeface="Calibri" panose="020F0502020204030204" pitchFamily="34" charset="0"/>
              </a:rPr>
              <a:t> is </a:t>
            </a:r>
            <a:r>
              <a:rPr lang="en" sz="1100" dirty="0">
                <a:latin typeface="Calibri" panose="020F0502020204030204" pitchFamily="34" charset="0"/>
                <a:cs typeface="Calibri" panose="020F0502020204030204" pitchFamily="34" charset="0"/>
              </a:rPr>
              <a:t>a former tobacco scientist, Dr. Victor DeNoble, who testified</a:t>
            </a:r>
            <a:r>
              <a:rPr lang="en" sz="1100" baseline="0" dirty="0">
                <a:latin typeface="Calibri" panose="020F0502020204030204" pitchFamily="34" charset="0"/>
                <a:cs typeface="Calibri" panose="020F0502020204030204" pitchFamily="34" charset="0"/>
              </a:rPr>
              <a:t> to Congress against the tobacco industry and now provides education about the science of drug addiction.</a:t>
            </a:r>
          </a:p>
          <a:p>
            <a:pPr marL="171450" lvl="0" indent="-171450">
              <a:spcBef>
                <a:spcPts val="0"/>
              </a:spcBef>
              <a:buClr>
                <a:schemeClr val="dk1"/>
              </a:buClr>
              <a:buSzPct val="100000"/>
              <a:buFont typeface="Arial" charset="0"/>
              <a:buChar char="•"/>
            </a:pPr>
            <a:endParaRPr lang="en" sz="1100" dirty="0">
              <a:solidFill>
                <a:schemeClr val="dk1"/>
              </a:solidFill>
              <a:latin typeface="Calibri" panose="020F0502020204030204" pitchFamily="34" charset="0"/>
              <a:cs typeface="Calibri" panose="020F0502020204030204" pitchFamily="34" charset="0"/>
            </a:endParaRPr>
          </a:p>
          <a:p>
            <a:pPr marL="0" lvl="0" indent="0">
              <a:spcBef>
                <a:spcPts val="0"/>
              </a:spcBef>
              <a:buClr>
                <a:schemeClr val="dk1"/>
              </a:buClr>
              <a:buSzPct val="100000"/>
              <a:buFont typeface="Arial" charset="0"/>
              <a:buNone/>
            </a:pPr>
            <a:r>
              <a:rPr lang="en" sz="1100" dirty="0">
                <a:latin typeface="Calibri" panose="020F0502020204030204" pitchFamily="34" charset="0"/>
                <a:cs typeface="Calibri" panose="020F0502020204030204" pitchFamily="34" charset="0"/>
              </a:rPr>
              <a:t>(</a:t>
            </a:r>
            <a:r>
              <a:rPr lang="en" sz="1100" i="1" dirty="0">
                <a:latin typeface="Calibri" panose="020F0502020204030204" pitchFamily="34" charset="0"/>
                <a:cs typeface="Calibri" panose="020F0502020204030204" pitchFamily="34" charset="0"/>
              </a:rPr>
              <a:t>Click</a:t>
            </a:r>
            <a:r>
              <a:rPr lang="en" sz="1100" i="1" baseline="0" dirty="0">
                <a:latin typeface="Calibri" panose="020F0502020204030204" pitchFamily="34" charset="0"/>
                <a:cs typeface="Calibri" panose="020F0502020204030204" pitchFamily="34" charset="0"/>
              </a:rPr>
              <a:t> on image to follow link to YouTube video.)</a:t>
            </a:r>
            <a:endParaRPr lang="en" sz="1100" dirty="0">
              <a:latin typeface="Calibri" panose="020F0502020204030204" pitchFamily="34" charset="0"/>
              <a:cs typeface="Calibri" panose="020F0502020204030204" pitchFamily="34" charset="0"/>
            </a:endParaRPr>
          </a:p>
          <a:p>
            <a:pPr lvl="0">
              <a:spcBef>
                <a:spcPts val="0"/>
              </a:spcBef>
              <a:buNone/>
            </a:pPr>
            <a:endParaRPr lang="en-US" sz="1100" dirty="0">
              <a:latin typeface="Calibri" panose="020F0502020204030204" pitchFamily="34" charset="0"/>
              <a:cs typeface="Calibri" panose="020F0502020204030204" pitchFamily="34" charset="0"/>
            </a:endParaRPr>
          </a:p>
          <a:p>
            <a:pPr lvl="0">
              <a:spcBef>
                <a:spcPts val="0"/>
              </a:spcBef>
              <a:buNone/>
            </a:pPr>
            <a:r>
              <a:rPr lang="en-US" sz="1100" dirty="0">
                <a:latin typeface="Calibri" panose="020F0502020204030204" pitchFamily="34" charset="0"/>
                <a:cs typeface="Calibri" panose="020F0502020204030204" pitchFamily="34" charset="0"/>
              </a:rPr>
              <a:t>(https://</a:t>
            </a:r>
            <a:r>
              <a:rPr lang="en-US" sz="1100" dirty="0" err="1">
                <a:latin typeface="Calibri" panose="020F0502020204030204" pitchFamily="34" charset="0"/>
                <a:cs typeface="Calibri" panose="020F0502020204030204" pitchFamily="34" charset="0"/>
              </a:rPr>
              <a:t>youtu.be</a:t>
            </a:r>
            <a:r>
              <a:rPr lang="en-US" sz="1100" dirty="0">
                <a:latin typeface="Calibri" panose="020F0502020204030204" pitchFamily="34" charset="0"/>
                <a:cs typeface="Calibri" panose="020F0502020204030204" pitchFamily="34" charset="0"/>
              </a:rPr>
              <a:t>/uFX9F-KD7co?list=PLeL9ROmy1WLSIfA5-Njp_TKwz1vZpaRcP)</a:t>
            </a:r>
            <a:endParaRPr lang="e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4128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100" i="1" dirty="0">
                <a:solidFill>
                  <a:schemeClr val="dk1"/>
                </a:solidFill>
                <a:latin typeface="Calibri" panose="020F0502020204030204" pitchFamily="34" charset="0"/>
                <a:cs typeface="Calibri" panose="020F0502020204030204" pitchFamily="34" charset="0"/>
              </a:rPr>
              <a:t>Click image to follow link- </a:t>
            </a:r>
            <a:r>
              <a:rPr lang="en" sz="1100" b="1" dirty="0">
                <a:latin typeface="Calibri" panose="020F0502020204030204" pitchFamily="34" charset="0"/>
                <a:cs typeface="Calibri" panose="020F0502020204030204" pitchFamily="34" charset="0"/>
                <a:hlinkClick r:id="rId3"/>
              </a:rPr>
              <a:t>http://tinyurl.com/TPT-The-Brain</a:t>
            </a:r>
            <a:endParaRPr lang="en" sz="11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b="1" dirty="0"/>
          </a:p>
          <a:p>
            <a:pPr lvl="0">
              <a:spcBef>
                <a:spcPts val="0"/>
              </a:spcBef>
              <a:buNone/>
            </a:pPr>
            <a:endParaRPr lang="en" i="1" u="sng" dirty="0">
              <a:solidFill>
                <a:schemeClr val="hlink"/>
              </a:solidFill>
              <a:hlinkClick r:id="rId4"/>
            </a:endParaRPr>
          </a:p>
          <a:p>
            <a:pPr lvl="0">
              <a:spcBef>
                <a:spcPts val="0"/>
              </a:spcBef>
              <a:buNone/>
            </a:pPr>
            <a:endParaRPr i="1" dirty="0">
              <a:solidFill>
                <a:schemeClr val="dk1"/>
              </a:solidFill>
            </a:endParaRPr>
          </a:p>
          <a:p>
            <a:pPr lvl="0" rtl="0">
              <a:spcBef>
                <a:spcPts val="0"/>
              </a:spcBef>
              <a:buNone/>
            </a:pPr>
            <a:endParaRPr i="1"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238358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400" cy="4114800"/>
          </a:xfrm>
          <a:prstGeom prst="rect">
            <a:avLst/>
          </a:prstGeom>
          <a:noFill/>
          <a:ln>
            <a:noFill/>
          </a:ln>
        </p:spPr>
        <p:txBody>
          <a:bodyPr lIns="89450" tIns="89450" rIns="89450" bIns="89450" anchor="ctr" anchorCtr="0">
            <a:noAutofit/>
          </a:bodyPr>
          <a:lstStyle/>
          <a:p>
            <a:pPr lvl="0">
              <a:spcBef>
                <a:spcPts val="0"/>
              </a:spcBef>
              <a:buNone/>
            </a:pPr>
            <a:r>
              <a:rPr lang="en" sz="1100" i="1" dirty="0">
                <a:latin typeface="Calibri" panose="020F0502020204030204" pitchFamily="34" charset="0"/>
                <a:cs typeface="Calibri" panose="020F0502020204030204" pitchFamily="34" charset="0"/>
              </a:rPr>
              <a:t>Teacher Talking Points:</a:t>
            </a:r>
            <a:endParaRPr lang="en-US" sz="1100" i="1"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In this section, we are going to go over some basic information about the</a:t>
            </a:r>
            <a:r>
              <a:rPr lang="en-US" sz="1100" baseline="0" dirty="0">
                <a:latin typeface="Calibri" panose="020F0502020204030204" pitchFamily="34" charset="0"/>
                <a:cs typeface="Calibri" panose="020F0502020204030204" pitchFamily="34" charset="0"/>
              </a:rPr>
              <a:t> </a:t>
            </a:r>
            <a:r>
              <a:rPr lang="en" sz="1100" dirty="0">
                <a:latin typeface="Calibri" panose="020F0502020204030204" pitchFamily="34" charset="0"/>
                <a:cs typeface="Calibri" panose="020F0502020204030204" pitchFamily="34" charset="0"/>
              </a:rPr>
              <a:t>brain, specifically how the brain communicates. </a:t>
            </a:r>
            <a:endParaRPr lang="en-US" sz="1100" dirty="0">
              <a:latin typeface="Calibri" panose="020F0502020204030204" pitchFamily="34" charset="0"/>
              <a:cs typeface="Calibri" panose="020F0502020204030204" pitchFamily="34" charset="0"/>
            </a:endParaRPr>
          </a:p>
          <a:p>
            <a:pPr lvl="0">
              <a:spcBef>
                <a:spcPts val="0"/>
              </a:spcBef>
              <a:buNone/>
            </a:pPr>
            <a:endParaRPr dirty="0"/>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5224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en" sz="1100" i="1" dirty="0">
                <a:latin typeface="Calibri" panose="020F0502020204030204" pitchFamily="34" charset="0"/>
                <a:cs typeface="Calibri" panose="020F0502020204030204" pitchFamily="34" charset="0"/>
              </a:rPr>
              <a:t>Teacher Talking Points:</a:t>
            </a:r>
            <a:endParaRPr lang="en-US" sz="1100" i="1" dirty="0">
              <a:latin typeface="Calibri" panose="020F0502020204030204" pitchFamily="34" charset="0"/>
              <a:cs typeface="Calibri" panose="020F0502020204030204" pitchFamily="34" charset="0"/>
            </a:endParaRPr>
          </a:p>
          <a:p>
            <a:pPr marL="171450" lvl="0" indent="-171450" rtl="0">
              <a:lnSpc>
                <a:spcPct val="115000"/>
              </a:lnSpc>
              <a:spcBef>
                <a:spcPts val="0"/>
              </a:spcBef>
              <a:buClr>
                <a:schemeClr val="dk1"/>
              </a:buClr>
              <a:buSzPct val="100000"/>
              <a:buFont typeface="Arial" charset="0"/>
              <a:buChar char="•"/>
            </a:pPr>
            <a:r>
              <a:rPr lang="en" sz="1100" dirty="0">
                <a:latin typeface="Calibri" panose="020F0502020204030204" pitchFamily="34" charset="0"/>
                <a:cs typeface="Calibri" panose="020F0502020204030204" pitchFamily="34" charset="0"/>
              </a:rPr>
              <a:t>Our brain affects how we experience the world around us. It keeps our body</a:t>
            </a:r>
            <a:r>
              <a:rPr lang="en-US" sz="1100" baseline="0" dirty="0">
                <a:latin typeface="Calibri" panose="020F0502020204030204" pitchFamily="34" charset="0"/>
                <a:cs typeface="Calibri" panose="020F0502020204030204" pitchFamily="34" charset="0"/>
              </a:rPr>
              <a:t> </a:t>
            </a:r>
            <a:r>
              <a:rPr lang="en" sz="1100" dirty="0">
                <a:latin typeface="Calibri" panose="020F0502020204030204" pitchFamily="34" charset="0"/>
                <a:cs typeface="Calibri" panose="020F0502020204030204" pitchFamily="34" charset="0"/>
              </a:rPr>
              <a:t>functioning and it also controls our behavior. </a:t>
            </a:r>
            <a:endParaRPr lang="en-US" sz="1100" dirty="0">
              <a:latin typeface="Calibri" panose="020F0502020204030204" pitchFamily="34" charset="0"/>
              <a:cs typeface="Calibri" panose="020F0502020204030204" pitchFamily="34" charset="0"/>
            </a:endParaRPr>
          </a:p>
          <a:p>
            <a:pPr marL="171450" lvl="0" indent="-171450" rtl="0">
              <a:lnSpc>
                <a:spcPct val="115000"/>
              </a:lnSpc>
              <a:spcBef>
                <a:spcPts val="0"/>
              </a:spcBef>
              <a:buClr>
                <a:schemeClr val="dk1"/>
              </a:buClr>
              <a:buSzPct val="100000"/>
              <a:buFont typeface="Arial" charset="0"/>
              <a:buChar char="•"/>
            </a:pPr>
            <a:r>
              <a:rPr lang="en" sz="1100" dirty="0">
                <a:latin typeface="Calibri" panose="020F0502020204030204" pitchFamily="34" charset="0"/>
                <a:cs typeface="Calibri" panose="020F0502020204030204" pitchFamily="34" charset="0"/>
              </a:rPr>
              <a:t>Some things our brain does without us thinking about it (like breathing) while other behaviors we have more control over (talking, singing).  </a:t>
            </a:r>
            <a:endParaRPr lang="en-US" sz="1100" dirty="0">
              <a:latin typeface="Calibri" panose="020F0502020204030204" pitchFamily="34" charset="0"/>
              <a:cs typeface="Calibri" panose="020F0502020204030204" pitchFamily="34" charset="0"/>
            </a:endParaRPr>
          </a:p>
          <a:p>
            <a:pPr marL="171450" lvl="0" indent="-171450" rtl="0">
              <a:lnSpc>
                <a:spcPct val="115000"/>
              </a:lnSpc>
              <a:spcBef>
                <a:spcPts val="0"/>
              </a:spcBef>
              <a:buClr>
                <a:schemeClr val="dk1"/>
              </a:buClr>
              <a:buSzPct val="100000"/>
              <a:buFont typeface="Arial" charset="0"/>
              <a:buChar char="•"/>
            </a:pPr>
            <a:r>
              <a:rPr lang="en" sz="1100" dirty="0">
                <a:latin typeface="Calibri" panose="020F0502020204030204" pitchFamily="34" charset="0"/>
                <a:cs typeface="Calibri" panose="020F0502020204030204" pitchFamily="34" charset="0"/>
              </a:rPr>
              <a:t>There is even a part of the brain that controls speech and another that controls smell. </a:t>
            </a:r>
            <a:endParaRPr lang="en-US" sz="1100" dirty="0">
              <a:latin typeface="Calibri" panose="020F0502020204030204" pitchFamily="34" charset="0"/>
              <a:cs typeface="Calibri" panose="020F0502020204030204" pitchFamily="34" charset="0"/>
            </a:endParaRPr>
          </a:p>
          <a:p>
            <a:pPr marL="171450" lvl="0" indent="-171450" rtl="0">
              <a:lnSpc>
                <a:spcPct val="115000"/>
              </a:lnSpc>
              <a:spcBef>
                <a:spcPts val="0"/>
              </a:spcBef>
              <a:buClr>
                <a:schemeClr val="dk1"/>
              </a:buClr>
              <a:buSzPct val="100000"/>
              <a:buFont typeface="Arial" charset="0"/>
              <a:buChar char="•"/>
            </a:pPr>
            <a:r>
              <a:rPr lang="en" sz="1100" dirty="0">
                <a:latin typeface="Calibri" panose="020F0502020204030204" pitchFamily="34" charset="0"/>
                <a:cs typeface="Calibri" panose="020F0502020204030204" pitchFamily="34" charset="0"/>
              </a:rPr>
              <a:t>Multiple areas of the brain are often working at the same </a:t>
            </a:r>
            <a:r>
              <a:rPr lang="en-US" sz="1100" dirty="0">
                <a:latin typeface="Calibri" panose="020F0502020204030204" pitchFamily="34" charset="0"/>
                <a:cs typeface="Calibri" panose="020F0502020204030204" pitchFamily="34" charset="0"/>
              </a:rPr>
              <a:t>time</a:t>
            </a:r>
            <a:r>
              <a:rPr lang="en" sz="1100" dirty="0">
                <a:latin typeface="Calibri" panose="020F0502020204030204" pitchFamily="34" charset="0"/>
                <a:cs typeface="Calibri" panose="020F0502020204030204" pitchFamily="34" charset="0"/>
              </a:rPr>
              <a:t> to help us engage in different behaviors. For example, when we are walking, this</a:t>
            </a:r>
            <a:r>
              <a:rPr lang="en-US" sz="1100" baseline="0" dirty="0">
                <a:latin typeface="Calibri" panose="020F0502020204030204" pitchFamily="34" charset="0"/>
                <a:cs typeface="Calibri" panose="020F0502020204030204" pitchFamily="34" charset="0"/>
              </a:rPr>
              <a:t> </a:t>
            </a:r>
            <a:r>
              <a:rPr lang="en" sz="1100" dirty="0">
                <a:latin typeface="Calibri" panose="020F0502020204030204" pitchFamily="34" charset="0"/>
                <a:cs typeface="Calibri" panose="020F0502020204030204" pitchFamily="34" charset="0"/>
              </a:rPr>
              <a:t>involves using multiple areas of the brain starting from our decision to walk</a:t>
            </a:r>
            <a:r>
              <a:rPr lang="en-US" sz="1100" baseline="0" dirty="0">
                <a:latin typeface="Calibri" panose="020F0502020204030204" pitchFamily="34" charset="0"/>
                <a:cs typeface="Calibri" panose="020F0502020204030204" pitchFamily="34" charset="0"/>
              </a:rPr>
              <a:t> </a:t>
            </a:r>
            <a:r>
              <a:rPr lang="en" sz="1100" dirty="0">
                <a:latin typeface="Calibri" panose="020F0502020204030204" pitchFamily="34" charset="0"/>
                <a:cs typeface="Calibri" panose="020F0502020204030204" pitchFamily="34" charset="0"/>
              </a:rPr>
              <a:t>to us standing up and taking our first step.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Image Credit: https://</a:t>
            </a:r>
            <a:r>
              <a:rPr lang="en-US" sz="1100" dirty="0" err="1">
                <a:latin typeface="Calibri" panose="020F0502020204030204" pitchFamily="34" charset="0"/>
                <a:cs typeface="Calibri" panose="020F0502020204030204" pitchFamily="34" charset="0"/>
              </a:rPr>
              <a:t>youtu.be</a:t>
            </a:r>
            <a:r>
              <a:rPr lang="en-US" sz="1100" dirty="0">
                <a:latin typeface="Calibri" panose="020F0502020204030204" pitchFamily="34" charset="0"/>
                <a:cs typeface="Calibri" panose="020F0502020204030204" pitchFamily="34" charset="0"/>
              </a:rPr>
              <a:t>/qPix_X-9t7E</a:t>
            </a:r>
            <a:endParaRPr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2667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100" i="1" dirty="0">
                <a:solidFill>
                  <a:schemeClr val="dk1"/>
                </a:solidFill>
                <a:latin typeface="Calibri" panose="020F0502020204030204" pitchFamily="34" charset="0"/>
                <a:cs typeface="Calibri" panose="020F0502020204030204" pitchFamily="34" charset="0"/>
              </a:rPr>
              <a:t>Teacher Talking Points:</a:t>
            </a:r>
            <a:endParaRPr lang="en-US" sz="1100" i="1" dirty="0">
              <a:solidFill>
                <a:schemeClr val="dk1"/>
              </a:solidFill>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US" sz="1100" dirty="0">
                <a:solidFill>
                  <a:schemeClr val="dk1"/>
                </a:solidFill>
                <a:latin typeface="Calibri" panose="020F0502020204030204" pitchFamily="34" charset="0"/>
                <a:cs typeface="Calibri" panose="020F0502020204030204" pitchFamily="34" charset="0"/>
              </a:rPr>
              <a:t>For</a:t>
            </a:r>
            <a:r>
              <a:rPr lang="en" sz="1100" dirty="0">
                <a:solidFill>
                  <a:schemeClr val="dk1"/>
                </a:solidFill>
                <a:latin typeface="Calibri" panose="020F0502020204030204" pitchFamily="34" charset="0"/>
                <a:cs typeface="Calibri" panose="020F0502020204030204" pitchFamily="34" charset="0"/>
              </a:rPr>
              <a:t> our bodies to function, the different parts of our brains need to communicate with each other.</a:t>
            </a:r>
            <a:endParaRPr lang="en-US" sz="1100" dirty="0">
              <a:solidFill>
                <a:schemeClr val="dk1"/>
              </a:solidFill>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solidFill>
                  <a:schemeClr val="dk1"/>
                </a:solidFill>
                <a:latin typeface="Calibri" panose="020F0502020204030204" pitchFamily="34" charset="0"/>
                <a:cs typeface="Calibri" panose="020F0502020204030204" pitchFamily="34" charset="0"/>
              </a:rPr>
              <a:t>The neuron is the signal cell of the nervous system. The communication between the billions of neurons in the nervous system is what allows our bodies to function and what allows us to think and move. </a:t>
            </a:r>
            <a:endParaRPr lang="en-US" sz="1100" dirty="0">
              <a:solidFill>
                <a:schemeClr val="dk1"/>
              </a:solidFill>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solidFill>
                  <a:schemeClr val="dk1"/>
                </a:solidFill>
                <a:latin typeface="Calibri" panose="020F0502020204030204" pitchFamily="34" charset="0"/>
                <a:cs typeface="Calibri" panose="020F0502020204030204" pitchFamily="34" charset="0"/>
              </a:rPr>
              <a:t>The neuron is made up of a few parts. The cell body, the control center of the neuron, where the nucleus is housed. The cell body gives the rest of the cell instructions on what to do. </a:t>
            </a:r>
            <a:endParaRPr lang="en-US" sz="1100" dirty="0">
              <a:solidFill>
                <a:schemeClr val="dk1"/>
              </a:solidFill>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solidFill>
                  <a:schemeClr val="dk1"/>
                </a:solidFill>
                <a:latin typeface="Calibri" panose="020F0502020204030204" pitchFamily="34" charset="0"/>
                <a:cs typeface="Calibri" panose="020F0502020204030204" pitchFamily="34" charset="0"/>
              </a:rPr>
              <a:t>The dendrites are t</a:t>
            </a:r>
            <a:r>
              <a:rPr lang="en-US" sz="1100" dirty="0">
                <a:solidFill>
                  <a:schemeClr val="dk1"/>
                </a:solidFill>
                <a:latin typeface="Calibri" panose="020F0502020204030204" pitchFamily="34" charset="0"/>
                <a:cs typeface="Calibri" panose="020F0502020204030204" pitchFamily="34" charset="0"/>
              </a:rPr>
              <a:t>he</a:t>
            </a:r>
            <a:r>
              <a:rPr lang="en" sz="1100" dirty="0">
                <a:solidFill>
                  <a:schemeClr val="dk1"/>
                </a:solidFill>
                <a:latin typeface="Calibri" panose="020F0502020204030204" pitchFamily="34" charset="0"/>
                <a:cs typeface="Calibri" panose="020F0502020204030204" pitchFamily="34" charset="0"/>
              </a:rPr>
              <a:t> branches of the neuron that receive messages from other neurons. </a:t>
            </a:r>
          </a:p>
          <a:p>
            <a:pPr marL="171450" lvl="0" indent="-171450">
              <a:spcBef>
                <a:spcPts val="0"/>
              </a:spcBef>
              <a:buFont typeface="Arial" charset="0"/>
              <a:buChar char="•"/>
            </a:pPr>
            <a:r>
              <a:rPr lang="en" sz="1100" dirty="0">
                <a:solidFill>
                  <a:schemeClr val="dk1"/>
                </a:solidFill>
                <a:latin typeface="Calibri" panose="020F0502020204030204" pitchFamily="34" charset="0"/>
                <a:cs typeface="Calibri" panose="020F0502020204030204" pitchFamily="34" charset="0"/>
              </a:rPr>
              <a:t>The axon is the roads that carries information from the cell body to the synapse (the end of the neuron). The synapse is the part where two neurons communicate by sending chemical messages called neurotransmitters.</a:t>
            </a:r>
          </a:p>
          <a:p>
            <a:pPr lvl="0">
              <a:spcBef>
                <a:spcPts val="0"/>
              </a:spcBef>
              <a:buNone/>
            </a:pPr>
            <a:endParaRPr sz="1100" dirty="0">
              <a:latin typeface="Calibri" panose="020F0502020204030204" pitchFamily="34" charset="0"/>
              <a:cs typeface="Calibri" panose="020F0502020204030204" pitchFamily="34" charset="0"/>
            </a:endParaRPr>
          </a:p>
          <a:p>
            <a:pPr lvl="0">
              <a:spcBef>
                <a:spcPts val="0"/>
              </a:spcBef>
              <a:buNone/>
            </a:pPr>
            <a:r>
              <a:rPr lang="en-US" sz="1100" dirty="0">
                <a:latin typeface="Calibri" panose="020F0502020204030204" pitchFamily="34" charset="0"/>
                <a:cs typeface="Calibri" panose="020F0502020204030204" pitchFamily="34" charset="0"/>
              </a:rPr>
              <a:t>Reference:</a:t>
            </a:r>
            <a:endParaRPr lang="en" sz="1100" dirty="0">
              <a:latin typeface="Calibri" panose="020F0502020204030204" pitchFamily="34" charset="0"/>
              <a:cs typeface="Calibri" panose="020F0502020204030204" pitchFamily="34" charset="0"/>
            </a:endParaRPr>
          </a:p>
          <a:p>
            <a:pPr lvl="0">
              <a:spcBef>
                <a:spcPts val="0"/>
              </a:spcBef>
              <a:buNone/>
            </a:pPr>
            <a:r>
              <a:rPr lang="en" sz="1100" u="sng" dirty="0">
                <a:solidFill>
                  <a:schemeClr val="hlink"/>
                </a:solidFill>
                <a:latin typeface="Calibri" panose="020F0502020204030204" pitchFamily="34" charset="0"/>
                <a:cs typeface="Calibri" panose="020F0502020204030204" pitchFamily="34" charset="0"/>
                <a:hlinkClick r:id="rId3"/>
              </a:rPr>
              <a:t>https://psych.athabascau.ca/html/Psych289/Biotutorials/1/soma.shtml</a:t>
            </a:r>
          </a:p>
          <a:p>
            <a:pPr lvl="0">
              <a:spcBef>
                <a:spcPts val="0"/>
              </a:spcBef>
              <a:buNone/>
            </a:pPr>
            <a:r>
              <a:rPr lang="en-US" sz="1100" dirty="0">
                <a:latin typeface="Calibri" panose="020F0502020204030204" pitchFamily="34" charset="0"/>
                <a:cs typeface="Calibri" panose="020F0502020204030204" pitchFamily="34" charset="0"/>
              </a:rPr>
              <a:t>Images: https://</a:t>
            </a:r>
            <a:r>
              <a:rPr lang="en-US" sz="1100" dirty="0" err="1">
                <a:latin typeface="Calibri" panose="020F0502020204030204" pitchFamily="34" charset="0"/>
                <a:cs typeface="Calibri" panose="020F0502020204030204" pitchFamily="34" charset="0"/>
              </a:rPr>
              <a:t>youtu.be</a:t>
            </a:r>
            <a:r>
              <a:rPr lang="en-US" sz="1100" dirty="0">
                <a:latin typeface="Calibri" panose="020F0502020204030204" pitchFamily="34" charset="0"/>
                <a:cs typeface="Calibri" panose="020F0502020204030204" pitchFamily="34" charset="0"/>
              </a:rPr>
              <a:t>/qPix_X-9t7E</a:t>
            </a:r>
            <a:endParaRPr sz="1100" dirty="0">
              <a:latin typeface="Calibri" panose="020F0502020204030204" pitchFamily="34" charset="0"/>
              <a:cs typeface="Calibri" panose="020F0502020204030204" pitchFamily="34" charset="0"/>
            </a:endParaRPr>
          </a:p>
          <a:p>
            <a:pPr lvl="0">
              <a:spcBef>
                <a:spcPts val="0"/>
              </a:spcBef>
              <a:buNone/>
            </a:pPr>
            <a:endParaRPr dirty="0"/>
          </a:p>
        </p:txBody>
      </p:sp>
    </p:spTree>
    <p:extLst>
      <p:ext uri="{BB962C8B-B14F-4D97-AF65-F5344CB8AC3E}">
        <p14:creationId xmlns:p14="http://schemas.microsoft.com/office/powerpoint/2010/main" val="1036344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100" i="1" dirty="0">
                <a:latin typeface="Calibri" panose="020F0502020204030204" pitchFamily="34" charset="0"/>
                <a:cs typeface="Calibri" panose="020F0502020204030204" pitchFamily="34" charset="0"/>
              </a:rPr>
              <a:t>Teacher Talking Points</a:t>
            </a:r>
            <a:r>
              <a:rPr lang="en-US" sz="1100" i="1" dirty="0">
                <a:latin typeface="Calibri" panose="020F0502020204030204" pitchFamily="34" charset="0"/>
                <a:cs typeface="Calibri" panose="020F0502020204030204" pitchFamily="34" charset="0"/>
              </a:rPr>
              <a:t>:</a:t>
            </a:r>
          </a:p>
          <a:p>
            <a:pPr marL="171450" lvl="0" indent="-171450">
              <a:spcBef>
                <a:spcPts val="0"/>
              </a:spcBef>
              <a:buFont typeface="Arial" charset="0"/>
              <a:buChar char="•"/>
            </a:pPr>
            <a:r>
              <a:rPr lang="en-US" sz="1100" dirty="0">
                <a:latin typeface="Calibri" panose="020F0502020204030204" pitchFamily="34" charset="0"/>
                <a:cs typeface="Calibri" panose="020F0502020204030204" pitchFamily="34" charset="0"/>
              </a:rPr>
              <a:t>For</a:t>
            </a:r>
            <a:r>
              <a:rPr lang="en" sz="1100" dirty="0">
                <a:latin typeface="Calibri" panose="020F0502020204030204" pitchFamily="34" charset="0"/>
                <a:cs typeface="Calibri" panose="020F0502020204030204" pitchFamily="34" charset="0"/>
              </a:rPr>
              <a:t> neurons to communicate, an electrical message travels between neurons.</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The message starts from one neuron, travels through a space between neurons called the</a:t>
            </a:r>
            <a:r>
              <a:rPr lang="en" sz="1100" b="1" dirty="0">
                <a:latin typeface="Calibri" panose="020F0502020204030204" pitchFamily="34" charset="0"/>
                <a:cs typeface="Calibri" panose="020F0502020204030204" pitchFamily="34" charset="0"/>
              </a:rPr>
              <a:t> synapse</a:t>
            </a:r>
            <a:r>
              <a:rPr lang="en" sz="1100" dirty="0">
                <a:latin typeface="Calibri" panose="020F0502020204030204" pitchFamily="34" charset="0"/>
                <a:cs typeface="Calibri" panose="020F0502020204030204" pitchFamily="34" charset="0"/>
              </a:rPr>
              <a:t>, and then connects to the next neuron. (</a:t>
            </a:r>
            <a:r>
              <a:rPr lang="en" sz="1100" i="1" dirty="0">
                <a:latin typeface="Calibri" panose="020F0502020204030204" pitchFamily="34" charset="0"/>
                <a:cs typeface="Calibri" panose="020F0502020204030204" pitchFamily="34" charset="0"/>
              </a:rPr>
              <a:t>Click.</a:t>
            </a:r>
            <a:r>
              <a:rPr lang="en" sz="1100" dirty="0">
                <a:latin typeface="Calibri" panose="020F0502020204030204" pitchFamily="34" charset="0"/>
                <a:cs typeface="Calibri" panose="020F0502020204030204" pitchFamily="34" charset="0"/>
              </a:rPr>
              <a:t>)</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The signal keeps going through a big web of connected neurons.</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Another way to think about this is when you play “telephone” by stringing soup cans on a string. The message travels from one soup can to another through the string that connects them, allowing for communication between separate things.</a:t>
            </a: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Let’s zoom into the synapse. </a:t>
            </a:r>
          </a:p>
          <a:p>
            <a:pPr lvl="0">
              <a:spcBef>
                <a:spcPts val="0"/>
              </a:spcBef>
              <a:buNone/>
            </a:pPr>
            <a:endParaRPr sz="1100" dirty="0">
              <a:latin typeface="Calibri" panose="020F0502020204030204" pitchFamily="34" charset="0"/>
              <a:cs typeface="Calibri" panose="020F0502020204030204" pitchFamily="34" charset="0"/>
            </a:endParaRPr>
          </a:p>
          <a:p>
            <a:pPr lvl="0">
              <a:spcBef>
                <a:spcPts val="0"/>
              </a:spcBef>
              <a:buNone/>
            </a:pPr>
            <a:r>
              <a:rPr lang="en-US" sz="1100" dirty="0">
                <a:latin typeface="Calibri" panose="020F0502020204030204" pitchFamily="34" charset="0"/>
                <a:cs typeface="Calibri" panose="020F0502020204030204" pitchFamily="34" charset="0"/>
              </a:rPr>
              <a:t>Images: https://</a:t>
            </a:r>
            <a:r>
              <a:rPr lang="en-US" sz="1100" dirty="0" err="1">
                <a:latin typeface="Calibri" panose="020F0502020204030204" pitchFamily="34" charset="0"/>
                <a:cs typeface="Calibri" panose="020F0502020204030204" pitchFamily="34" charset="0"/>
              </a:rPr>
              <a:t>youtu.be</a:t>
            </a:r>
            <a:r>
              <a:rPr lang="en-US" sz="1100" dirty="0">
                <a:latin typeface="Calibri" panose="020F0502020204030204" pitchFamily="34" charset="0"/>
                <a:cs typeface="Calibri" panose="020F0502020204030204" pitchFamily="34" charset="0"/>
              </a:rPr>
              <a:t>/</a:t>
            </a:r>
            <a:r>
              <a:rPr lang="en-US" sz="1100" dirty="0" err="1">
                <a:latin typeface="Calibri" panose="020F0502020204030204" pitchFamily="34" charset="0"/>
                <a:cs typeface="Calibri" panose="020F0502020204030204" pitchFamily="34" charset="0"/>
              </a:rPr>
              <a:t>VitFvNvRIIY</a:t>
            </a:r>
            <a:endParaRPr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161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100" i="1" dirty="0">
                <a:latin typeface="Calibri" panose="020F0502020204030204" pitchFamily="34" charset="0"/>
                <a:cs typeface="Calibri" panose="020F0502020204030204" pitchFamily="34" charset="0"/>
              </a:rPr>
              <a:t>Teacher Talking Points</a:t>
            </a:r>
          </a:p>
          <a:p>
            <a:pPr marL="457200" lvl="0" indent="-228600" rtl="0">
              <a:spcBef>
                <a:spcPts val="0"/>
              </a:spcBef>
              <a:buChar char="●"/>
            </a:pPr>
            <a:r>
              <a:rPr lang="en" sz="1100" dirty="0">
                <a:latin typeface="Calibri" panose="020F0502020204030204" pitchFamily="34" charset="0"/>
                <a:cs typeface="Calibri" panose="020F0502020204030204" pitchFamily="34" charset="0"/>
              </a:rPr>
              <a:t>Neurotransmitters are the chemical messengers used by the brain to communicate from one neuron to another (</a:t>
            </a:r>
            <a:r>
              <a:rPr lang="en" sz="1100" i="1" dirty="0">
                <a:latin typeface="Calibri" panose="020F0502020204030204" pitchFamily="34" charset="0"/>
                <a:cs typeface="Calibri" panose="020F0502020204030204" pitchFamily="34" charset="0"/>
              </a:rPr>
              <a:t>click</a:t>
            </a:r>
            <a:r>
              <a:rPr lang="en" sz="1100" dirty="0">
                <a:latin typeface="Calibri" panose="020F0502020204030204" pitchFamily="34" charset="0"/>
                <a:cs typeface="Calibri" panose="020F0502020204030204" pitchFamily="34" charset="0"/>
              </a:rPr>
              <a:t>).</a:t>
            </a:r>
          </a:p>
          <a:p>
            <a:pPr marL="457200" lvl="0" indent="-228600" rtl="0">
              <a:spcBef>
                <a:spcPts val="0"/>
              </a:spcBef>
              <a:buChar char="●"/>
            </a:pPr>
            <a:r>
              <a:rPr lang="en" sz="1100" dirty="0">
                <a:latin typeface="Calibri" panose="020F0502020204030204" pitchFamily="34" charset="0"/>
                <a:cs typeface="Calibri" panose="020F0502020204030204" pitchFamily="34" charset="0"/>
              </a:rPr>
              <a:t>Neurotransmitters are released from the signaling neuron into the space between neurons, then connect to the receptors of the receiving neuron. The neurotransmitters tell the receiving neuron to take action. </a:t>
            </a:r>
          </a:p>
          <a:p>
            <a:pPr marL="457200" lvl="0" indent="-228600">
              <a:spcBef>
                <a:spcPts val="0"/>
              </a:spcBef>
              <a:buChar char="●"/>
            </a:pPr>
            <a:r>
              <a:rPr lang="en" sz="1100" dirty="0">
                <a:latin typeface="Calibri" panose="020F0502020204030204" pitchFamily="34" charset="0"/>
                <a:cs typeface="Calibri" panose="020F0502020204030204" pitchFamily="34" charset="0"/>
              </a:rPr>
              <a:t>Different kinds of neurotransmitters communicate different messages and give different instructions to the neuron it connects to. </a:t>
            </a:r>
          </a:p>
          <a:p>
            <a:pPr marL="457200" lvl="0" indent="-228600">
              <a:spcBef>
                <a:spcPts val="0"/>
              </a:spcBef>
              <a:buChar char="●"/>
            </a:pPr>
            <a:r>
              <a:rPr lang="en" sz="1100" dirty="0">
                <a:latin typeface="Calibri" panose="020F0502020204030204" pitchFamily="34" charset="0"/>
                <a:cs typeface="Calibri" panose="020F0502020204030204" pitchFamily="34" charset="0"/>
              </a:rPr>
              <a:t>These tiny neurons make a huge network in the body and are the foundation for the body’s nervous system. </a:t>
            </a:r>
          </a:p>
          <a:p>
            <a:pPr lvl="0">
              <a:spcBef>
                <a:spcPts val="0"/>
              </a:spcBef>
              <a:buNone/>
            </a:pPr>
            <a:endParaRPr sz="1100" dirty="0">
              <a:latin typeface="Calibri" panose="020F0502020204030204" pitchFamily="34" charset="0"/>
              <a:cs typeface="Calibri" panose="020F0502020204030204" pitchFamily="34" charset="0"/>
            </a:endParaRPr>
          </a:p>
          <a:p>
            <a:pPr lvl="0" rtl="0">
              <a:spcBef>
                <a:spcPts val="0"/>
              </a:spcBef>
              <a:buNone/>
            </a:pPr>
            <a:r>
              <a:rPr lang="en" sz="1100" dirty="0">
                <a:latin typeface="Calibri" panose="020F0502020204030204" pitchFamily="34" charset="0"/>
                <a:cs typeface="Calibri" panose="020F0502020204030204" pitchFamily="34" charset="0"/>
              </a:rPr>
              <a:t>Ref: https://</a:t>
            </a:r>
            <a:r>
              <a:rPr lang="en" sz="1100" dirty="0" err="1">
                <a:latin typeface="Calibri" panose="020F0502020204030204" pitchFamily="34" charset="0"/>
                <a:cs typeface="Calibri" panose="020F0502020204030204" pitchFamily="34" charset="0"/>
              </a:rPr>
              <a:t>faculty.washington.edu</a:t>
            </a:r>
            <a:r>
              <a:rPr lang="en" sz="1100" dirty="0">
                <a:latin typeface="Calibri" panose="020F0502020204030204" pitchFamily="34" charset="0"/>
                <a:cs typeface="Calibri" panose="020F0502020204030204" pitchFamily="34" charset="0"/>
              </a:rPr>
              <a:t>/</a:t>
            </a:r>
            <a:r>
              <a:rPr lang="en" sz="1100" dirty="0" err="1">
                <a:latin typeface="Calibri" panose="020F0502020204030204" pitchFamily="34" charset="0"/>
                <a:cs typeface="Calibri" panose="020F0502020204030204" pitchFamily="34" charset="0"/>
              </a:rPr>
              <a:t>chudler</a:t>
            </a:r>
            <a:r>
              <a:rPr lang="en" sz="1100" dirty="0">
                <a:latin typeface="Calibri" panose="020F0502020204030204" pitchFamily="34" charset="0"/>
                <a:cs typeface="Calibri" panose="020F0502020204030204" pitchFamily="34" charset="0"/>
              </a:rPr>
              <a:t>/</a:t>
            </a:r>
            <a:r>
              <a:rPr lang="en" sz="1100" dirty="0" err="1">
                <a:latin typeface="Calibri" panose="020F0502020204030204" pitchFamily="34" charset="0"/>
                <a:cs typeface="Calibri" panose="020F0502020204030204" pitchFamily="34" charset="0"/>
              </a:rPr>
              <a:t>cells.html</a:t>
            </a:r>
            <a:endParaRPr lang="en" sz="1100" dirty="0">
              <a:latin typeface="Calibri" panose="020F0502020204030204" pitchFamily="34" charset="0"/>
              <a:cs typeface="Calibri" panose="020F0502020204030204" pitchFamily="34" charset="0"/>
            </a:endParaRPr>
          </a:p>
          <a:p>
            <a:pPr lvl="0" rtl="0">
              <a:spcBef>
                <a:spcPts val="0"/>
              </a:spcBef>
              <a:buNone/>
            </a:pPr>
            <a:r>
              <a:rPr lang="en" sz="1100" dirty="0">
                <a:latin typeface="Calibri" panose="020F0502020204030204" pitchFamily="34" charset="0"/>
                <a:cs typeface="Calibri" panose="020F0502020204030204" pitchFamily="34" charset="0"/>
              </a:rPr>
              <a:t>Images:</a:t>
            </a:r>
            <a:r>
              <a:rPr lang="en-US" sz="1100" dirty="0">
                <a:latin typeface="Calibri" panose="020F0502020204030204" pitchFamily="34" charset="0"/>
                <a:cs typeface="Calibri" panose="020F0502020204030204" pitchFamily="34" charset="0"/>
              </a:rPr>
              <a:t>https://</a:t>
            </a:r>
            <a:r>
              <a:rPr lang="en-US" sz="1100" dirty="0" err="1">
                <a:latin typeface="Calibri" panose="020F0502020204030204" pitchFamily="34" charset="0"/>
                <a:cs typeface="Calibri" panose="020F0502020204030204" pitchFamily="34" charset="0"/>
              </a:rPr>
              <a:t>youtu.be</a:t>
            </a:r>
            <a:r>
              <a:rPr lang="en-US" sz="1100" dirty="0">
                <a:latin typeface="Calibri" panose="020F0502020204030204" pitchFamily="34" charset="0"/>
                <a:cs typeface="Calibri" panose="020F0502020204030204" pitchFamily="34" charset="0"/>
              </a:rPr>
              <a:t>/OZG8M_ldA1M</a:t>
            </a:r>
            <a:endParaRPr lang="en" sz="1100" dirty="0">
              <a:latin typeface="Calibri" panose="020F0502020204030204" pitchFamily="34" charset="0"/>
              <a:cs typeface="Calibri" panose="020F0502020204030204" pitchFamily="34" charset="0"/>
            </a:endParaRPr>
          </a:p>
          <a:p>
            <a:pPr lvl="0">
              <a:spcBef>
                <a:spcPts val="0"/>
              </a:spcBef>
              <a:buNone/>
            </a:pPr>
            <a:endParaRPr dirty="0"/>
          </a:p>
        </p:txBody>
      </p:sp>
    </p:spTree>
    <p:extLst>
      <p:ext uri="{BB962C8B-B14F-4D97-AF65-F5344CB8AC3E}">
        <p14:creationId xmlns:p14="http://schemas.microsoft.com/office/powerpoint/2010/main" val="173043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400" cy="4114800"/>
          </a:xfrm>
          <a:prstGeom prst="rect">
            <a:avLst/>
          </a:prstGeom>
          <a:noFill/>
          <a:ln>
            <a:noFill/>
          </a:ln>
        </p:spPr>
        <p:txBody>
          <a:bodyPr lIns="89450" tIns="89450" rIns="89450" bIns="89450" anchor="ctr" anchorCtr="0">
            <a:noAutofit/>
          </a:bodyPr>
          <a:lstStyle/>
          <a:p>
            <a:pPr lvl="0">
              <a:spcBef>
                <a:spcPts val="0"/>
              </a:spcBef>
              <a:buNone/>
            </a:pPr>
            <a:r>
              <a:rPr lang="en" sz="1100" i="1" dirty="0">
                <a:latin typeface="Calibri" panose="020F0502020204030204" pitchFamily="34" charset="0"/>
                <a:cs typeface="Calibri" panose="020F0502020204030204" pitchFamily="34" charset="0"/>
              </a:rPr>
              <a:t>Teacher Talking Points: </a:t>
            </a:r>
          </a:p>
          <a:p>
            <a:pPr marL="457200" lvl="0" indent="-298450">
              <a:spcBef>
                <a:spcPts val="0"/>
              </a:spcBef>
              <a:buSzPct val="100000"/>
              <a:buChar char="●"/>
            </a:pPr>
            <a:r>
              <a:rPr lang="en-US" sz="1100" dirty="0">
                <a:solidFill>
                  <a:schemeClr val="dk1"/>
                </a:solidFill>
                <a:latin typeface="Calibri" panose="020F0502020204030204" pitchFamily="34" charset="0"/>
                <a:cs typeface="Calibri" panose="020F0502020204030204" pitchFamily="34" charset="0"/>
              </a:rPr>
              <a:t>Drugs </a:t>
            </a:r>
            <a:r>
              <a:rPr lang="en" sz="1100" dirty="0">
                <a:solidFill>
                  <a:schemeClr val="dk1"/>
                </a:solidFill>
                <a:latin typeface="Calibri" panose="020F0502020204030204" pitchFamily="34" charset="0"/>
                <a:cs typeface="Calibri" panose="020F0502020204030204" pitchFamily="34" charset="0"/>
              </a:rPr>
              <a:t>can leave long-lasting effects on the brain, especially if you are a teenager. Next, we are going to talk about what makes the teenage brain unique.</a:t>
            </a:r>
          </a:p>
          <a:p>
            <a:pPr lvl="0">
              <a:spcBef>
                <a:spcPts val="0"/>
              </a:spcBef>
              <a:buNone/>
            </a:pPr>
            <a:endParaRPr sz="1100" dirty="0">
              <a:latin typeface="Calibri" panose="020F0502020204030204" pitchFamily="34" charset="0"/>
              <a:cs typeface="Calibri" panose="020F0502020204030204" pitchFamily="34" charset="0"/>
            </a:endParaRPr>
          </a:p>
          <a:p>
            <a:pPr lvl="0">
              <a:spcBef>
                <a:spcPts val="0"/>
              </a:spcBef>
              <a:buNone/>
            </a:pPr>
            <a:r>
              <a:rPr lang="en" sz="1100" dirty="0">
                <a:latin typeface="Calibri" panose="020F0502020204030204" pitchFamily="34" charset="0"/>
                <a:cs typeface="Calibri" panose="020F0502020204030204" pitchFamily="34" charset="0"/>
              </a:rPr>
              <a:t>Image: https://</a:t>
            </a:r>
            <a:r>
              <a:rPr lang="en" sz="1100" dirty="0" err="1">
                <a:latin typeface="Calibri" panose="020F0502020204030204" pitchFamily="34" charset="0"/>
                <a:cs typeface="Calibri" panose="020F0502020204030204" pitchFamily="34" charset="0"/>
              </a:rPr>
              <a:t>pixabay.com</a:t>
            </a:r>
            <a:r>
              <a:rPr lang="en" sz="1100" dirty="0">
                <a:latin typeface="Calibri" panose="020F0502020204030204" pitchFamily="34" charset="0"/>
                <a:cs typeface="Calibri" panose="020F0502020204030204" pitchFamily="34" charset="0"/>
              </a:rPr>
              <a:t>/static/uploads/photo/2015/10/26/18/58/brain-1007686_960_720.png</a:t>
            </a:r>
          </a:p>
          <a:p>
            <a:pPr lvl="0">
              <a:spcBef>
                <a:spcPts val="0"/>
              </a:spcBef>
              <a:buNone/>
            </a:pPr>
            <a:endParaRPr dirty="0"/>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664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sldNum" idx="12"/>
          </p:nvPr>
        </p:nvSpPr>
        <p:spPr>
          <a:xfrm>
            <a:off x="3884613" y="8685212"/>
            <a:ext cx="2971799" cy="457199"/>
          </a:xfrm>
          <a:prstGeom prst="rect">
            <a:avLst/>
          </a:prstGeom>
          <a:noFill/>
          <a:ln>
            <a:noFill/>
          </a:ln>
        </p:spPr>
        <p:txBody>
          <a:bodyPr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Tx/>
                <a:buSzPct val="25000"/>
                <a:buFontTx/>
                <a:buNone/>
                <a:tabLst/>
                <a:defRPr/>
              </a:pPr>
              <a:t>9</a:t>
            </a:fld>
            <a:endParaRPr kumimoji="0" lang="en"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9" name="Shape 129"/>
          <p:cNvSpPr txBox="1">
            <a:spLocks noGrp="1"/>
          </p:cNvSpPr>
          <p:nvPr>
            <p:ph type="body" idx="1"/>
          </p:nvPr>
        </p:nvSpPr>
        <p:spPr>
          <a:xfrm>
            <a:off x="685800" y="4343400"/>
            <a:ext cx="5486400" cy="4114800"/>
          </a:xfrm>
          <a:prstGeom prst="rect">
            <a:avLst/>
          </a:prstGeom>
          <a:noFill/>
          <a:ln>
            <a:noFill/>
          </a:ln>
        </p:spPr>
        <p:txBody>
          <a:bodyPr lIns="91275" tIns="45650" rIns="91275" bIns="45650" anchor="t" anchorCtr="0">
            <a:noAutofit/>
          </a:bodyPr>
          <a:lstStyle/>
          <a:p>
            <a:pPr lvl="0" rtl="0">
              <a:spcBef>
                <a:spcPts val="0"/>
              </a:spcBef>
              <a:buSzPct val="100000"/>
              <a:buNone/>
            </a:pPr>
            <a:r>
              <a:rPr lang="en" sz="1100" i="1" dirty="0">
                <a:solidFill>
                  <a:schemeClr val="dk1"/>
                </a:solidFill>
                <a:latin typeface="Calibri" panose="020F0502020204030204" pitchFamily="34" charset="0"/>
                <a:cs typeface="Calibri" panose="020F0502020204030204" pitchFamily="34" charset="0"/>
              </a:rPr>
              <a:t>Teacher Talking Points:</a:t>
            </a: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The teenage or adolescent brain is a work in progress- in a good way.</a:t>
            </a: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Your brain is doing a lot of growing and learning during your teenage years</a:t>
            </a:r>
            <a:r>
              <a:rPr lang="en-US" sz="1100" dirty="0">
                <a:solidFill>
                  <a:schemeClr val="dk1"/>
                </a:solidFill>
                <a:latin typeface="Calibri" panose="020F0502020204030204" pitchFamily="34" charset="0"/>
                <a:cs typeface="Calibri" panose="020F0502020204030204" pitchFamily="34" charset="0"/>
              </a:rPr>
              <a:t> and even continuing into adulthood.</a:t>
            </a:r>
            <a:endParaRPr lang="en" sz="1100" dirty="0">
              <a:solidFill>
                <a:schemeClr val="dk1"/>
              </a:solidFill>
              <a:latin typeface="Calibri" panose="020F0502020204030204" pitchFamily="34" charset="0"/>
              <a:cs typeface="Calibri" panose="020F0502020204030204" pitchFamily="34" charset="0"/>
            </a:endParaRP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Structures in your brain are developing and adapting to all the things going on in your life. </a:t>
            </a: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It’s great time to learn new skills and hobbies because those things can become more cemented in your brain for the rest of your life.</a:t>
            </a:r>
          </a:p>
          <a:p>
            <a:pPr marL="457200" lvl="0" indent="-298450" rtl="0">
              <a:spcBef>
                <a:spcPts val="0"/>
              </a:spcBef>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However, risky behaviors, like using drugs, can also more strongly impact your brain during these years. </a:t>
            </a:r>
          </a:p>
        </p:txBody>
      </p:sp>
    </p:spTree>
    <p:extLst>
      <p:ext uri="{BB962C8B-B14F-4D97-AF65-F5344CB8AC3E}">
        <p14:creationId xmlns:p14="http://schemas.microsoft.com/office/powerpoint/2010/main" val="80517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43318" y="1411935"/>
            <a:ext cx="12118187" cy="3892338"/>
          </a:xfrm>
          <a:prstGeom prst="rect">
            <a:avLst/>
          </a:prstGeom>
        </p:spPr>
        <p:txBody>
          <a:bodyPr lIns="91425" tIns="91425" rIns="91425" bIns="91425" anchor="b" anchorCtr="0"/>
          <a:lstStyle>
            <a:lvl1pPr lvl="0" algn="ctr">
              <a:spcBef>
                <a:spcPts val="0"/>
              </a:spcBef>
              <a:buSzPct val="100000"/>
              <a:defRPr sz="7395"/>
            </a:lvl1pPr>
            <a:lvl2pPr lvl="1" algn="ctr">
              <a:spcBef>
                <a:spcPts val="0"/>
              </a:spcBef>
              <a:buSzPct val="100000"/>
              <a:defRPr sz="7395"/>
            </a:lvl2pPr>
            <a:lvl3pPr lvl="2" algn="ctr">
              <a:spcBef>
                <a:spcPts val="0"/>
              </a:spcBef>
              <a:buSzPct val="100000"/>
              <a:defRPr sz="7395"/>
            </a:lvl3pPr>
            <a:lvl4pPr lvl="3" algn="ctr">
              <a:spcBef>
                <a:spcPts val="0"/>
              </a:spcBef>
              <a:buSzPct val="100000"/>
              <a:defRPr sz="7395"/>
            </a:lvl4pPr>
            <a:lvl5pPr lvl="4" algn="ctr">
              <a:spcBef>
                <a:spcPts val="0"/>
              </a:spcBef>
              <a:buSzPct val="100000"/>
              <a:defRPr sz="7395"/>
            </a:lvl5pPr>
            <a:lvl6pPr lvl="5" algn="ctr">
              <a:spcBef>
                <a:spcPts val="0"/>
              </a:spcBef>
              <a:buSzPct val="100000"/>
              <a:defRPr sz="7395"/>
            </a:lvl6pPr>
            <a:lvl7pPr lvl="6" algn="ctr">
              <a:spcBef>
                <a:spcPts val="0"/>
              </a:spcBef>
              <a:buSzPct val="100000"/>
              <a:defRPr sz="7395"/>
            </a:lvl7pPr>
            <a:lvl8pPr lvl="7" algn="ctr">
              <a:spcBef>
                <a:spcPts val="0"/>
              </a:spcBef>
              <a:buSzPct val="100000"/>
              <a:defRPr sz="7395"/>
            </a:lvl8pPr>
            <a:lvl9pPr lvl="8" algn="ctr">
              <a:spcBef>
                <a:spcPts val="0"/>
              </a:spcBef>
              <a:buSzPct val="100000"/>
              <a:defRPr sz="7395"/>
            </a:lvl9pPr>
          </a:lstStyle>
          <a:p>
            <a:endParaRPr/>
          </a:p>
        </p:txBody>
      </p:sp>
      <p:sp>
        <p:nvSpPr>
          <p:cNvPr id="11" name="Shape 11"/>
          <p:cNvSpPr txBox="1">
            <a:spLocks noGrp="1"/>
          </p:cNvSpPr>
          <p:nvPr>
            <p:ph type="subTitle" idx="1"/>
          </p:nvPr>
        </p:nvSpPr>
        <p:spPr>
          <a:xfrm>
            <a:off x="443307" y="5374340"/>
            <a:ext cx="12118187" cy="1503004"/>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982"/>
            </a:lvl1pPr>
            <a:lvl2pPr lvl="1" algn="ctr">
              <a:lnSpc>
                <a:spcPct val="100000"/>
              </a:lnSpc>
              <a:spcBef>
                <a:spcPts val="0"/>
              </a:spcBef>
              <a:spcAft>
                <a:spcPts val="0"/>
              </a:spcAft>
              <a:buSzPct val="100000"/>
              <a:buNone/>
              <a:defRPr sz="3982"/>
            </a:lvl2pPr>
            <a:lvl3pPr lvl="2" algn="ctr">
              <a:lnSpc>
                <a:spcPct val="100000"/>
              </a:lnSpc>
              <a:spcBef>
                <a:spcPts val="0"/>
              </a:spcBef>
              <a:spcAft>
                <a:spcPts val="0"/>
              </a:spcAft>
              <a:buSzPct val="100000"/>
              <a:buNone/>
              <a:defRPr sz="3982"/>
            </a:lvl3pPr>
            <a:lvl4pPr lvl="3" algn="ctr">
              <a:lnSpc>
                <a:spcPct val="100000"/>
              </a:lnSpc>
              <a:spcBef>
                <a:spcPts val="0"/>
              </a:spcBef>
              <a:spcAft>
                <a:spcPts val="0"/>
              </a:spcAft>
              <a:buSzPct val="100000"/>
              <a:buNone/>
              <a:defRPr sz="3982"/>
            </a:lvl4pPr>
            <a:lvl5pPr lvl="4" algn="ctr">
              <a:lnSpc>
                <a:spcPct val="100000"/>
              </a:lnSpc>
              <a:spcBef>
                <a:spcPts val="0"/>
              </a:spcBef>
              <a:spcAft>
                <a:spcPts val="0"/>
              </a:spcAft>
              <a:buSzPct val="100000"/>
              <a:buNone/>
              <a:defRPr sz="3982"/>
            </a:lvl5pPr>
            <a:lvl6pPr lvl="5" algn="ctr">
              <a:lnSpc>
                <a:spcPct val="100000"/>
              </a:lnSpc>
              <a:spcBef>
                <a:spcPts val="0"/>
              </a:spcBef>
              <a:spcAft>
                <a:spcPts val="0"/>
              </a:spcAft>
              <a:buSzPct val="100000"/>
              <a:buNone/>
              <a:defRPr sz="3982"/>
            </a:lvl6pPr>
            <a:lvl7pPr lvl="6" algn="ctr">
              <a:lnSpc>
                <a:spcPct val="100000"/>
              </a:lnSpc>
              <a:spcBef>
                <a:spcPts val="0"/>
              </a:spcBef>
              <a:spcAft>
                <a:spcPts val="0"/>
              </a:spcAft>
              <a:buSzPct val="100000"/>
              <a:buNone/>
              <a:defRPr sz="3982"/>
            </a:lvl7pPr>
            <a:lvl8pPr lvl="7" algn="ctr">
              <a:lnSpc>
                <a:spcPct val="100000"/>
              </a:lnSpc>
              <a:spcBef>
                <a:spcPts val="0"/>
              </a:spcBef>
              <a:spcAft>
                <a:spcPts val="0"/>
              </a:spcAft>
              <a:buSzPct val="100000"/>
              <a:buNone/>
              <a:defRPr sz="3982"/>
            </a:lvl8pPr>
            <a:lvl9pPr lvl="8" algn="ctr">
              <a:lnSpc>
                <a:spcPct val="100000"/>
              </a:lnSpc>
              <a:spcBef>
                <a:spcPts val="0"/>
              </a:spcBef>
              <a:spcAft>
                <a:spcPts val="0"/>
              </a:spcAft>
              <a:buSzPct val="100000"/>
              <a:buNone/>
              <a:defRPr sz="3982"/>
            </a:lvl9pPr>
          </a:lstStyle>
          <a:p>
            <a:endParaRPr/>
          </a:p>
        </p:txBody>
      </p:sp>
      <p:sp>
        <p:nvSpPr>
          <p:cNvPr id="12" name="Shape 1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31892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975360" y="866989"/>
            <a:ext cx="11054080" cy="7802879"/>
          </a:xfrm>
          <a:prstGeom prst="rect">
            <a:avLst/>
          </a:prstGeom>
          <a:noFill/>
          <a:ln>
            <a:noFill/>
          </a:ln>
        </p:spPr>
        <p:txBody>
          <a:bodyPr lIns="91425" tIns="91425" rIns="91425" bIns="91425" anchor="t" anchorCtr="0"/>
          <a:lstStyle>
            <a:lvl1pPr marL="325115" marR="0" lvl="0" indent="-72248" algn="l" rtl="0">
              <a:lnSpc>
                <a:spcPct val="90000"/>
              </a:lnSpc>
              <a:spcBef>
                <a:spcPts val="1422"/>
              </a:spcBef>
              <a:buClr>
                <a:schemeClr val="dk1"/>
              </a:buClr>
              <a:buSzPct val="100000"/>
              <a:buFont typeface="Arial"/>
              <a:buChar char="•"/>
              <a:defRPr sz="3982" b="0" i="0" u="none" strike="noStrike" cap="none">
                <a:solidFill>
                  <a:schemeClr val="dk1"/>
                </a:solidFill>
                <a:latin typeface="Calibri"/>
                <a:ea typeface="Calibri"/>
                <a:cs typeface="Calibri"/>
                <a:sym typeface="Calibri"/>
              </a:defRPr>
            </a:lvl1pPr>
            <a:lvl2pPr marL="975345" marR="0" lvl="1" indent="-108372" algn="l" rtl="0">
              <a:lnSpc>
                <a:spcPct val="90000"/>
              </a:lnSpc>
              <a:spcBef>
                <a:spcPts val="711"/>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2pPr>
            <a:lvl3pPr marL="1625575" marR="0" lvl="2" indent="-144496" algn="l" rtl="0">
              <a:lnSpc>
                <a:spcPct val="90000"/>
              </a:lnSpc>
              <a:spcBef>
                <a:spcPts val="711"/>
              </a:spcBef>
              <a:buClr>
                <a:schemeClr val="dk1"/>
              </a:buClr>
              <a:buSzPct val="100000"/>
              <a:buFont typeface="Arial"/>
              <a:buChar char="•"/>
              <a:defRPr sz="2844" b="0" i="0" u="none" strike="noStrike" cap="none">
                <a:solidFill>
                  <a:schemeClr val="dk1"/>
                </a:solidFill>
                <a:latin typeface="Calibri"/>
                <a:ea typeface="Calibri"/>
                <a:cs typeface="Calibri"/>
                <a:sym typeface="Calibri"/>
              </a:defRPr>
            </a:lvl3pPr>
            <a:lvl4pPr marL="2275804" marR="0" lvl="3"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4pPr>
            <a:lvl5pPr marL="2926034" marR="0" lvl="4"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5pPr>
            <a:lvl6pPr marL="3576264" marR="0" lvl="5"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6pPr>
            <a:lvl7pPr marL="4226494" marR="0" lvl="6"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7pPr>
            <a:lvl8pPr marL="4876724" marR="0" lvl="7"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8pPr>
            <a:lvl9pPr marL="5526954" marR="0" lvl="8"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975362" y="8778240"/>
            <a:ext cx="2709332" cy="650240"/>
          </a:xfrm>
          <a:prstGeom prst="rect">
            <a:avLst/>
          </a:prstGeom>
          <a:noFill/>
          <a:ln>
            <a:noFill/>
          </a:ln>
        </p:spPr>
        <p:txBody>
          <a:bodyPr lIns="91425" tIns="91425" rIns="91425" bIns="91425" anchor="ctr" anchorCtr="0"/>
          <a:lstStyle>
            <a:lvl1pPr marL="0" marR="0" lvl="0" indent="0" algn="l"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4443307" y="8778240"/>
            <a:ext cx="4118187" cy="650240"/>
          </a:xfrm>
          <a:prstGeom prst="rect">
            <a:avLst/>
          </a:prstGeom>
          <a:noFill/>
          <a:ln>
            <a:noFill/>
          </a:ln>
        </p:spPr>
        <p:txBody>
          <a:bodyPr lIns="91425" tIns="91425" rIns="91425" bIns="91425" anchor="ctr" anchorCtr="0"/>
          <a:lstStyle>
            <a:lvl1pPr marL="0" marR="0" lvl="0" indent="0" algn="ctr"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9320109" y="8778240"/>
            <a:ext cx="2709332" cy="65024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707" smtClean="0">
                <a:solidFill>
                  <a:srgbClr val="888888"/>
                </a:solidFill>
                <a:latin typeface="Calibri"/>
                <a:ea typeface="Calibri"/>
                <a:cs typeface="Calibri"/>
                <a:sym typeface="Calibri"/>
              </a:rPr>
              <a:pPr algn="r">
                <a:buSzPct val="25000"/>
              </a:pPr>
              <a:t>‹#›</a:t>
            </a:fld>
            <a:endParaRPr lang="en" sz="1707">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7920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894080" y="519294"/>
            <a:ext cx="11216640" cy="188524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6258" b="0" i="0" u="none" strike="noStrike" cap="none">
                <a:solidFill>
                  <a:schemeClr val="dk1"/>
                </a:solidFill>
                <a:latin typeface="Calibri"/>
                <a:ea typeface="Calibri"/>
                <a:cs typeface="Calibri"/>
                <a:sym typeface="Calibri"/>
              </a:defRPr>
            </a:lvl1pPr>
            <a:lvl2pPr lvl="1" indent="0">
              <a:spcBef>
                <a:spcPts val="0"/>
              </a:spcBef>
              <a:buNone/>
              <a:defRPr sz="2560"/>
            </a:lvl2pPr>
            <a:lvl3pPr lvl="2" indent="0">
              <a:spcBef>
                <a:spcPts val="0"/>
              </a:spcBef>
              <a:buNone/>
              <a:defRPr sz="2560"/>
            </a:lvl3pPr>
            <a:lvl4pPr lvl="3" indent="0">
              <a:spcBef>
                <a:spcPts val="0"/>
              </a:spcBef>
              <a:buNone/>
              <a:defRPr sz="2560"/>
            </a:lvl4pPr>
            <a:lvl5pPr lvl="4" indent="0">
              <a:spcBef>
                <a:spcPts val="0"/>
              </a:spcBef>
              <a:buNone/>
              <a:defRPr sz="2560"/>
            </a:lvl5pPr>
            <a:lvl6pPr lvl="5" indent="0">
              <a:spcBef>
                <a:spcPts val="0"/>
              </a:spcBef>
              <a:buNone/>
              <a:defRPr sz="2560"/>
            </a:lvl6pPr>
            <a:lvl7pPr lvl="6" indent="0">
              <a:spcBef>
                <a:spcPts val="0"/>
              </a:spcBef>
              <a:buNone/>
              <a:defRPr sz="2560"/>
            </a:lvl7pPr>
            <a:lvl8pPr lvl="7" indent="0">
              <a:spcBef>
                <a:spcPts val="0"/>
              </a:spcBef>
              <a:buNone/>
              <a:defRPr sz="2560"/>
            </a:lvl8pPr>
            <a:lvl9pPr lvl="8" indent="0">
              <a:spcBef>
                <a:spcPts val="0"/>
              </a:spcBef>
              <a:buNone/>
              <a:defRPr sz="2560"/>
            </a:lvl9pPr>
          </a:lstStyle>
          <a:p>
            <a:endParaRPr/>
          </a:p>
        </p:txBody>
      </p:sp>
      <p:sp>
        <p:nvSpPr>
          <p:cNvPr id="57" name="Shape 57"/>
          <p:cNvSpPr txBox="1">
            <a:spLocks noGrp="1"/>
          </p:cNvSpPr>
          <p:nvPr>
            <p:ph type="body" idx="1"/>
          </p:nvPr>
        </p:nvSpPr>
        <p:spPr>
          <a:xfrm>
            <a:off x="894080" y="2596445"/>
            <a:ext cx="11216640" cy="6188568"/>
          </a:xfrm>
          <a:prstGeom prst="rect">
            <a:avLst/>
          </a:prstGeom>
          <a:noFill/>
          <a:ln>
            <a:noFill/>
          </a:ln>
        </p:spPr>
        <p:txBody>
          <a:bodyPr lIns="91425" tIns="91425" rIns="91425" bIns="91425" anchor="t" anchorCtr="0"/>
          <a:lstStyle>
            <a:lvl1pPr marL="325115" marR="0" lvl="0" indent="-72248" algn="l" rtl="0">
              <a:lnSpc>
                <a:spcPct val="90000"/>
              </a:lnSpc>
              <a:spcBef>
                <a:spcPts val="1422"/>
              </a:spcBef>
              <a:buClr>
                <a:schemeClr val="dk1"/>
              </a:buClr>
              <a:buSzPct val="100000"/>
              <a:buFont typeface="Arial"/>
              <a:buChar char="•"/>
              <a:defRPr sz="3982" b="0" i="0" u="none" strike="noStrike" cap="none">
                <a:solidFill>
                  <a:schemeClr val="dk1"/>
                </a:solidFill>
                <a:latin typeface="Calibri"/>
                <a:ea typeface="Calibri"/>
                <a:cs typeface="Calibri"/>
                <a:sym typeface="Calibri"/>
              </a:defRPr>
            </a:lvl1pPr>
            <a:lvl2pPr marL="975345" marR="0" lvl="1" indent="-108372" algn="l" rtl="0">
              <a:lnSpc>
                <a:spcPct val="90000"/>
              </a:lnSpc>
              <a:spcBef>
                <a:spcPts val="711"/>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2pPr>
            <a:lvl3pPr marL="1625575" marR="0" lvl="2" indent="-144496" algn="l" rtl="0">
              <a:lnSpc>
                <a:spcPct val="90000"/>
              </a:lnSpc>
              <a:spcBef>
                <a:spcPts val="711"/>
              </a:spcBef>
              <a:buClr>
                <a:schemeClr val="dk1"/>
              </a:buClr>
              <a:buSzPct val="100000"/>
              <a:buFont typeface="Arial"/>
              <a:buChar char="•"/>
              <a:defRPr sz="2844" b="0" i="0" u="none" strike="noStrike" cap="none">
                <a:solidFill>
                  <a:schemeClr val="dk1"/>
                </a:solidFill>
                <a:latin typeface="Calibri"/>
                <a:ea typeface="Calibri"/>
                <a:cs typeface="Calibri"/>
                <a:sym typeface="Calibri"/>
              </a:defRPr>
            </a:lvl3pPr>
            <a:lvl4pPr marL="2275804" marR="0" lvl="3"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4pPr>
            <a:lvl5pPr marL="2926034" marR="0" lvl="4"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5pPr>
            <a:lvl6pPr marL="3576264" marR="0" lvl="5"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6pPr>
            <a:lvl7pPr marL="4226494" marR="0" lvl="6"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7pPr>
            <a:lvl8pPr marL="4876724" marR="0" lvl="7"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8pPr>
            <a:lvl9pPr marL="5526954" marR="0" lvl="8"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94080" y="9040169"/>
            <a:ext cx="2926080" cy="519287"/>
          </a:xfrm>
          <a:prstGeom prst="rect">
            <a:avLst/>
          </a:prstGeom>
          <a:noFill/>
          <a:ln>
            <a:noFill/>
          </a:ln>
        </p:spPr>
        <p:txBody>
          <a:bodyPr lIns="91425" tIns="91425" rIns="91425" bIns="91425" anchor="ctr" anchorCtr="0"/>
          <a:lstStyle>
            <a:lvl1pPr marL="0" marR="0" lvl="0" indent="0" algn="l"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307842" y="9040169"/>
            <a:ext cx="4389119" cy="519287"/>
          </a:xfrm>
          <a:prstGeom prst="rect">
            <a:avLst/>
          </a:prstGeom>
          <a:noFill/>
          <a:ln>
            <a:noFill/>
          </a:ln>
        </p:spPr>
        <p:txBody>
          <a:bodyPr lIns="91425" tIns="91425" rIns="91425" bIns="91425" anchor="ctr" anchorCtr="0"/>
          <a:lstStyle>
            <a:lvl1pPr marL="0" marR="0" lvl="0" indent="0" algn="ctr"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9184641" y="9040169"/>
            <a:ext cx="2926080" cy="519287"/>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707" smtClean="0">
                <a:solidFill>
                  <a:srgbClr val="888888"/>
                </a:solidFill>
                <a:latin typeface="Calibri"/>
                <a:ea typeface="Calibri"/>
                <a:cs typeface="Calibri"/>
                <a:sym typeface="Calibri"/>
              </a:rPr>
              <a:pPr algn="r">
                <a:buSzPct val="25000"/>
              </a:pPr>
              <a:t>‹#›</a:t>
            </a:fld>
            <a:endParaRPr lang="en" sz="1707">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77890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75360" y="2623539"/>
            <a:ext cx="11054080" cy="2903502"/>
          </a:xfrm>
          <a:prstGeom prst="rect">
            <a:avLst/>
          </a:prstGeom>
        </p:spPr>
        <p:txBody>
          <a:bodyPr/>
          <a:lstStyle/>
          <a:p>
            <a:r>
              <a:t>Title Text</a:t>
            </a:r>
          </a:p>
        </p:txBody>
      </p:sp>
      <p:sp>
        <p:nvSpPr>
          <p:cNvPr id="12" name="Body Level One…"/>
          <p:cNvSpPr txBox="1">
            <a:spLocks noGrp="1"/>
          </p:cNvSpPr>
          <p:nvPr>
            <p:ph type="body" sz="half" idx="1"/>
          </p:nvPr>
        </p:nvSpPr>
        <p:spPr>
          <a:xfrm>
            <a:off x="1950720" y="5527040"/>
            <a:ext cx="9103360" cy="4226560"/>
          </a:xfrm>
          <a:prstGeom prst="rect">
            <a:avLst/>
          </a:prstGeom>
        </p:spPr>
        <p:txBody>
          <a:bodyPr/>
          <a:lstStyle>
            <a:lvl1pPr marL="0" indent="0" algn="ctr">
              <a:buSzTx/>
              <a:buFontTx/>
              <a:buNone/>
              <a:defRPr>
                <a:solidFill>
                  <a:srgbClr val="888888"/>
                </a:solidFill>
              </a:defRPr>
            </a:lvl1pPr>
            <a:lvl2pPr marL="0" indent="650230" algn="ctr">
              <a:buSzTx/>
              <a:buFontTx/>
              <a:buNone/>
              <a:defRPr>
                <a:solidFill>
                  <a:srgbClr val="888888"/>
                </a:solidFill>
              </a:defRPr>
            </a:lvl2pPr>
            <a:lvl3pPr marL="0" indent="1300460" algn="ctr">
              <a:buSzTx/>
              <a:buFontTx/>
              <a:buNone/>
              <a:defRPr>
                <a:solidFill>
                  <a:srgbClr val="888888"/>
                </a:solidFill>
              </a:defRPr>
            </a:lvl3pPr>
            <a:lvl4pPr marL="0" indent="1950690" algn="ctr">
              <a:buSzTx/>
              <a:buFontTx/>
              <a:buNone/>
              <a:defRPr>
                <a:solidFill>
                  <a:srgbClr val="888888"/>
                </a:solidFill>
              </a:defRPr>
            </a:lvl4pPr>
            <a:lvl5pPr marL="0" indent="260091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08054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963475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027289" y="6267592"/>
            <a:ext cx="11054081" cy="1937173"/>
          </a:xfrm>
          <a:prstGeom prst="rect">
            <a:avLst/>
          </a:prstGeom>
        </p:spPr>
        <p:txBody>
          <a:bodyPr anchor="t"/>
          <a:lstStyle>
            <a:lvl1pPr algn="l">
              <a:defRPr sz="5689" b="1" cap="all"/>
            </a:lvl1pPr>
          </a:lstStyle>
          <a:p>
            <a:r>
              <a:t>Title Text</a:t>
            </a:r>
          </a:p>
        </p:txBody>
      </p:sp>
      <p:sp>
        <p:nvSpPr>
          <p:cNvPr id="30" name="Body Level One…"/>
          <p:cNvSpPr txBox="1">
            <a:spLocks noGrp="1"/>
          </p:cNvSpPr>
          <p:nvPr>
            <p:ph type="body" sz="quarter" idx="1"/>
          </p:nvPr>
        </p:nvSpPr>
        <p:spPr>
          <a:xfrm>
            <a:off x="1027289" y="4133992"/>
            <a:ext cx="11054081" cy="2133601"/>
          </a:xfrm>
          <a:prstGeom prst="rect">
            <a:avLst/>
          </a:prstGeom>
        </p:spPr>
        <p:txBody>
          <a:bodyPr anchor="b"/>
          <a:lstStyle>
            <a:lvl1pPr marL="0" indent="0">
              <a:spcBef>
                <a:spcPts val="569"/>
              </a:spcBef>
              <a:buSzTx/>
              <a:buFontTx/>
              <a:buNone/>
              <a:defRPr sz="2844">
                <a:solidFill>
                  <a:srgbClr val="888888"/>
                </a:solidFill>
              </a:defRPr>
            </a:lvl1pPr>
            <a:lvl2pPr marL="0" indent="650230">
              <a:spcBef>
                <a:spcPts val="569"/>
              </a:spcBef>
              <a:buSzTx/>
              <a:buFontTx/>
              <a:buNone/>
              <a:defRPr sz="2844">
                <a:solidFill>
                  <a:srgbClr val="888888"/>
                </a:solidFill>
              </a:defRPr>
            </a:lvl2pPr>
            <a:lvl3pPr marL="0" indent="1300460">
              <a:spcBef>
                <a:spcPts val="569"/>
              </a:spcBef>
              <a:buSzTx/>
              <a:buFontTx/>
              <a:buNone/>
              <a:defRPr sz="2844">
                <a:solidFill>
                  <a:srgbClr val="888888"/>
                </a:solidFill>
              </a:defRPr>
            </a:lvl3pPr>
            <a:lvl4pPr marL="0" indent="1950690">
              <a:spcBef>
                <a:spcPts val="569"/>
              </a:spcBef>
              <a:buSzTx/>
              <a:buFontTx/>
              <a:buNone/>
              <a:defRPr sz="2844">
                <a:solidFill>
                  <a:srgbClr val="888888"/>
                </a:solidFill>
              </a:defRPr>
            </a:lvl4pPr>
            <a:lvl5pPr marL="0" indent="2600919">
              <a:spcBef>
                <a:spcPts val="569"/>
              </a:spcBef>
              <a:buSzTx/>
              <a:buFontTx/>
              <a:buNone/>
              <a:defRPr sz="2844">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851882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50240" y="365241"/>
            <a:ext cx="11704320" cy="1676311"/>
          </a:xfrm>
          <a:prstGeom prst="rect">
            <a:avLst/>
          </a:prstGeom>
        </p:spPr>
        <p:txBody>
          <a:bodyPr/>
          <a:lstStyle/>
          <a:p>
            <a:r>
              <a:t>Title Text</a:t>
            </a:r>
          </a:p>
        </p:txBody>
      </p:sp>
      <p:sp>
        <p:nvSpPr>
          <p:cNvPr id="48" name="Body Level One…"/>
          <p:cNvSpPr txBox="1">
            <a:spLocks noGrp="1"/>
          </p:cNvSpPr>
          <p:nvPr>
            <p:ph type="body" sz="quarter" idx="1"/>
          </p:nvPr>
        </p:nvSpPr>
        <p:spPr>
          <a:xfrm>
            <a:off x="650240" y="2041551"/>
            <a:ext cx="5746045" cy="1051607"/>
          </a:xfrm>
          <a:prstGeom prst="rect">
            <a:avLst/>
          </a:prstGeom>
        </p:spPr>
        <p:txBody>
          <a:bodyPr anchor="b"/>
          <a:lstStyle>
            <a:lvl1pPr marL="0" indent="0">
              <a:spcBef>
                <a:spcPts val="711"/>
              </a:spcBef>
              <a:buSzTx/>
              <a:buFontTx/>
              <a:buNone/>
              <a:defRPr sz="3413" b="1"/>
            </a:lvl1pPr>
            <a:lvl2pPr marL="0" indent="650230">
              <a:spcBef>
                <a:spcPts val="711"/>
              </a:spcBef>
              <a:buSzTx/>
              <a:buFontTx/>
              <a:buNone/>
              <a:defRPr sz="3413" b="1"/>
            </a:lvl2pPr>
            <a:lvl3pPr marL="0" indent="1300460">
              <a:spcBef>
                <a:spcPts val="711"/>
              </a:spcBef>
              <a:buSzTx/>
              <a:buFontTx/>
              <a:buNone/>
              <a:defRPr sz="3413" b="1"/>
            </a:lvl3pPr>
            <a:lvl4pPr marL="0" indent="1950690">
              <a:spcBef>
                <a:spcPts val="711"/>
              </a:spcBef>
              <a:buSzTx/>
              <a:buFontTx/>
              <a:buNone/>
              <a:defRPr sz="3413" b="1"/>
            </a:lvl4pPr>
            <a:lvl5pPr marL="0" indent="2600919">
              <a:spcBef>
                <a:spcPts val="711"/>
              </a:spcBef>
              <a:buSzTx/>
              <a:buFontTx/>
              <a:buNone/>
              <a:defRPr sz="3413" b="1"/>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173969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08055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650240" y="0"/>
            <a:ext cx="4278491" cy="2041031"/>
          </a:xfrm>
          <a:prstGeom prst="rect">
            <a:avLst/>
          </a:prstGeom>
        </p:spPr>
        <p:txBody>
          <a:bodyPr anchor="b"/>
          <a:lstStyle>
            <a:lvl1pPr algn="l">
              <a:defRPr sz="2844" b="1"/>
            </a:lvl1pPr>
          </a:lstStyle>
          <a:p>
            <a:r>
              <a:t>Title Text</a:t>
            </a:r>
          </a:p>
        </p:txBody>
      </p:sp>
      <p:sp>
        <p:nvSpPr>
          <p:cNvPr id="72" name="Body Level One…"/>
          <p:cNvSpPr txBox="1">
            <a:spLocks noGrp="1"/>
          </p:cNvSpPr>
          <p:nvPr>
            <p:ph type="body" idx="1"/>
          </p:nvPr>
        </p:nvSpPr>
        <p:spPr>
          <a:xfrm>
            <a:off x="5084516" y="388338"/>
            <a:ext cx="7270044" cy="936526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161700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Title Text"/>
          <p:cNvSpPr txBox="1">
            <a:spLocks noGrp="1"/>
          </p:cNvSpPr>
          <p:nvPr>
            <p:ph type="title"/>
          </p:nvPr>
        </p:nvSpPr>
        <p:spPr>
          <a:xfrm>
            <a:off x="2549033" y="6827520"/>
            <a:ext cx="7802881" cy="806027"/>
          </a:xfrm>
          <a:prstGeom prst="rect">
            <a:avLst/>
          </a:prstGeom>
        </p:spPr>
        <p:txBody>
          <a:bodyPr anchor="b"/>
          <a:lstStyle>
            <a:lvl1pPr algn="l">
              <a:defRPr sz="2844" b="1"/>
            </a:lvl1pPr>
          </a:lstStyle>
          <a:p>
            <a:r>
              <a:t>Title Text</a:t>
            </a:r>
          </a:p>
        </p:txBody>
      </p:sp>
      <p:sp>
        <p:nvSpPr>
          <p:cNvPr id="81" name="Body Level One…"/>
          <p:cNvSpPr txBox="1">
            <a:spLocks noGrp="1"/>
          </p:cNvSpPr>
          <p:nvPr>
            <p:ph type="body" sz="quarter" idx="1"/>
          </p:nvPr>
        </p:nvSpPr>
        <p:spPr>
          <a:xfrm>
            <a:off x="2549033" y="7633547"/>
            <a:ext cx="7802881" cy="1144694"/>
          </a:xfrm>
          <a:prstGeom prst="rect">
            <a:avLst/>
          </a:prstGeom>
        </p:spPr>
        <p:txBody>
          <a:bodyPr/>
          <a:lstStyle>
            <a:lvl1pPr marL="0" indent="0">
              <a:spcBef>
                <a:spcPts val="427"/>
              </a:spcBef>
              <a:buSzTx/>
              <a:buFontTx/>
              <a:buNone/>
              <a:defRPr sz="1991"/>
            </a:lvl1pPr>
            <a:lvl2pPr marL="0" indent="650230">
              <a:spcBef>
                <a:spcPts val="427"/>
              </a:spcBef>
              <a:buSzTx/>
              <a:buFontTx/>
              <a:buNone/>
              <a:defRPr sz="1991"/>
            </a:lvl2pPr>
            <a:lvl3pPr marL="0" indent="1300460">
              <a:spcBef>
                <a:spcPts val="427"/>
              </a:spcBef>
              <a:buSzTx/>
              <a:buFontTx/>
              <a:buNone/>
              <a:defRPr sz="1991"/>
            </a:lvl3pPr>
            <a:lvl4pPr marL="0" indent="1950690">
              <a:spcBef>
                <a:spcPts val="427"/>
              </a:spcBef>
              <a:buSzTx/>
              <a:buFontTx/>
              <a:buNone/>
              <a:defRPr sz="1991"/>
            </a:lvl4pPr>
            <a:lvl5pPr marL="0" indent="2600919">
              <a:spcBef>
                <a:spcPts val="427"/>
              </a:spcBef>
              <a:buSzTx/>
              <a:buFontTx/>
              <a:buNone/>
              <a:defRPr sz="1991"/>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813114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8" name="Title Text"/>
          <p:cNvSpPr txBox="1">
            <a:spLocks noGrp="1"/>
          </p:cNvSpPr>
          <p:nvPr>
            <p:ph type="title"/>
          </p:nvPr>
        </p:nvSpPr>
        <p:spPr>
          <a:xfrm>
            <a:off x="9428480" y="0"/>
            <a:ext cx="2926080" cy="9103363"/>
          </a:xfrm>
          <a:prstGeom prst="rect">
            <a:avLst/>
          </a:prstGeom>
        </p:spPr>
        <p:txBody>
          <a:bodyPr/>
          <a:lstStyle/>
          <a:p>
            <a:r>
              <a:t>Title Text</a:t>
            </a:r>
          </a:p>
        </p:txBody>
      </p:sp>
      <p:sp>
        <p:nvSpPr>
          <p:cNvPr id="99" name="Body Level One…"/>
          <p:cNvSpPr txBox="1">
            <a:spLocks noGrp="1"/>
          </p:cNvSpPr>
          <p:nvPr>
            <p:ph type="body" idx="1"/>
          </p:nvPr>
        </p:nvSpPr>
        <p:spPr>
          <a:xfrm>
            <a:off x="650240" y="390597"/>
            <a:ext cx="8561493" cy="93630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04764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43307" y="4078649"/>
            <a:ext cx="12118187" cy="1596302"/>
          </a:xfrm>
          <a:prstGeom prst="rect">
            <a:avLst/>
          </a:prstGeom>
        </p:spPr>
        <p:txBody>
          <a:bodyPr lIns="91425" tIns="91425" rIns="91425" bIns="91425" anchor="ctr" anchorCtr="0"/>
          <a:lstStyle>
            <a:lvl1pPr lvl="0" algn="ctr">
              <a:spcBef>
                <a:spcPts val="0"/>
              </a:spcBef>
              <a:buSzPct val="100000"/>
              <a:defRPr sz="5120"/>
            </a:lvl1pPr>
            <a:lvl2pPr lvl="1" algn="ctr">
              <a:spcBef>
                <a:spcPts val="0"/>
              </a:spcBef>
              <a:buSzPct val="100000"/>
              <a:defRPr sz="5120"/>
            </a:lvl2pPr>
            <a:lvl3pPr lvl="2" algn="ctr">
              <a:spcBef>
                <a:spcPts val="0"/>
              </a:spcBef>
              <a:buSzPct val="100000"/>
              <a:defRPr sz="5120"/>
            </a:lvl3pPr>
            <a:lvl4pPr lvl="3" algn="ctr">
              <a:spcBef>
                <a:spcPts val="0"/>
              </a:spcBef>
              <a:buSzPct val="100000"/>
              <a:defRPr sz="5120"/>
            </a:lvl4pPr>
            <a:lvl5pPr lvl="4" algn="ctr">
              <a:spcBef>
                <a:spcPts val="0"/>
              </a:spcBef>
              <a:buSzPct val="100000"/>
              <a:defRPr sz="5120"/>
            </a:lvl5pPr>
            <a:lvl6pPr lvl="5" algn="ctr">
              <a:spcBef>
                <a:spcPts val="0"/>
              </a:spcBef>
              <a:buSzPct val="100000"/>
              <a:defRPr sz="5120"/>
            </a:lvl6pPr>
            <a:lvl7pPr lvl="6" algn="ctr">
              <a:spcBef>
                <a:spcPts val="0"/>
              </a:spcBef>
              <a:buSzPct val="100000"/>
              <a:defRPr sz="5120"/>
            </a:lvl7pPr>
            <a:lvl8pPr lvl="7" algn="ctr">
              <a:spcBef>
                <a:spcPts val="0"/>
              </a:spcBef>
              <a:buSzPct val="100000"/>
              <a:defRPr sz="5120"/>
            </a:lvl8pPr>
            <a:lvl9pPr lvl="8" algn="ctr">
              <a:spcBef>
                <a:spcPts val="0"/>
              </a:spcBef>
              <a:buSzPct val="100000"/>
              <a:defRPr sz="5120"/>
            </a:lvl9pPr>
          </a:lstStyle>
          <a:p>
            <a:endParaRPr/>
          </a:p>
        </p:txBody>
      </p:sp>
      <p:sp>
        <p:nvSpPr>
          <p:cNvPr id="15" name="Shape 1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821401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154414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7991" y="325120"/>
            <a:ext cx="11054080" cy="1625600"/>
          </a:xfrm>
        </p:spPr>
        <p:txBody>
          <a:bodyPr/>
          <a:lstStyle/>
          <a:p>
            <a:r>
              <a:rPr lang="en-US"/>
              <a:t>Click to edit Master title style</a:t>
            </a:r>
          </a:p>
        </p:txBody>
      </p:sp>
      <p:sp>
        <p:nvSpPr>
          <p:cNvPr id="3" name="Text Placeholder 2"/>
          <p:cNvSpPr>
            <a:spLocks noGrp="1"/>
          </p:cNvSpPr>
          <p:nvPr>
            <p:ph type="body" sz="half" idx="1"/>
          </p:nvPr>
        </p:nvSpPr>
        <p:spPr>
          <a:xfrm>
            <a:off x="650241" y="2682240"/>
            <a:ext cx="5719704" cy="593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62609" y="2682240"/>
            <a:ext cx="5719704" cy="593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14116" y="8859520"/>
            <a:ext cx="2709333" cy="65024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4443307" y="8859520"/>
            <a:ext cx="4118187" cy="65024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9320107" y="9122270"/>
            <a:ext cx="3034453" cy="355034"/>
          </a:xfrm>
          <a:ln/>
        </p:spPr>
        <p:txBody>
          <a:bodyPr/>
          <a:lstStyle>
            <a:lvl1pPr>
              <a:defRPr/>
            </a:lvl1pPr>
          </a:lstStyle>
          <a:p>
            <a:pPr>
              <a:defRPr/>
            </a:pPr>
            <a:fld id="{B7B6900E-CC70-466F-AE75-9176B000385F}" type="slidenum">
              <a:rPr lang="en-US" altLang="en-US"/>
              <a:pPr>
                <a:defRPr/>
              </a:pPr>
              <a:t>‹#›</a:t>
            </a:fld>
            <a:endParaRPr lang="en-US" altLang="en-US"/>
          </a:p>
        </p:txBody>
      </p:sp>
    </p:spTree>
    <p:extLst>
      <p:ext uri="{BB962C8B-B14F-4D97-AF65-F5344CB8AC3E}">
        <p14:creationId xmlns:p14="http://schemas.microsoft.com/office/powerpoint/2010/main" val="2126627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75361" y="2623539"/>
            <a:ext cx="11054081" cy="2903504"/>
          </a:xfrm>
          <a:prstGeom prst="rect">
            <a:avLst/>
          </a:prstGeom>
        </p:spPr>
        <p:txBody>
          <a:bodyPr/>
          <a:lstStyle/>
          <a:p>
            <a:r>
              <a:t>Title Text</a:t>
            </a:r>
          </a:p>
        </p:txBody>
      </p:sp>
      <p:sp>
        <p:nvSpPr>
          <p:cNvPr id="12" name="Body Level One…"/>
          <p:cNvSpPr txBox="1">
            <a:spLocks noGrp="1"/>
          </p:cNvSpPr>
          <p:nvPr>
            <p:ph type="body" sz="half" idx="1"/>
          </p:nvPr>
        </p:nvSpPr>
        <p:spPr>
          <a:xfrm>
            <a:off x="1950720" y="5527040"/>
            <a:ext cx="9103360" cy="422656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090246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91495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027291" y="6267592"/>
            <a:ext cx="11054081" cy="1937173"/>
          </a:xfrm>
          <a:prstGeom prst="rect">
            <a:avLst/>
          </a:prstGeom>
        </p:spPr>
        <p:txBody>
          <a:bodyPr anchor="t"/>
          <a:lstStyle>
            <a:lvl1pPr algn="l">
              <a:defRPr sz="5599" b="1" cap="all"/>
            </a:lvl1pPr>
          </a:lstStyle>
          <a:p>
            <a:r>
              <a:t>Title Text</a:t>
            </a:r>
          </a:p>
        </p:txBody>
      </p:sp>
      <p:sp>
        <p:nvSpPr>
          <p:cNvPr id="30" name="Body Level One…"/>
          <p:cNvSpPr txBox="1">
            <a:spLocks noGrp="1"/>
          </p:cNvSpPr>
          <p:nvPr>
            <p:ph type="body" sz="quarter" idx="1"/>
          </p:nvPr>
        </p:nvSpPr>
        <p:spPr>
          <a:xfrm>
            <a:off x="1027291" y="4133991"/>
            <a:ext cx="11054081" cy="2133602"/>
          </a:xfrm>
          <a:prstGeom prst="rect">
            <a:avLst/>
          </a:prstGeom>
        </p:spPr>
        <p:txBody>
          <a:bodyPr anchor="b"/>
          <a:lstStyle>
            <a:lvl1pPr marL="0" indent="0">
              <a:spcBef>
                <a:spcPts val="501"/>
              </a:spcBef>
              <a:buSzTx/>
              <a:buFontTx/>
              <a:buNone/>
              <a:defRPr sz="2800">
                <a:solidFill>
                  <a:srgbClr val="888888"/>
                </a:solidFill>
              </a:defRPr>
            </a:lvl1pPr>
            <a:lvl2pPr marL="0" indent="0">
              <a:spcBef>
                <a:spcPts val="501"/>
              </a:spcBef>
              <a:buSzTx/>
              <a:buFontTx/>
              <a:buNone/>
              <a:defRPr sz="2800">
                <a:solidFill>
                  <a:srgbClr val="888888"/>
                </a:solidFill>
              </a:defRPr>
            </a:lvl2pPr>
            <a:lvl3pPr marL="0" indent="0">
              <a:spcBef>
                <a:spcPts val="501"/>
              </a:spcBef>
              <a:buSzTx/>
              <a:buFontTx/>
              <a:buNone/>
              <a:defRPr sz="2800">
                <a:solidFill>
                  <a:srgbClr val="888888"/>
                </a:solidFill>
              </a:defRPr>
            </a:lvl3pPr>
            <a:lvl4pPr marL="0" indent="0">
              <a:spcBef>
                <a:spcPts val="501"/>
              </a:spcBef>
              <a:buSzTx/>
              <a:buFontTx/>
              <a:buNone/>
              <a:defRPr sz="2800">
                <a:solidFill>
                  <a:srgbClr val="888888"/>
                </a:solidFill>
              </a:defRPr>
            </a:lvl4pPr>
            <a:lvl5pPr marL="0" indent="0">
              <a:spcBef>
                <a:spcPts val="501"/>
              </a:spcBef>
              <a:buSzTx/>
              <a:buFontTx/>
              <a:buNone/>
              <a:defRPr sz="2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323938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650240" y="365242"/>
            <a:ext cx="11704320" cy="1676312"/>
          </a:xfrm>
          <a:prstGeom prst="rect">
            <a:avLst/>
          </a:prstGeom>
        </p:spPr>
        <p:txBody>
          <a:bodyPr/>
          <a:lstStyle/>
          <a:p>
            <a:r>
              <a:t>Title Text</a:t>
            </a:r>
          </a:p>
        </p:txBody>
      </p:sp>
      <p:sp>
        <p:nvSpPr>
          <p:cNvPr id="39" name="Body Level One…"/>
          <p:cNvSpPr txBox="1">
            <a:spLocks noGrp="1"/>
          </p:cNvSpPr>
          <p:nvPr>
            <p:ph type="body" sz="quarter" idx="1"/>
          </p:nvPr>
        </p:nvSpPr>
        <p:spPr>
          <a:xfrm>
            <a:off x="650241" y="2041550"/>
            <a:ext cx="5746047" cy="1051608"/>
          </a:xfrm>
          <a:prstGeom prst="rect">
            <a:avLst/>
          </a:prstGeom>
        </p:spPr>
        <p:txBody>
          <a:bodyPr anchor="b"/>
          <a:lstStyle>
            <a:lvl1pPr marL="0" indent="0">
              <a:spcBef>
                <a:spcPts val="700"/>
              </a:spcBef>
              <a:buSzTx/>
              <a:buFontTx/>
              <a:buNone/>
              <a:defRPr sz="3400" b="1"/>
            </a:lvl1pPr>
            <a:lvl2pPr marL="0" indent="0">
              <a:spcBef>
                <a:spcPts val="700"/>
              </a:spcBef>
              <a:buSzTx/>
              <a:buFontTx/>
              <a:buNone/>
              <a:defRPr sz="3400" b="1"/>
            </a:lvl2pPr>
            <a:lvl3pPr marL="0" indent="0">
              <a:spcBef>
                <a:spcPts val="700"/>
              </a:spcBef>
              <a:buSzTx/>
              <a:buFontTx/>
              <a:buNone/>
              <a:defRPr sz="3400" b="1"/>
            </a:lvl3pPr>
            <a:lvl4pPr marL="0" indent="0">
              <a:spcBef>
                <a:spcPts val="700"/>
              </a:spcBef>
              <a:buSzTx/>
              <a:buFontTx/>
              <a:buNone/>
              <a:defRPr sz="3400" b="1"/>
            </a:lvl4pPr>
            <a:lvl5pPr marL="0" indent="0">
              <a:spcBef>
                <a:spcPts val="700"/>
              </a:spcBef>
              <a:buSzTx/>
              <a:buFontTx/>
              <a:buNone/>
              <a:defRPr sz="3400"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192829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50240" y="0"/>
            <a:ext cx="11704320" cy="2406795"/>
          </a:xfrm>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232793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650241" y="0"/>
            <a:ext cx="4278492" cy="2041033"/>
          </a:xfrm>
          <a:prstGeom prst="rect">
            <a:avLst/>
          </a:prstGeom>
        </p:spPr>
        <p:txBody>
          <a:bodyPr anchor="b"/>
          <a:lstStyle>
            <a:lvl1pPr algn="l">
              <a:defRPr sz="2800" b="1"/>
            </a:lvl1pPr>
          </a:lstStyle>
          <a:p>
            <a:r>
              <a:t>Title Text</a:t>
            </a:r>
          </a:p>
        </p:txBody>
      </p:sp>
      <p:sp>
        <p:nvSpPr>
          <p:cNvPr id="56" name="Body Level One…"/>
          <p:cNvSpPr txBox="1">
            <a:spLocks noGrp="1"/>
          </p:cNvSpPr>
          <p:nvPr>
            <p:ph type="body" idx="1"/>
          </p:nvPr>
        </p:nvSpPr>
        <p:spPr>
          <a:xfrm>
            <a:off x="5084516" y="388338"/>
            <a:ext cx="7270044" cy="93652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064192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4" name="Title Text"/>
          <p:cNvSpPr txBox="1">
            <a:spLocks noGrp="1"/>
          </p:cNvSpPr>
          <p:nvPr>
            <p:ph type="title"/>
          </p:nvPr>
        </p:nvSpPr>
        <p:spPr>
          <a:xfrm>
            <a:off x="2549033" y="4389120"/>
            <a:ext cx="7802883" cy="3244427"/>
          </a:xfrm>
          <a:prstGeom prst="rect">
            <a:avLst/>
          </a:prstGeom>
        </p:spPr>
        <p:txBody>
          <a:bodyPr anchor="b"/>
          <a:lstStyle>
            <a:lvl1pPr algn="l">
              <a:defRPr sz="2800" b="1"/>
            </a:lvl1pPr>
          </a:lstStyle>
          <a:p>
            <a:r>
              <a:t>Title Text</a:t>
            </a:r>
          </a:p>
        </p:txBody>
      </p:sp>
      <p:sp>
        <p:nvSpPr>
          <p:cNvPr id="65" name="Body Level One…"/>
          <p:cNvSpPr txBox="1">
            <a:spLocks noGrp="1"/>
          </p:cNvSpPr>
          <p:nvPr>
            <p:ph type="body" sz="quarter" idx="1"/>
          </p:nvPr>
        </p:nvSpPr>
        <p:spPr>
          <a:xfrm>
            <a:off x="2549033" y="7633548"/>
            <a:ext cx="7802883" cy="2120054"/>
          </a:xfrm>
          <a:prstGeom prst="rect">
            <a:avLst/>
          </a:prstGeom>
        </p:spPr>
        <p:txBody>
          <a:bodyPr/>
          <a:lstStyle>
            <a:lvl1pPr marL="0" indent="0">
              <a:spcBef>
                <a:spcPts val="400"/>
              </a:spcBef>
              <a:buSzTx/>
              <a:buFontTx/>
              <a:buNone/>
              <a:defRPr sz="1900"/>
            </a:lvl1pPr>
            <a:lvl2pPr marL="0" indent="0">
              <a:spcBef>
                <a:spcPts val="400"/>
              </a:spcBef>
              <a:buSzTx/>
              <a:buFontTx/>
              <a:buNone/>
              <a:defRPr sz="1900"/>
            </a:lvl2pPr>
            <a:lvl3pPr marL="0" indent="0">
              <a:spcBef>
                <a:spcPts val="400"/>
              </a:spcBef>
              <a:buSzTx/>
              <a:buFontTx/>
              <a:buNone/>
              <a:defRPr sz="1900"/>
            </a:lvl3pPr>
            <a:lvl4pPr marL="0" indent="0">
              <a:spcBef>
                <a:spcPts val="400"/>
              </a:spcBef>
              <a:buSzTx/>
              <a:buFontTx/>
              <a:buNone/>
              <a:defRPr sz="1900"/>
            </a:lvl4pPr>
            <a:lvl5pPr marL="0" indent="0">
              <a:spcBef>
                <a:spcPts val="400"/>
              </a:spcBef>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490171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73" name="Title Text"/>
          <p:cNvSpPr txBox="1">
            <a:spLocks noGrp="1"/>
          </p:cNvSpPr>
          <p:nvPr>
            <p:ph type="title"/>
          </p:nvPr>
        </p:nvSpPr>
        <p:spPr>
          <a:xfrm>
            <a:off x="9428481" y="0"/>
            <a:ext cx="2926081" cy="9103363"/>
          </a:xfrm>
          <a:prstGeom prst="rect">
            <a:avLst/>
          </a:prstGeom>
        </p:spPr>
        <p:txBody>
          <a:bodyPr/>
          <a:lstStyle/>
          <a:p>
            <a:r>
              <a:t>Title Text</a:t>
            </a:r>
          </a:p>
        </p:txBody>
      </p:sp>
      <p:sp>
        <p:nvSpPr>
          <p:cNvPr id="74" name="Body Level One…"/>
          <p:cNvSpPr txBox="1">
            <a:spLocks noGrp="1"/>
          </p:cNvSpPr>
          <p:nvPr>
            <p:ph type="body" idx="1"/>
          </p:nvPr>
        </p:nvSpPr>
        <p:spPr>
          <a:xfrm>
            <a:off x="650240" y="390596"/>
            <a:ext cx="8561493" cy="93630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254717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43307" y="2185433"/>
            <a:ext cx="12118187" cy="6478507"/>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582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822504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Text, and Content">
    <p:spTree>
      <p:nvGrpSpPr>
        <p:cNvPr id="1" name=""/>
        <p:cNvGrpSpPr/>
        <p:nvPr/>
      </p:nvGrpSpPr>
      <p:grpSpPr>
        <a:xfrm>
          <a:off x="0" y="0"/>
          <a:ext cx="0" cy="0"/>
          <a:chOff x="0" y="0"/>
          <a:chExt cx="0" cy="0"/>
        </a:xfrm>
      </p:grpSpPr>
      <p:sp>
        <p:nvSpPr>
          <p:cNvPr id="89" name="Title Text"/>
          <p:cNvSpPr txBox="1">
            <a:spLocks noGrp="1"/>
          </p:cNvSpPr>
          <p:nvPr>
            <p:ph type="title"/>
          </p:nvPr>
        </p:nvSpPr>
        <p:spPr>
          <a:xfrm>
            <a:off x="577991" y="0"/>
            <a:ext cx="11054081" cy="2275840"/>
          </a:xfrm>
          <a:prstGeom prst="rect">
            <a:avLst/>
          </a:prstGeom>
        </p:spPr>
        <p:txBody>
          <a:bodyPr/>
          <a:lstStyle/>
          <a:p>
            <a:r>
              <a:t>Title Text</a:t>
            </a:r>
          </a:p>
        </p:txBody>
      </p:sp>
      <p:sp>
        <p:nvSpPr>
          <p:cNvPr id="90" name="Body Level One…"/>
          <p:cNvSpPr txBox="1">
            <a:spLocks noGrp="1"/>
          </p:cNvSpPr>
          <p:nvPr>
            <p:ph type="body" sz="half" idx="1"/>
          </p:nvPr>
        </p:nvSpPr>
        <p:spPr>
          <a:xfrm>
            <a:off x="650240" y="2682241"/>
            <a:ext cx="5719706" cy="70713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697036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1"/>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1"/>
            </a:lvl1pPr>
            <a:lvl2pPr marL="487695" indent="0" algn="ctr">
              <a:buNone/>
              <a:defRPr sz="2133"/>
            </a:lvl2pPr>
            <a:lvl3pPr marL="975389" indent="0" algn="ctr">
              <a:buNone/>
              <a:defRPr sz="1920"/>
            </a:lvl3pPr>
            <a:lvl4pPr marL="1463084" indent="0" algn="ctr">
              <a:buNone/>
              <a:defRPr sz="1707"/>
            </a:lvl4pPr>
            <a:lvl5pPr marL="1950778" indent="0" algn="ctr">
              <a:buNone/>
              <a:defRPr sz="1707"/>
            </a:lvl5pPr>
            <a:lvl6pPr marL="2438473" indent="0" algn="ctr">
              <a:buNone/>
              <a:defRPr sz="1707"/>
            </a:lvl6pPr>
            <a:lvl7pPr marL="2926167" indent="0" algn="ctr">
              <a:buNone/>
              <a:defRPr sz="1707"/>
            </a:lvl7pPr>
            <a:lvl8pPr marL="3413863" indent="0" algn="ctr">
              <a:buNone/>
              <a:defRPr sz="1707"/>
            </a:lvl8pPr>
            <a:lvl9pPr marL="3901557"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824764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397B4-1D5C-47D4-87B7-1CF97931AB33}"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54F31-F968-4B0A-9454-4C5279495A32}" type="slidenum">
              <a:rPr lang="en-US" smtClean="0"/>
              <a:t>‹#›</a:t>
            </a:fld>
            <a:endParaRPr lang="en-US"/>
          </a:p>
        </p:txBody>
      </p:sp>
    </p:spTree>
    <p:extLst>
      <p:ext uri="{BB962C8B-B14F-4D97-AF65-F5344CB8AC3E}">
        <p14:creationId xmlns:p14="http://schemas.microsoft.com/office/powerpoint/2010/main" val="2508356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1"/>
            </a:lvl1pPr>
          </a:lstStyle>
          <a:p>
            <a:r>
              <a:rPr lang="en-US"/>
              <a:t>Click to edit Master title style</a:t>
            </a:r>
          </a:p>
        </p:txBody>
      </p:sp>
      <p:sp>
        <p:nvSpPr>
          <p:cNvPr id="3" name="Text Placeholder 2"/>
          <p:cNvSpPr>
            <a:spLocks noGrp="1"/>
          </p:cNvSpPr>
          <p:nvPr>
            <p:ph type="body" idx="1"/>
          </p:nvPr>
        </p:nvSpPr>
        <p:spPr>
          <a:xfrm>
            <a:off x="887307" y="6527243"/>
            <a:ext cx="11216640" cy="2133599"/>
          </a:xfrm>
        </p:spPr>
        <p:txBody>
          <a:bodyPr/>
          <a:lstStyle>
            <a:lvl1pPr marL="0" indent="0">
              <a:buNone/>
              <a:defRPr sz="2561">
                <a:solidFill>
                  <a:schemeClr val="tx1">
                    <a:tint val="75000"/>
                  </a:schemeClr>
                </a:solidFill>
              </a:defRPr>
            </a:lvl1pPr>
            <a:lvl2pPr marL="487695" indent="0">
              <a:buNone/>
              <a:defRPr sz="2133">
                <a:solidFill>
                  <a:schemeClr val="tx1">
                    <a:tint val="75000"/>
                  </a:schemeClr>
                </a:solidFill>
              </a:defRPr>
            </a:lvl2pPr>
            <a:lvl3pPr marL="975389" indent="0">
              <a:buNone/>
              <a:defRPr sz="1920">
                <a:solidFill>
                  <a:schemeClr val="tx1">
                    <a:tint val="75000"/>
                  </a:schemeClr>
                </a:solidFill>
              </a:defRPr>
            </a:lvl3pPr>
            <a:lvl4pPr marL="1463084" indent="0">
              <a:buNone/>
              <a:defRPr sz="1707">
                <a:solidFill>
                  <a:schemeClr val="tx1">
                    <a:tint val="75000"/>
                  </a:schemeClr>
                </a:solidFill>
              </a:defRPr>
            </a:lvl4pPr>
            <a:lvl5pPr marL="1950778" indent="0">
              <a:buNone/>
              <a:defRPr sz="1707">
                <a:solidFill>
                  <a:schemeClr val="tx1">
                    <a:tint val="75000"/>
                  </a:schemeClr>
                </a:solidFill>
              </a:defRPr>
            </a:lvl5pPr>
            <a:lvl6pPr marL="2438473" indent="0">
              <a:buNone/>
              <a:defRPr sz="1707">
                <a:solidFill>
                  <a:schemeClr val="tx1">
                    <a:tint val="75000"/>
                  </a:schemeClr>
                </a:solidFill>
              </a:defRPr>
            </a:lvl6pPr>
            <a:lvl7pPr marL="2926167" indent="0">
              <a:buNone/>
              <a:defRPr sz="1707">
                <a:solidFill>
                  <a:schemeClr val="tx1">
                    <a:tint val="75000"/>
                  </a:schemeClr>
                </a:solidFill>
              </a:defRPr>
            </a:lvl7pPr>
            <a:lvl8pPr marL="3413863" indent="0">
              <a:buNone/>
              <a:defRPr sz="1707">
                <a:solidFill>
                  <a:schemeClr val="tx1">
                    <a:tint val="75000"/>
                  </a:schemeClr>
                </a:solidFill>
              </a:defRPr>
            </a:lvl8pPr>
            <a:lvl9pPr marL="3901557"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344629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8701E-CAF4-4159-9B3E-41C86DFFA30D}"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375895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5" y="519295"/>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8" y="2390987"/>
            <a:ext cx="5501639" cy="1171786"/>
          </a:xfrm>
        </p:spPr>
        <p:txBody>
          <a:bodyPr anchor="b"/>
          <a:lstStyle>
            <a:lvl1pPr marL="0" indent="0">
              <a:buNone/>
              <a:defRPr sz="2561" b="1"/>
            </a:lvl1pPr>
            <a:lvl2pPr marL="487695" indent="0">
              <a:buNone/>
              <a:defRPr sz="2133" b="1"/>
            </a:lvl2pPr>
            <a:lvl3pPr marL="975389" indent="0">
              <a:buNone/>
              <a:defRPr sz="1920" b="1"/>
            </a:lvl3pPr>
            <a:lvl4pPr marL="1463084" indent="0">
              <a:buNone/>
              <a:defRPr sz="1707" b="1"/>
            </a:lvl4pPr>
            <a:lvl5pPr marL="1950778" indent="0">
              <a:buNone/>
              <a:defRPr sz="1707" b="1"/>
            </a:lvl5pPr>
            <a:lvl6pPr marL="2438473" indent="0">
              <a:buNone/>
              <a:defRPr sz="1707" b="1"/>
            </a:lvl6pPr>
            <a:lvl7pPr marL="2926167" indent="0">
              <a:buNone/>
              <a:defRPr sz="1707" b="1"/>
            </a:lvl7pPr>
            <a:lvl8pPr marL="3413863" indent="0">
              <a:buNone/>
              <a:defRPr sz="1707" b="1"/>
            </a:lvl8pPr>
            <a:lvl9pPr marL="3901557"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8" y="3562778"/>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2561" b="1"/>
            </a:lvl1pPr>
            <a:lvl2pPr marL="487695" indent="0">
              <a:buNone/>
              <a:defRPr sz="2133" b="1"/>
            </a:lvl2pPr>
            <a:lvl3pPr marL="975389" indent="0">
              <a:buNone/>
              <a:defRPr sz="1920" b="1"/>
            </a:lvl3pPr>
            <a:lvl4pPr marL="1463084" indent="0">
              <a:buNone/>
              <a:defRPr sz="1707" b="1"/>
            </a:lvl4pPr>
            <a:lvl5pPr marL="1950778" indent="0">
              <a:buNone/>
              <a:defRPr sz="1707" b="1"/>
            </a:lvl5pPr>
            <a:lvl6pPr marL="2438473" indent="0">
              <a:buNone/>
              <a:defRPr sz="1707" b="1"/>
            </a:lvl6pPr>
            <a:lvl7pPr marL="2926167" indent="0">
              <a:buNone/>
              <a:defRPr sz="1707" b="1"/>
            </a:lvl7pPr>
            <a:lvl8pPr marL="3413863" indent="0">
              <a:buNone/>
              <a:defRPr sz="1707" b="1"/>
            </a:lvl8pPr>
            <a:lvl9pPr marL="3901557"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1" y="3562778"/>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D65F69-69AB-5C4C-851B-7169B1BA0D1E}"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56270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65F69-69AB-5C4C-851B-7169B1BA0D1E}"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895865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65F69-69AB-5C4C-851B-7169B1BA0D1E}"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509DD-A423-8348-AF74-9E12A425F611}" type="slidenum">
              <a:rPr lang="en-US" smtClean="0"/>
              <a:t>‹#›</a:t>
            </a:fld>
            <a:endParaRPr lang="en-US"/>
          </a:p>
        </p:txBody>
      </p:sp>
    </p:spTree>
    <p:extLst>
      <p:ext uri="{BB962C8B-B14F-4D97-AF65-F5344CB8AC3E}">
        <p14:creationId xmlns:p14="http://schemas.microsoft.com/office/powerpoint/2010/main" val="1740880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1"/>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4"/>
            <a:ext cx="4194386" cy="5420925"/>
          </a:xfrm>
        </p:spPr>
        <p:txBody>
          <a:bodyPr/>
          <a:lstStyle>
            <a:lvl1pPr marL="0" indent="0">
              <a:buNone/>
              <a:defRPr sz="1707"/>
            </a:lvl1pPr>
            <a:lvl2pPr marL="487695" indent="0">
              <a:buNone/>
              <a:defRPr sz="1493"/>
            </a:lvl2pPr>
            <a:lvl3pPr marL="975389" indent="0">
              <a:buNone/>
              <a:defRPr sz="1280"/>
            </a:lvl3pPr>
            <a:lvl4pPr marL="1463084" indent="0">
              <a:buNone/>
              <a:defRPr sz="1067"/>
            </a:lvl4pPr>
            <a:lvl5pPr marL="1950778" indent="0">
              <a:buNone/>
              <a:defRPr sz="1067"/>
            </a:lvl5pPr>
            <a:lvl6pPr marL="2438473" indent="0">
              <a:buNone/>
              <a:defRPr sz="1067"/>
            </a:lvl6pPr>
            <a:lvl7pPr marL="2926167" indent="0">
              <a:buNone/>
              <a:defRPr sz="1067"/>
            </a:lvl7pPr>
            <a:lvl8pPr marL="3413863" indent="0">
              <a:buNone/>
              <a:defRPr sz="1067"/>
            </a:lvl8pPr>
            <a:lvl9pPr marL="3901557"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34153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4330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23" name="Shape 23"/>
          <p:cNvSpPr txBox="1">
            <a:spLocks noGrp="1"/>
          </p:cNvSpPr>
          <p:nvPr>
            <p:ph type="body" idx="2"/>
          </p:nvPr>
        </p:nvSpPr>
        <p:spPr>
          <a:xfrm>
            <a:off x="687274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24" name="Shape 24"/>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10367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89" indent="0">
              <a:buNone/>
              <a:defRPr sz="2561"/>
            </a:lvl3pPr>
            <a:lvl4pPr marL="1463084" indent="0">
              <a:buNone/>
              <a:defRPr sz="2133"/>
            </a:lvl4pPr>
            <a:lvl5pPr marL="1950778" indent="0">
              <a:buNone/>
              <a:defRPr sz="2133"/>
            </a:lvl5pPr>
            <a:lvl6pPr marL="2438473" indent="0">
              <a:buNone/>
              <a:defRPr sz="2133"/>
            </a:lvl6pPr>
            <a:lvl7pPr marL="2926167" indent="0">
              <a:buNone/>
              <a:defRPr sz="2133"/>
            </a:lvl7pPr>
            <a:lvl8pPr marL="3413863" indent="0">
              <a:buNone/>
              <a:defRPr sz="2133"/>
            </a:lvl8pPr>
            <a:lvl9pPr marL="3901557" indent="0">
              <a:buNone/>
              <a:defRPr sz="2133"/>
            </a:lvl9pPr>
          </a:lstStyle>
          <a:p>
            <a:endParaRPr lang="en-US"/>
          </a:p>
        </p:txBody>
      </p:sp>
      <p:sp>
        <p:nvSpPr>
          <p:cNvPr id="4" name="Text Placeholder 3"/>
          <p:cNvSpPr>
            <a:spLocks noGrp="1"/>
          </p:cNvSpPr>
          <p:nvPr>
            <p:ph type="body" sz="half" idx="2"/>
          </p:nvPr>
        </p:nvSpPr>
        <p:spPr>
          <a:xfrm>
            <a:off x="895774" y="2926084"/>
            <a:ext cx="4194386" cy="5420925"/>
          </a:xfrm>
        </p:spPr>
        <p:txBody>
          <a:bodyPr/>
          <a:lstStyle>
            <a:lvl1pPr marL="0" indent="0">
              <a:buNone/>
              <a:defRPr sz="1707"/>
            </a:lvl1pPr>
            <a:lvl2pPr marL="487695" indent="0">
              <a:buNone/>
              <a:defRPr sz="1493"/>
            </a:lvl2pPr>
            <a:lvl3pPr marL="975389" indent="0">
              <a:buNone/>
              <a:defRPr sz="1280"/>
            </a:lvl3pPr>
            <a:lvl4pPr marL="1463084" indent="0">
              <a:buNone/>
              <a:defRPr sz="1067"/>
            </a:lvl4pPr>
            <a:lvl5pPr marL="1950778" indent="0">
              <a:buNone/>
              <a:defRPr sz="1067"/>
            </a:lvl5pPr>
            <a:lvl6pPr marL="2438473" indent="0">
              <a:buNone/>
              <a:defRPr sz="1067"/>
            </a:lvl6pPr>
            <a:lvl7pPr marL="2926167" indent="0">
              <a:buNone/>
              <a:defRPr sz="1067"/>
            </a:lvl7pPr>
            <a:lvl8pPr marL="3413863" indent="0">
              <a:buNone/>
              <a:defRPr sz="1067"/>
            </a:lvl8pPr>
            <a:lvl9pPr marL="3901557"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577210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934964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93"/>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93"/>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708124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xfrm>
            <a:off x="1270001" y="203200"/>
            <a:ext cx="10464801" cy="2540001"/>
          </a:xfrm>
          <a:prstGeom prst="rect">
            <a:avLst/>
          </a:prstGeom>
          <a:ln>
            <a:miter lim="400000"/>
          </a:ln>
        </p:spPr>
        <p:txBody>
          <a:bodyPr lIns="50800" tIns="50800" rIns="50800" bIns="50800"/>
          <a:lstStyle>
            <a:lvl1pPr defTabSz="457199">
              <a:defRPr sz="7199">
                <a:solidFill>
                  <a:srgbClr val="FFFFFF"/>
                </a:solidFill>
                <a:uFillTx/>
                <a:latin typeface="+mj-lt"/>
                <a:ea typeface="+mj-ea"/>
                <a:cs typeface="+mj-cs"/>
                <a:sym typeface="Chalkboard"/>
              </a:defRPr>
            </a:lvl1pPr>
          </a:lstStyle>
          <a:p>
            <a:pPr lvl="0">
              <a:defRPr sz="1800">
                <a:solidFill>
                  <a:srgbClr val="000000"/>
                </a:solidFill>
              </a:defRPr>
            </a:pPr>
            <a:r>
              <a:rPr sz="7199">
                <a:solidFill>
                  <a:srgbClr val="FFFFFF"/>
                </a:solidFill>
              </a:rPr>
              <a:t>Title Text</a:t>
            </a:r>
          </a:p>
        </p:txBody>
      </p:sp>
      <p:sp>
        <p:nvSpPr>
          <p:cNvPr id="10" name="Shape 10"/>
          <p:cNvSpPr>
            <a:spLocks noGrp="1"/>
          </p:cNvSpPr>
          <p:nvPr>
            <p:ph type="body" idx="1"/>
          </p:nvPr>
        </p:nvSpPr>
        <p:spPr>
          <a:xfrm>
            <a:off x="1270001" y="2946400"/>
            <a:ext cx="10464801" cy="5740400"/>
          </a:xfrm>
          <a:prstGeom prst="rect">
            <a:avLst/>
          </a:prstGeom>
          <a:ln>
            <a:miter lim="400000"/>
          </a:ln>
        </p:spPr>
        <p:txBody>
          <a:bodyPr lIns="50800" tIns="50800" rIns="50800" bIns="50800" anchor="ctr"/>
          <a:lstStyle>
            <a:lvl1pPr marL="893696" indent="-436497" defTabSz="457199">
              <a:spcBef>
                <a:spcPts val="2999"/>
              </a:spcBef>
              <a:buClrTx/>
              <a:buSzPct val="43000"/>
              <a:buFontTx/>
              <a:buBlip>
                <a:blip r:embed="rId2"/>
              </a:buBlip>
              <a:defRPr sz="3600">
                <a:solidFill>
                  <a:srgbClr val="FFFFFF"/>
                </a:solidFill>
                <a:uFillTx/>
                <a:latin typeface="+mj-lt"/>
                <a:ea typeface="+mj-ea"/>
                <a:cs typeface="+mj-cs"/>
                <a:sym typeface="Chalkboard"/>
              </a:defRPr>
            </a:lvl1pPr>
            <a:lvl2pPr marL="1439795" indent="-436497" defTabSz="457199">
              <a:spcBef>
                <a:spcPts val="2999"/>
              </a:spcBef>
              <a:buClrTx/>
              <a:buSzPct val="43000"/>
              <a:buFontTx/>
              <a:buBlip>
                <a:blip r:embed="rId2"/>
              </a:buBlip>
              <a:defRPr sz="3600">
                <a:solidFill>
                  <a:srgbClr val="FFFFFF"/>
                </a:solidFill>
                <a:uFillTx/>
                <a:latin typeface="+mj-lt"/>
                <a:ea typeface="+mj-ea"/>
                <a:cs typeface="+mj-cs"/>
                <a:sym typeface="Chalkboard"/>
              </a:defRPr>
            </a:lvl2pPr>
            <a:lvl3pPr marL="1973194" indent="-436497" defTabSz="457199">
              <a:spcBef>
                <a:spcPts val="2999"/>
              </a:spcBef>
              <a:buClrTx/>
              <a:buSzPct val="43000"/>
              <a:buFontTx/>
              <a:buBlip>
                <a:blip r:embed="rId2"/>
              </a:buBlip>
              <a:defRPr sz="3600">
                <a:solidFill>
                  <a:srgbClr val="FFFFFF"/>
                </a:solidFill>
                <a:uFillTx/>
                <a:latin typeface="+mj-lt"/>
                <a:ea typeface="+mj-ea"/>
                <a:cs typeface="+mj-cs"/>
                <a:sym typeface="Chalkboard"/>
              </a:defRPr>
            </a:lvl3pPr>
            <a:lvl4pPr marL="2544694" indent="-436497" defTabSz="457199">
              <a:spcBef>
                <a:spcPts val="2999"/>
              </a:spcBef>
              <a:buClrTx/>
              <a:buSzPct val="43000"/>
              <a:buFontTx/>
              <a:buBlip>
                <a:blip r:embed="rId2"/>
              </a:buBlip>
              <a:defRPr sz="3600">
                <a:solidFill>
                  <a:srgbClr val="FFFFFF"/>
                </a:solidFill>
                <a:uFillTx/>
                <a:latin typeface="+mj-lt"/>
                <a:ea typeface="+mj-ea"/>
                <a:cs typeface="+mj-cs"/>
                <a:sym typeface="Chalkboard"/>
              </a:defRPr>
            </a:lvl4pPr>
            <a:lvl5pPr marL="3128893" indent="-436497" defTabSz="457199">
              <a:spcBef>
                <a:spcPts val="2999"/>
              </a:spcBef>
              <a:buClrTx/>
              <a:buSzPct val="43000"/>
              <a:buFontTx/>
              <a:buBlip>
                <a:blip r:embed="rId2"/>
              </a:buBlip>
              <a:defRPr sz="3600">
                <a:solidFill>
                  <a:srgbClr val="FFFFFF"/>
                </a:solidFill>
                <a:uFillTx/>
                <a:latin typeface="+mj-lt"/>
                <a:ea typeface="+mj-ea"/>
                <a:cs typeface="+mj-cs"/>
                <a:sym typeface="Chalkboard"/>
              </a:defRPr>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extLst>
      <p:ext uri="{BB962C8B-B14F-4D97-AF65-F5344CB8AC3E}">
        <p14:creationId xmlns:p14="http://schemas.microsoft.com/office/powerpoint/2010/main" val="327586985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43308" y="2097542"/>
            <a:ext cx="12118187" cy="3723378"/>
          </a:xfrm>
          <a:prstGeom prst="rect">
            <a:avLst/>
          </a:prstGeom>
        </p:spPr>
        <p:txBody>
          <a:bodyPr lIns="91425" tIns="91425" rIns="91425" bIns="91425" anchor="b" anchorCtr="0"/>
          <a:lstStyle>
            <a:lvl1pPr lvl="0" algn="ctr">
              <a:spcBef>
                <a:spcPts val="0"/>
              </a:spcBef>
              <a:buSzPct val="100000"/>
              <a:defRPr sz="17065"/>
            </a:lvl1pPr>
            <a:lvl2pPr lvl="1" algn="ctr">
              <a:spcBef>
                <a:spcPts val="0"/>
              </a:spcBef>
              <a:buSzPct val="100000"/>
              <a:defRPr sz="17065"/>
            </a:lvl2pPr>
            <a:lvl3pPr lvl="2" algn="ctr">
              <a:spcBef>
                <a:spcPts val="0"/>
              </a:spcBef>
              <a:buSzPct val="100000"/>
              <a:defRPr sz="17065"/>
            </a:lvl3pPr>
            <a:lvl4pPr lvl="3" algn="ctr">
              <a:spcBef>
                <a:spcPts val="0"/>
              </a:spcBef>
              <a:buSzPct val="100000"/>
              <a:defRPr sz="17065"/>
            </a:lvl4pPr>
            <a:lvl5pPr lvl="4" algn="ctr">
              <a:spcBef>
                <a:spcPts val="0"/>
              </a:spcBef>
              <a:buSzPct val="100000"/>
              <a:defRPr sz="17065"/>
            </a:lvl5pPr>
            <a:lvl6pPr lvl="5" algn="ctr">
              <a:spcBef>
                <a:spcPts val="0"/>
              </a:spcBef>
              <a:buSzPct val="100000"/>
              <a:defRPr sz="17065"/>
            </a:lvl6pPr>
            <a:lvl7pPr lvl="6" algn="ctr">
              <a:spcBef>
                <a:spcPts val="0"/>
              </a:spcBef>
              <a:buSzPct val="100000"/>
              <a:defRPr sz="17065"/>
            </a:lvl7pPr>
            <a:lvl8pPr lvl="7" algn="ctr">
              <a:spcBef>
                <a:spcPts val="0"/>
              </a:spcBef>
              <a:buSzPct val="100000"/>
              <a:defRPr sz="17065"/>
            </a:lvl8pPr>
            <a:lvl9pPr lvl="8" algn="ctr">
              <a:spcBef>
                <a:spcPts val="0"/>
              </a:spcBef>
              <a:buSzPct val="100000"/>
              <a:defRPr sz="17065"/>
            </a:lvl9pPr>
          </a:lstStyle>
          <a:p>
            <a:endParaRPr/>
          </a:p>
        </p:txBody>
      </p:sp>
      <p:sp>
        <p:nvSpPr>
          <p:cNvPr id="46" name="Shape 46"/>
          <p:cNvSpPr txBox="1">
            <a:spLocks noGrp="1"/>
          </p:cNvSpPr>
          <p:nvPr>
            <p:ph type="body" idx="1"/>
          </p:nvPr>
        </p:nvSpPr>
        <p:spPr>
          <a:xfrm>
            <a:off x="443308"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536575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43318" y="1411935"/>
            <a:ext cx="12118187" cy="3892338"/>
          </a:xfrm>
          <a:prstGeom prst="rect">
            <a:avLst/>
          </a:prstGeom>
        </p:spPr>
        <p:txBody>
          <a:bodyPr lIns="91425" tIns="91425" rIns="91425" bIns="91425" anchor="b" anchorCtr="0"/>
          <a:lstStyle>
            <a:lvl1pPr lvl="0" algn="ctr">
              <a:spcBef>
                <a:spcPts val="0"/>
              </a:spcBef>
              <a:buSzPct val="100000"/>
              <a:defRPr sz="7395"/>
            </a:lvl1pPr>
            <a:lvl2pPr lvl="1" algn="ctr">
              <a:spcBef>
                <a:spcPts val="0"/>
              </a:spcBef>
              <a:buSzPct val="100000"/>
              <a:defRPr sz="7395"/>
            </a:lvl2pPr>
            <a:lvl3pPr lvl="2" algn="ctr">
              <a:spcBef>
                <a:spcPts val="0"/>
              </a:spcBef>
              <a:buSzPct val="100000"/>
              <a:defRPr sz="7395"/>
            </a:lvl3pPr>
            <a:lvl4pPr lvl="3" algn="ctr">
              <a:spcBef>
                <a:spcPts val="0"/>
              </a:spcBef>
              <a:buSzPct val="100000"/>
              <a:defRPr sz="7395"/>
            </a:lvl4pPr>
            <a:lvl5pPr lvl="4" algn="ctr">
              <a:spcBef>
                <a:spcPts val="0"/>
              </a:spcBef>
              <a:buSzPct val="100000"/>
              <a:defRPr sz="7395"/>
            </a:lvl5pPr>
            <a:lvl6pPr lvl="5" algn="ctr">
              <a:spcBef>
                <a:spcPts val="0"/>
              </a:spcBef>
              <a:buSzPct val="100000"/>
              <a:defRPr sz="7395"/>
            </a:lvl6pPr>
            <a:lvl7pPr lvl="6" algn="ctr">
              <a:spcBef>
                <a:spcPts val="0"/>
              </a:spcBef>
              <a:buSzPct val="100000"/>
              <a:defRPr sz="7395"/>
            </a:lvl7pPr>
            <a:lvl8pPr lvl="7" algn="ctr">
              <a:spcBef>
                <a:spcPts val="0"/>
              </a:spcBef>
              <a:buSzPct val="100000"/>
              <a:defRPr sz="7395"/>
            </a:lvl8pPr>
            <a:lvl9pPr lvl="8" algn="ctr">
              <a:spcBef>
                <a:spcPts val="0"/>
              </a:spcBef>
              <a:buSzPct val="100000"/>
              <a:defRPr sz="7395"/>
            </a:lvl9pPr>
          </a:lstStyle>
          <a:p>
            <a:endParaRPr/>
          </a:p>
        </p:txBody>
      </p:sp>
      <p:sp>
        <p:nvSpPr>
          <p:cNvPr id="11" name="Shape 11"/>
          <p:cNvSpPr txBox="1">
            <a:spLocks noGrp="1"/>
          </p:cNvSpPr>
          <p:nvPr>
            <p:ph type="subTitle" idx="1"/>
          </p:nvPr>
        </p:nvSpPr>
        <p:spPr>
          <a:xfrm>
            <a:off x="443307" y="5374340"/>
            <a:ext cx="12118187" cy="1503004"/>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982"/>
            </a:lvl1pPr>
            <a:lvl2pPr lvl="1" algn="ctr">
              <a:lnSpc>
                <a:spcPct val="100000"/>
              </a:lnSpc>
              <a:spcBef>
                <a:spcPts val="0"/>
              </a:spcBef>
              <a:spcAft>
                <a:spcPts val="0"/>
              </a:spcAft>
              <a:buSzPct val="100000"/>
              <a:buNone/>
              <a:defRPr sz="3982"/>
            </a:lvl2pPr>
            <a:lvl3pPr lvl="2" algn="ctr">
              <a:lnSpc>
                <a:spcPct val="100000"/>
              </a:lnSpc>
              <a:spcBef>
                <a:spcPts val="0"/>
              </a:spcBef>
              <a:spcAft>
                <a:spcPts val="0"/>
              </a:spcAft>
              <a:buSzPct val="100000"/>
              <a:buNone/>
              <a:defRPr sz="3982"/>
            </a:lvl3pPr>
            <a:lvl4pPr lvl="3" algn="ctr">
              <a:lnSpc>
                <a:spcPct val="100000"/>
              </a:lnSpc>
              <a:spcBef>
                <a:spcPts val="0"/>
              </a:spcBef>
              <a:spcAft>
                <a:spcPts val="0"/>
              </a:spcAft>
              <a:buSzPct val="100000"/>
              <a:buNone/>
              <a:defRPr sz="3982"/>
            </a:lvl4pPr>
            <a:lvl5pPr lvl="4" algn="ctr">
              <a:lnSpc>
                <a:spcPct val="100000"/>
              </a:lnSpc>
              <a:spcBef>
                <a:spcPts val="0"/>
              </a:spcBef>
              <a:spcAft>
                <a:spcPts val="0"/>
              </a:spcAft>
              <a:buSzPct val="100000"/>
              <a:buNone/>
              <a:defRPr sz="3982"/>
            </a:lvl5pPr>
            <a:lvl6pPr lvl="5" algn="ctr">
              <a:lnSpc>
                <a:spcPct val="100000"/>
              </a:lnSpc>
              <a:spcBef>
                <a:spcPts val="0"/>
              </a:spcBef>
              <a:spcAft>
                <a:spcPts val="0"/>
              </a:spcAft>
              <a:buSzPct val="100000"/>
              <a:buNone/>
              <a:defRPr sz="3982"/>
            </a:lvl6pPr>
            <a:lvl7pPr lvl="6" algn="ctr">
              <a:lnSpc>
                <a:spcPct val="100000"/>
              </a:lnSpc>
              <a:spcBef>
                <a:spcPts val="0"/>
              </a:spcBef>
              <a:spcAft>
                <a:spcPts val="0"/>
              </a:spcAft>
              <a:buSzPct val="100000"/>
              <a:buNone/>
              <a:defRPr sz="3982"/>
            </a:lvl7pPr>
            <a:lvl8pPr lvl="7" algn="ctr">
              <a:lnSpc>
                <a:spcPct val="100000"/>
              </a:lnSpc>
              <a:spcBef>
                <a:spcPts val="0"/>
              </a:spcBef>
              <a:spcAft>
                <a:spcPts val="0"/>
              </a:spcAft>
              <a:buSzPct val="100000"/>
              <a:buNone/>
              <a:defRPr sz="3982"/>
            </a:lvl8pPr>
            <a:lvl9pPr lvl="8" algn="ctr">
              <a:lnSpc>
                <a:spcPct val="100000"/>
              </a:lnSpc>
              <a:spcBef>
                <a:spcPts val="0"/>
              </a:spcBef>
              <a:spcAft>
                <a:spcPts val="0"/>
              </a:spcAft>
              <a:buSzPct val="100000"/>
              <a:buNone/>
              <a:defRPr sz="3982"/>
            </a:lvl9pPr>
          </a:lstStyle>
          <a:p>
            <a:endParaRPr/>
          </a:p>
        </p:txBody>
      </p:sp>
      <p:sp>
        <p:nvSpPr>
          <p:cNvPr id="12" name="Shape 1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873380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43307" y="4078649"/>
            <a:ext cx="12118187" cy="1596302"/>
          </a:xfrm>
          <a:prstGeom prst="rect">
            <a:avLst/>
          </a:prstGeom>
        </p:spPr>
        <p:txBody>
          <a:bodyPr lIns="91425" tIns="91425" rIns="91425" bIns="91425" anchor="ctr" anchorCtr="0"/>
          <a:lstStyle>
            <a:lvl1pPr lvl="0" algn="ctr">
              <a:spcBef>
                <a:spcPts val="0"/>
              </a:spcBef>
              <a:buSzPct val="100000"/>
              <a:defRPr sz="5120"/>
            </a:lvl1pPr>
            <a:lvl2pPr lvl="1" algn="ctr">
              <a:spcBef>
                <a:spcPts val="0"/>
              </a:spcBef>
              <a:buSzPct val="100000"/>
              <a:defRPr sz="5120"/>
            </a:lvl2pPr>
            <a:lvl3pPr lvl="2" algn="ctr">
              <a:spcBef>
                <a:spcPts val="0"/>
              </a:spcBef>
              <a:buSzPct val="100000"/>
              <a:defRPr sz="5120"/>
            </a:lvl3pPr>
            <a:lvl4pPr lvl="3" algn="ctr">
              <a:spcBef>
                <a:spcPts val="0"/>
              </a:spcBef>
              <a:buSzPct val="100000"/>
              <a:defRPr sz="5120"/>
            </a:lvl4pPr>
            <a:lvl5pPr lvl="4" algn="ctr">
              <a:spcBef>
                <a:spcPts val="0"/>
              </a:spcBef>
              <a:buSzPct val="100000"/>
              <a:defRPr sz="5120"/>
            </a:lvl5pPr>
            <a:lvl6pPr lvl="5" algn="ctr">
              <a:spcBef>
                <a:spcPts val="0"/>
              </a:spcBef>
              <a:buSzPct val="100000"/>
              <a:defRPr sz="5120"/>
            </a:lvl6pPr>
            <a:lvl7pPr lvl="6" algn="ctr">
              <a:spcBef>
                <a:spcPts val="0"/>
              </a:spcBef>
              <a:buSzPct val="100000"/>
              <a:defRPr sz="5120"/>
            </a:lvl7pPr>
            <a:lvl8pPr lvl="7" algn="ctr">
              <a:spcBef>
                <a:spcPts val="0"/>
              </a:spcBef>
              <a:buSzPct val="100000"/>
              <a:defRPr sz="5120"/>
            </a:lvl8pPr>
            <a:lvl9pPr lvl="8" algn="ctr">
              <a:spcBef>
                <a:spcPts val="0"/>
              </a:spcBef>
              <a:buSzPct val="100000"/>
              <a:defRPr sz="5120"/>
            </a:lvl9pPr>
          </a:lstStyle>
          <a:p>
            <a:endParaRPr/>
          </a:p>
        </p:txBody>
      </p:sp>
      <p:sp>
        <p:nvSpPr>
          <p:cNvPr id="15" name="Shape 1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480246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43307" y="2185433"/>
            <a:ext cx="12118187" cy="6478507"/>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929278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4330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23" name="Shape 23"/>
          <p:cNvSpPr txBox="1">
            <a:spLocks noGrp="1"/>
          </p:cNvSpPr>
          <p:nvPr>
            <p:ph type="body" idx="2"/>
          </p:nvPr>
        </p:nvSpPr>
        <p:spPr>
          <a:xfrm>
            <a:off x="687274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24" name="Shape 24"/>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80951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39779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43341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43307" y="1053582"/>
            <a:ext cx="3993600" cy="1433031"/>
          </a:xfrm>
          <a:prstGeom prst="rect">
            <a:avLst/>
          </a:prstGeom>
        </p:spPr>
        <p:txBody>
          <a:bodyPr lIns="91425" tIns="91425" rIns="91425" bIns="91425" anchor="b" anchorCtr="0"/>
          <a:lstStyle>
            <a:lvl1pPr lvl="0">
              <a:spcBef>
                <a:spcPts val="0"/>
              </a:spcBef>
              <a:buSzPct val="100000"/>
              <a:defRPr sz="3413"/>
            </a:lvl1pPr>
            <a:lvl2pPr lvl="1">
              <a:spcBef>
                <a:spcPts val="0"/>
              </a:spcBef>
              <a:buSzPct val="100000"/>
              <a:defRPr sz="3413"/>
            </a:lvl2pPr>
            <a:lvl3pPr lvl="2">
              <a:spcBef>
                <a:spcPts val="0"/>
              </a:spcBef>
              <a:buSzPct val="100000"/>
              <a:defRPr sz="3413"/>
            </a:lvl3pPr>
            <a:lvl4pPr lvl="3">
              <a:spcBef>
                <a:spcPts val="0"/>
              </a:spcBef>
              <a:buSzPct val="100000"/>
              <a:defRPr sz="3413"/>
            </a:lvl4pPr>
            <a:lvl5pPr lvl="4">
              <a:spcBef>
                <a:spcPts val="0"/>
              </a:spcBef>
              <a:buSzPct val="100000"/>
              <a:defRPr sz="3413"/>
            </a:lvl5pPr>
            <a:lvl6pPr lvl="5">
              <a:spcBef>
                <a:spcPts val="0"/>
              </a:spcBef>
              <a:buSzPct val="100000"/>
              <a:defRPr sz="3413"/>
            </a:lvl6pPr>
            <a:lvl7pPr lvl="6">
              <a:spcBef>
                <a:spcPts val="0"/>
              </a:spcBef>
              <a:buSzPct val="100000"/>
              <a:defRPr sz="3413"/>
            </a:lvl7pPr>
            <a:lvl8pPr lvl="7">
              <a:spcBef>
                <a:spcPts val="0"/>
              </a:spcBef>
              <a:buSzPct val="100000"/>
              <a:defRPr sz="3413"/>
            </a:lvl8pPr>
            <a:lvl9pPr lvl="8">
              <a:spcBef>
                <a:spcPts val="0"/>
              </a:spcBef>
              <a:buSzPct val="100000"/>
              <a:defRPr sz="3413"/>
            </a:lvl9pPr>
          </a:lstStyle>
          <a:p>
            <a:endParaRPr/>
          </a:p>
        </p:txBody>
      </p:sp>
      <p:sp>
        <p:nvSpPr>
          <p:cNvPr id="30" name="Shape 30"/>
          <p:cNvSpPr txBox="1">
            <a:spLocks noGrp="1"/>
          </p:cNvSpPr>
          <p:nvPr>
            <p:ph type="body" idx="1"/>
          </p:nvPr>
        </p:nvSpPr>
        <p:spPr>
          <a:xfrm>
            <a:off x="443307" y="2635094"/>
            <a:ext cx="3993600" cy="6029084"/>
          </a:xfrm>
          <a:prstGeom prst="rect">
            <a:avLst/>
          </a:prstGeom>
        </p:spPr>
        <p:txBody>
          <a:bodyPr lIns="91425" tIns="91425" rIns="91425" bIns="91425" anchor="t" anchorCtr="0"/>
          <a:lstStyle>
            <a:lvl1pPr lvl="0">
              <a:spcBef>
                <a:spcPts val="0"/>
              </a:spcBef>
              <a:buSzPct val="100000"/>
              <a:defRPr sz="1707"/>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31" name="Shape 3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708248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97244" y="853618"/>
            <a:ext cx="9056427" cy="7757369"/>
          </a:xfrm>
          <a:prstGeom prst="rect">
            <a:avLst/>
          </a:prstGeom>
        </p:spPr>
        <p:txBody>
          <a:bodyPr lIns="91425" tIns="91425" rIns="91425" bIns="91425" anchor="ctr" anchorCtr="0"/>
          <a:lstStyle>
            <a:lvl1pPr lvl="0">
              <a:spcBef>
                <a:spcPts val="0"/>
              </a:spcBef>
              <a:buSzPct val="100000"/>
              <a:defRPr sz="6827"/>
            </a:lvl1pPr>
            <a:lvl2pPr lvl="1">
              <a:spcBef>
                <a:spcPts val="0"/>
              </a:spcBef>
              <a:buSzPct val="100000"/>
              <a:defRPr sz="6827"/>
            </a:lvl2pPr>
            <a:lvl3pPr lvl="2">
              <a:spcBef>
                <a:spcPts val="0"/>
              </a:spcBef>
              <a:buSzPct val="100000"/>
              <a:defRPr sz="6827"/>
            </a:lvl3pPr>
            <a:lvl4pPr lvl="3">
              <a:spcBef>
                <a:spcPts val="0"/>
              </a:spcBef>
              <a:buSzPct val="100000"/>
              <a:defRPr sz="6827"/>
            </a:lvl4pPr>
            <a:lvl5pPr lvl="4">
              <a:spcBef>
                <a:spcPts val="0"/>
              </a:spcBef>
              <a:buSzPct val="100000"/>
              <a:defRPr sz="6827"/>
            </a:lvl5pPr>
            <a:lvl6pPr lvl="5">
              <a:spcBef>
                <a:spcPts val="0"/>
              </a:spcBef>
              <a:buSzPct val="100000"/>
              <a:defRPr sz="6827"/>
            </a:lvl6pPr>
            <a:lvl7pPr lvl="6">
              <a:spcBef>
                <a:spcPts val="0"/>
              </a:spcBef>
              <a:buSzPct val="100000"/>
              <a:defRPr sz="6827"/>
            </a:lvl7pPr>
            <a:lvl8pPr lvl="7">
              <a:spcBef>
                <a:spcPts val="0"/>
              </a:spcBef>
              <a:buSzPct val="100000"/>
              <a:defRPr sz="6827"/>
            </a:lvl8pPr>
            <a:lvl9pPr lvl="8">
              <a:spcBef>
                <a:spcPts val="0"/>
              </a:spcBef>
              <a:buSzPct val="100000"/>
              <a:defRPr sz="6827"/>
            </a:lvl9pPr>
          </a:lstStyle>
          <a:p>
            <a:endParaRPr/>
          </a:p>
        </p:txBody>
      </p:sp>
      <p:sp>
        <p:nvSpPr>
          <p:cNvPr id="34" name="Shape 34"/>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8717180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6502400" y="-238"/>
            <a:ext cx="6502400" cy="9753600"/>
          </a:xfrm>
          <a:prstGeom prst="rect">
            <a:avLst/>
          </a:prstGeom>
          <a:solidFill>
            <a:schemeClr val="lt2"/>
          </a:solidFill>
          <a:ln>
            <a:noFill/>
          </a:ln>
        </p:spPr>
        <p:txBody>
          <a:bodyPr lIns="130027" tIns="130027" rIns="130027" bIns="130027" anchor="ctr" anchorCtr="0">
            <a:noAutofit/>
          </a:bodyPr>
          <a:lstStyle/>
          <a:p>
            <a:pPr lvl="0">
              <a:spcBef>
                <a:spcPts val="0"/>
              </a:spcBef>
              <a:buNone/>
            </a:pPr>
            <a:endParaRPr sz="2560"/>
          </a:p>
        </p:txBody>
      </p:sp>
      <p:sp>
        <p:nvSpPr>
          <p:cNvPr id="37" name="Shape 37"/>
          <p:cNvSpPr txBox="1">
            <a:spLocks noGrp="1"/>
          </p:cNvSpPr>
          <p:nvPr>
            <p:ph type="title"/>
          </p:nvPr>
        </p:nvSpPr>
        <p:spPr>
          <a:xfrm>
            <a:off x="377600" y="2338465"/>
            <a:ext cx="5753173" cy="2810880"/>
          </a:xfrm>
          <a:prstGeom prst="rect">
            <a:avLst/>
          </a:prstGeom>
        </p:spPr>
        <p:txBody>
          <a:bodyPr lIns="91425" tIns="91425" rIns="91425" bIns="91425" anchor="b" anchorCtr="0"/>
          <a:lstStyle>
            <a:lvl1pPr lvl="0" algn="ctr">
              <a:spcBef>
                <a:spcPts val="0"/>
              </a:spcBef>
              <a:buSzPct val="100000"/>
              <a:defRPr sz="5973"/>
            </a:lvl1pPr>
            <a:lvl2pPr lvl="1" algn="ctr">
              <a:spcBef>
                <a:spcPts val="0"/>
              </a:spcBef>
              <a:buSzPct val="100000"/>
              <a:defRPr sz="5973"/>
            </a:lvl2pPr>
            <a:lvl3pPr lvl="2" algn="ctr">
              <a:spcBef>
                <a:spcPts val="0"/>
              </a:spcBef>
              <a:buSzPct val="100000"/>
              <a:defRPr sz="5973"/>
            </a:lvl3pPr>
            <a:lvl4pPr lvl="3" algn="ctr">
              <a:spcBef>
                <a:spcPts val="0"/>
              </a:spcBef>
              <a:buSzPct val="100000"/>
              <a:defRPr sz="5973"/>
            </a:lvl4pPr>
            <a:lvl5pPr lvl="4" algn="ctr">
              <a:spcBef>
                <a:spcPts val="0"/>
              </a:spcBef>
              <a:buSzPct val="100000"/>
              <a:defRPr sz="5973"/>
            </a:lvl5pPr>
            <a:lvl6pPr lvl="5" algn="ctr">
              <a:spcBef>
                <a:spcPts val="0"/>
              </a:spcBef>
              <a:buSzPct val="100000"/>
              <a:defRPr sz="5973"/>
            </a:lvl6pPr>
            <a:lvl7pPr lvl="6" algn="ctr">
              <a:spcBef>
                <a:spcPts val="0"/>
              </a:spcBef>
              <a:buSzPct val="100000"/>
              <a:defRPr sz="5973"/>
            </a:lvl7pPr>
            <a:lvl8pPr lvl="7" algn="ctr">
              <a:spcBef>
                <a:spcPts val="0"/>
              </a:spcBef>
              <a:buSzPct val="100000"/>
              <a:defRPr sz="5973"/>
            </a:lvl8pPr>
            <a:lvl9pPr lvl="8" algn="ctr">
              <a:spcBef>
                <a:spcPts val="0"/>
              </a:spcBef>
              <a:buSzPct val="100000"/>
              <a:defRPr sz="5973"/>
            </a:lvl9pPr>
          </a:lstStyle>
          <a:p>
            <a:endParaRPr/>
          </a:p>
        </p:txBody>
      </p:sp>
      <p:sp>
        <p:nvSpPr>
          <p:cNvPr id="38" name="Shape 38"/>
          <p:cNvSpPr txBox="1">
            <a:spLocks noGrp="1"/>
          </p:cNvSpPr>
          <p:nvPr>
            <p:ph type="subTitle" idx="1"/>
          </p:nvPr>
        </p:nvSpPr>
        <p:spPr>
          <a:xfrm>
            <a:off x="377600" y="5315460"/>
            <a:ext cx="5753173" cy="2342116"/>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987"/>
            </a:lvl1pPr>
            <a:lvl2pPr lvl="1" algn="ctr">
              <a:lnSpc>
                <a:spcPct val="100000"/>
              </a:lnSpc>
              <a:spcBef>
                <a:spcPts val="0"/>
              </a:spcBef>
              <a:spcAft>
                <a:spcPts val="0"/>
              </a:spcAft>
              <a:buSzPct val="100000"/>
              <a:buNone/>
              <a:defRPr sz="2987"/>
            </a:lvl2pPr>
            <a:lvl3pPr lvl="2" algn="ctr">
              <a:lnSpc>
                <a:spcPct val="100000"/>
              </a:lnSpc>
              <a:spcBef>
                <a:spcPts val="0"/>
              </a:spcBef>
              <a:spcAft>
                <a:spcPts val="0"/>
              </a:spcAft>
              <a:buSzPct val="100000"/>
              <a:buNone/>
              <a:defRPr sz="2987"/>
            </a:lvl3pPr>
            <a:lvl4pPr lvl="3" algn="ctr">
              <a:lnSpc>
                <a:spcPct val="100000"/>
              </a:lnSpc>
              <a:spcBef>
                <a:spcPts val="0"/>
              </a:spcBef>
              <a:spcAft>
                <a:spcPts val="0"/>
              </a:spcAft>
              <a:buSzPct val="100000"/>
              <a:buNone/>
              <a:defRPr sz="2987"/>
            </a:lvl4pPr>
            <a:lvl5pPr lvl="4" algn="ctr">
              <a:lnSpc>
                <a:spcPct val="100000"/>
              </a:lnSpc>
              <a:spcBef>
                <a:spcPts val="0"/>
              </a:spcBef>
              <a:spcAft>
                <a:spcPts val="0"/>
              </a:spcAft>
              <a:buSzPct val="100000"/>
              <a:buNone/>
              <a:defRPr sz="2987"/>
            </a:lvl5pPr>
            <a:lvl6pPr lvl="5" algn="ctr">
              <a:lnSpc>
                <a:spcPct val="100000"/>
              </a:lnSpc>
              <a:spcBef>
                <a:spcPts val="0"/>
              </a:spcBef>
              <a:spcAft>
                <a:spcPts val="0"/>
              </a:spcAft>
              <a:buSzPct val="100000"/>
              <a:buNone/>
              <a:defRPr sz="2987"/>
            </a:lvl6pPr>
            <a:lvl7pPr lvl="6" algn="ctr">
              <a:lnSpc>
                <a:spcPct val="100000"/>
              </a:lnSpc>
              <a:spcBef>
                <a:spcPts val="0"/>
              </a:spcBef>
              <a:spcAft>
                <a:spcPts val="0"/>
              </a:spcAft>
              <a:buSzPct val="100000"/>
              <a:buNone/>
              <a:defRPr sz="2987"/>
            </a:lvl7pPr>
            <a:lvl8pPr lvl="7" algn="ctr">
              <a:lnSpc>
                <a:spcPct val="100000"/>
              </a:lnSpc>
              <a:spcBef>
                <a:spcPts val="0"/>
              </a:spcBef>
              <a:spcAft>
                <a:spcPts val="0"/>
              </a:spcAft>
              <a:buSzPct val="100000"/>
              <a:buNone/>
              <a:defRPr sz="2987"/>
            </a:lvl8pPr>
            <a:lvl9pPr lvl="8" algn="ctr">
              <a:lnSpc>
                <a:spcPct val="100000"/>
              </a:lnSpc>
              <a:spcBef>
                <a:spcPts val="0"/>
              </a:spcBef>
              <a:spcAft>
                <a:spcPts val="0"/>
              </a:spcAft>
              <a:buSzPct val="100000"/>
              <a:buNone/>
              <a:defRPr sz="2987"/>
            </a:lvl9pPr>
          </a:lstStyle>
          <a:p>
            <a:endParaRPr/>
          </a:p>
        </p:txBody>
      </p:sp>
      <p:sp>
        <p:nvSpPr>
          <p:cNvPr id="39" name="Shape 39"/>
          <p:cNvSpPr txBox="1">
            <a:spLocks noGrp="1"/>
          </p:cNvSpPr>
          <p:nvPr>
            <p:ph type="body" idx="2"/>
          </p:nvPr>
        </p:nvSpPr>
        <p:spPr>
          <a:xfrm>
            <a:off x="7025067" y="1373060"/>
            <a:ext cx="5457067" cy="7007004"/>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852075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43307" y="8022424"/>
            <a:ext cx="8531627" cy="1147449"/>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22197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43307" y="2097540"/>
            <a:ext cx="12118187" cy="3723378"/>
          </a:xfrm>
          <a:prstGeom prst="rect">
            <a:avLst/>
          </a:prstGeom>
        </p:spPr>
        <p:txBody>
          <a:bodyPr lIns="91425" tIns="91425" rIns="91425" bIns="91425" anchor="b" anchorCtr="0"/>
          <a:lstStyle>
            <a:lvl1pPr lvl="0" algn="ctr">
              <a:spcBef>
                <a:spcPts val="0"/>
              </a:spcBef>
              <a:buSzPct val="100000"/>
              <a:defRPr sz="17066"/>
            </a:lvl1pPr>
            <a:lvl2pPr lvl="1" algn="ctr">
              <a:spcBef>
                <a:spcPts val="0"/>
              </a:spcBef>
              <a:buSzPct val="100000"/>
              <a:defRPr sz="17066"/>
            </a:lvl2pPr>
            <a:lvl3pPr lvl="2" algn="ctr">
              <a:spcBef>
                <a:spcPts val="0"/>
              </a:spcBef>
              <a:buSzPct val="100000"/>
              <a:defRPr sz="17066"/>
            </a:lvl3pPr>
            <a:lvl4pPr lvl="3" algn="ctr">
              <a:spcBef>
                <a:spcPts val="0"/>
              </a:spcBef>
              <a:buSzPct val="100000"/>
              <a:defRPr sz="17066"/>
            </a:lvl4pPr>
            <a:lvl5pPr lvl="4" algn="ctr">
              <a:spcBef>
                <a:spcPts val="0"/>
              </a:spcBef>
              <a:buSzPct val="100000"/>
              <a:defRPr sz="17066"/>
            </a:lvl5pPr>
            <a:lvl6pPr lvl="5" algn="ctr">
              <a:spcBef>
                <a:spcPts val="0"/>
              </a:spcBef>
              <a:buSzPct val="100000"/>
              <a:defRPr sz="17066"/>
            </a:lvl6pPr>
            <a:lvl7pPr lvl="6" algn="ctr">
              <a:spcBef>
                <a:spcPts val="0"/>
              </a:spcBef>
              <a:buSzPct val="100000"/>
              <a:defRPr sz="17066"/>
            </a:lvl7pPr>
            <a:lvl8pPr lvl="7" algn="ctr">
              <a:spcBef>
                <a:spcPts val="0"/>
              </a:spcBef>
              <a:buSzPct val="100000"/>
              <a:defRPr sz="17066"/>
            </a:lvl8pPr>
            <a:lvl9pPr lvl="8" algn="ctr">
              <a:spcBef>
                <a:spcPts val="0"/>
              </a:spcBef>
              <a:buSzPct val="100000"/>
              <a:defRPr sz="17066"/>
            </a:lvl9pPr>
          </a:lstStyle>
          <a:p>
            <a:endParaRPr/>
          </a:p>
        </p:txBody>
      </p:sp>
      <p:sp>
        <p:nvSpPr>
          <p:cNvPr id="46" name="Shape 46"/>
          <p:cNvSpPr txBox="1">
            <a:spLocks noGrp="1"/>
          </p:cNvSpPr>
          <p:nvPr>
            <p:ph type="body" idx="1"/>
          </p:nvPr>
        </p:nvSpPr>
        <p:spPr>
          <a:xfrm>
            <a:off x="443307"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320444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8414125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975360" y="866989"/>
            <a:ext cx="11054080" cy="7802879"/>
          </a:xfrm>
          <a:prstGeom prst="rect">
            <a:avLst/>
          </a:prstGeom>
          <a:noFill/>
          <a:ln>
            <a:noFill/>
          </a:ln>
        </p:spPr>
        <p:txBody>
          <a:bodyPr lIns="91425" tIns="91425" rIns="91425" bIns="91425" anchor="t" anchorCtr="0"/>
          <a:lstStyle>
            <a:lvl1pPr marL="325115" marR="0" lvl="0" indent="-72248" algn="l" rtl="0">
              <a:lnSpc>
                <a:spcPct val="90000"/>
              </a:lnSpc>
              <a:spcBef>
                <a:spcPts val="1422"/>
              </a:spcBef>
              <a:buClr>
                <a:schemeClr val="dk1"/>
              </a:buClr>
              <a:buSzPct val="100000"/>
              <a:buFont typeface="Arial"/>
              <a:buChar char="•"/>
              <a:defRPr sz="3982" b="0" i="0" u="none" strike="noStrike" cap="none">
                <a:solidFill>
                  <a:schemeClr val="dk1"/>
                </a:solidFill>
                <a:latin typeface="Calibri"/>
                <a:ea typeface="Calibri"/>
                <a:cs typeface="Calibri"/>
                <a:sym typeface="Calibri"/>
              </a:defRPr>
            </a:lvl1pPr>
            <a:lvl2pPr marL="975345" marR="0" lvl="1" indent="-108372" algn="l" rtl="0">
              <a:lnSpc>
                <a:spcPct val="90000"/>
              </a:lnSpc>
              <a:spcBef>
                <a:spcPts val="711"/>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2pPr>
            <a:lvl3pPr marL="1625575" marR="0" lvl="2" indent="-144496" algn="l" rtl="0">
              <a:lnSpc>
                <a:spcPct val="90000"/>
              </a:lnSpc>
              <a:spcBef>
                <a:spcPts val="711"/>
              </a:spcBef>
              <a:buClr>
                <a:schemeClr val="dk1"/>
              </a:buClr>
              <a:buSzPct val="100000"/>
              <a:buFont typeface="Arial"/>
              <a:buChar char="•"/>
              <a:defRPr sz="2844" b="0" i="0" u="none" strike="noStrike" cap="none">
                <a:solidFill>
                  <a:schemeClr val="dk1"/>
                </a:solidFill>
                <a:latin typeface="Calibri"/>
                <a:ea typeface="Calibri"/>
                <a:cs typeface="Calibri"/>
                <a:sym typeface="Calibri"/>
              </a:defRPr>
            </a:lvl3pPr>
            <a:lvl4pPr marL="2275804" marR="0" lvl="3"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4pPr>
            <a:lvl5pPr marL="2926034" marR="0" lvl="4"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5pPr>
            <a:lvl6pPr marL="3576264" marR="0" lvl="5"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6pPr>
            <a:lvl7pPr marL="4226494" marR="0" lvl="6"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7pPr>
            <a:lvl8pPr marL="4876724" marR="0" lvl="7"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8pPr>
            <a:lvl9pPr marL="5526954" marR="0" lvl="8"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975362" y="8778240"/>
            <a:ext cx="2709332" cy="650240"/>
          </a:xfrm>
          <a:prstGeom prst="rect">
            <a:avLst/>
          </a:prstGeom>
          <a:noFill/>
          <a:ln>
            <a:noFill/>
          </a:ln>
        </p:spPr>
        <p:txBody>
          <a:bodyPr lIns="91425" tIns="91425" rIns="91425" bIns="91425" anchor="ctr" anchorCtr="0"/>
          <a:lstStyle>
            <a:lvl1pPr marL="0" marR="0" lvl="0" indent="0" algn="l"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4443307" y="8778240"/>
            <a:ext cx="4118187" cy="650240"/>
          </a:xfrm>
          <a:prstGeom prst="rect">
            <a:avLst/>
          </a:prstGeom>
          <a:noFill/>
          <a:ln>
            <a:noFill/>
          </a:ln>
        </p:spPr>
        <p:txBody>
          <a:bodyPr lIns="91425" tIns="91425" rIns="91425" bIns="91425" anchor="ctr" anchorCtr="0"/>
          <a:lstStyle>
            <a:lvl1pPr marL="0" marR="0" lvl="0" indent="0" algn="ctr"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9320109" y="8778240"/>
            <a:ext cx="2709332" cy="65024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707" smtClean="0">
                <a:solidFill>
                  <a:srgbClr val="888888"/>
                </a:solidFill>
                <a:latin typeface="Calibri"/>
                <a:ea typeface="Calibri"/>
                <a:cs typeface="Calibri"/>
                <a:sym typeface="Calibri"/>
              </a:rPr>
              <a:pPr algn="r">
                <a:buSzPct val="25000"/>
              </a:pPr>
              <a:t>‹#›</a:t>
            </a:fld>
            <a:endParaRPr lang="en" sz="1707">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641025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894080" y="519294"/>
            <a:ext cx="11216640" cy="188524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6258" b="0" i="0" u="none" strike="noStrike" cap="none">
                <a:solidFill>
                  <a:schemeClr val="dk1"/>
                </a:solidFill>
                <a:latin typeface="Calibri"/>
                <a:ea typeface="Calibri"/>
                <a:cs typeface="Calibri"/>
                <a:sym typeface="Calibri"/>
              </a:defRPr>
            </a:lvl1pPr>
            <a:lvl2pPr lvl="1" indent="0">
              <a:spcBef>
                <a:spcPts val="0"/>
              </a:spcBef>
              <a:buNone/>
              <a:defRPr sz="2560"/>
            </a:lvl2pPr>
            <a:lvl3pPr lvl="2" indent="0">
              <a:spcBef>
                <a:spcPts val="0"/>
              </a:spcBef>
              <a:buNone/>
              <a:defRPr sz="2560"/>
            </a:lvl3pPr>
            <a:lvl4pPr lvl="3" indent="0">
              <a:spcBef>
                <a:spcPts val="0"/>
              </a:spcBef>
              <a:buNone/>
              <a:defRPr sz="2560"/>
            </a:lvl4pPr>
            <a:lvl5pPr lvl="4" indent="0">
              <a:spcBef>
                <a:spcPts val="0"/>
              </a:spcBef>
              <a:buNone/>
              <a:defRPr sz="2560"/>
            </a:lvl5pPr>
            <a:lvl6pPr lvl="5" indent="0">
              <a:spcBef>
                <a:spcPts val="0"/>
              </a:spcBef>
              <a:buNone/>
              <a:defRPr sz="2560"/>
            </a:lvl6pPr>
            <a:lvl7pPr lvl="6" indent="0">
              <a:spcBef>
                <a:spcPts val="0"/>
              </a:spcBef>
              <a:buNone/>
              <a:defRPr sz="2560"/>
            </a:lvl7pPr>
            <a:lvl8pPr lvl="7" indent="0">
              <a:spcBef>
                <a:spcPts val="0"/>
              </a:spcBef>
              <a:buNone/>
              <a:defRPr sz="2560"/>
            </a:lvl8pPr>
            <a:lvl9pPr lvl="8" indent="0">
              <a:spcBef>
                <a:spcPts val="0"/>
              </a:spcBef>
              <a:buNone/>
              <a:defRPr sz="2560"/>
            </a:lvl9pPr>
          </a:lstStyle>
          <a:p>
            <a:endParaRPr/>
          </a:p>
        </p:txBody>
      </p:sp>
      <p:sp>
        <p:nvSpPr>
          <p:cNvPr id="57" name="Shape 57"/>
          <p:cNvSpPr txBox="1">
            <a:spLocks noGrp="1"/>
          </p:cNvSpPr>
          <p:nvPr>
            <p:ph type="body" idx="1"/>
          </p:nvPr>
        </p:nvSpPr>
        <p:spPr>
          <a:xfrm>
            <a:off x="894080" y="2596445"/>
            <a:ext cx="11216640" cy="6188568"/>
          </a:xfrm>
          <a:prstGeom prst="rect">
            <a:avLst/>
          </a:prstGeom>
          <a:noFill/>
          <a:ln>
            <a:noFill/>
          </a:ln>
        </p:spPr>
        <p:txBody>
          <a:bodyPr lIns="91425" tIns="91425" rIns="91425" bIns="91425" anchor="t" anchorCtr="0"/>
          <a:lstStyle>
            <a:lvl1pPr marL="325115" marR="0" lvl="0" indent="-72248" algn="l" rtl="0">
              <a:lnSpc>
                <a:spcPct val="90000"/>
              </a:lnSpc>
              <a:spcBef>
                <a:spcPts val="1422"/>
              </a:spcBef>
              <a:buClr>
                <a:schemeClr val="dk1"/>
              </a:buClr>
              <a:buSzPct val="100000"/>
              <a:buFont typeface="Arial"/>
              <a:buChar char="•"/>
              <a:defRPr sz="3982" b="0" i="0" u="none" strike="noStrike" cap="none">
                <a:solidFill>
                  <a:schemeClr val="dk1"/>
                </a:solidFill>
                <a:latin typeface="Calibri"/>
                <a:ea typeface="Calibri"/>
                <a:cs typeface="Calibri"/>
                <a:sym typeface="Calibri"/>
              </a:defRPr>
            </a:lvl1pPr>
            <a:lvl2pPr marL="975345" marR="0" lvl="1" indent="-108372" algn="l" rtl="0">
              <a:lnSpc>
                <a:spcPct val="90000"/>
              </a:lnSpc>
              <a:spcBef>
                <a:spcPts val="711"/>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2pPr>
            <a:lvl3pPr marL="1625575" marR="0" lvl="2" indent="-144496" algn="l" rtl="0">
              <a:lnSpc>
                <a:spcPct val="90000"/>
              </a:lnSpc>
              <a:spcBef>
                <a:spcPts val="711"/>
              </a:spcBef>
              <a:buClr>
                <a:schemeClr val="dk1"/>
              </a:buClr>
              <a:buSzPct val="100000"/>
              <a:buFont typeface="Arial"/>
              <a:buChar char="•"/>
              <a:defRPr sz="2844" b="0" i="0" u="none" strike="noStrike" cap="none">
                <a:solidFill>
                  <a:schemeClr val="dk1"/>
                </a:solidFill>
                <a:latin typeface="Calibri"/>
                <a:ea typeface="Calibri"/>
                <a:cs typeface="Calibri"/>
                <a:sym typeface="Calibri"/>
              </a:defRPr>
            </a:lvl3pPr>
            <a:lvl4pPr marL="2275804" marR="0" lvl="3"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4pPr>
            <a:lvl5pPr marL="2926034" marR="0" lvl="4"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5pPr>
            <a:lvl6pPr marL="3576264" marR="0" lvl="5"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6pPr>
            <a:lvl7pPr marL="4226494" marR="0" lvl="6"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7pPr>
            <a:lvl8pPr marL="4876724" marR="0" lvl="7"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8pPr>
            <a:lvl9pPr marL="5526954" marR="0" lvl="8"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94080" y="9040169"/>
            <a:ext cx="2926080" cy="519287"/>
          </a:xfrm>
          <a:prstGeom prst="rect">
            <a:avLst/>
          </a:prstGeom>
          <a:noFill/>
          <a:ln>
            <a:noFill/>
          </a:ln>
        </p:spPr>
        <p:txBody>
          <a:bodyPr lIns="91425" tIns="91425" rIns="91425" bIns="91425" anchor="ctr" anchorCtr="0"/>
          <a:lstStyle>
            <a:lvl1pPr marL="0" marR="0" lvl="0" indent="0" algn="l"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307842" y="9040169"/>
            <a:ext cx="4389119" cy="519287"/>
          </a:xfrm>
          <a:prstGeom prst="rect">
            <a:avLst/>
          </a:prstGeom>
          <a:noFill/>
          <a:ln>
            <a:noFill/>
          </a:ln>
        </p:spPr>
        <p:txBody>
          <a:bodyPr lIns="91425" tIns="91425" rIns="91425" bIns="91425" anchor="ctr" anchorCtr="0"/>
          <a:lstStyle>
            <a:lvl1pPr marL="0" marR="0" lvl="0" indent="0" algn="ctr"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9184641" y="9040169"/>
            <a:ext cx="2926080" cy="519287"/>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707" smtClean="0">
                <a:solidFill>
                  <a:srgbClr val="888888"/>
                </a:solidFill>
                <a:latin typeface="Calibri"/>
                <a:ea typeface="Calibri"/>
                <a:cs typeface="Calibri"/>
                <a:sym typeface="Calibri"/>
              </a:rPr>
              <a:pPr algn="r">
                <a:buSzPct val="25000"/>
              </a:pPr>
              <a:t>‹#›</a:t>
            </a:fld>
            <a:endParaRPr lang="en" sz="1707">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99035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43307" y="1053582"/>
            <a:ext cx="3993600" cy="1433031"/>
          </a:xfrm>
          <a:prstGeom prst="rect">
            <a:avLst/>
          </a:prstGeom>
        </p:spPr>
        <p:txBody>
          <a:bodyPr lIns="91425" tIns="91425" rIns="91425" bIns="91425" anchor="b" anchorCtr="0"/>
          <a:lstStyle>
            <a:lvl1pPr lvl="0">
              <a:spcBef>
                <a:spcPts val="0"/>
              </a:spcBef>
              <a:buSzPct val="100000"/>
              <a:defRPr sz="3413"/>
            </a:lvl1pPr>
            <a:lvl2pPr lvl="1">
              <a:spcBef>
                <a:spcPts val="0"/>
              </a:spcBef>
              <a:buSzPct val="100000"/>
              <a:defRPr sz="3413"/>
            </a:lvl2pPr>
            <a:lvl3pPr lvl="2">
              <a:spcBef>
                <a:spcPts val="0"/>
              </a:spcBef>
              <a:buSzPct val="100000"/>
              <a:defRPr sz="3413"/>
            </a:lvl3pPr>
            <a:lvl4pPr lvl="3">
              <a:spcBef>
                <a:spcPts val="0"/>
              </a:spcBef>
              <a:buSzPct val="100000"/>
              <a:defRPr sz="3413"/>
            </a:lvl4pPr>
            <a:lvl5pPr lvl="4">
              <a:spcBef>
                <a:spcPts val="0"/>
              </a:spcBef>
              <a:buSzPct val="100000"/>
              <a:defRPr sz="3413"/>
            </a:lvl5pPr>
            <a:lvl6pPr lvl="5">
              <a:spcBef>
                <a:spcPts val="0"/>
              </a:spcBef>
              <a:buSzPct val="100000"/>
              <a:defRPr sz="3413"/>
            </a:lvl6pPr>
            <a:lvl7pPr lvl="6">
              <a:spcBef>
                <a:spcPts val="0"/>
              </a:spcBef>
              <a:buSzPct val="100000"/>
              <a:defRPr sz="3413"/>
            </a:lvl7pPr>
            <a:lvl8pPr lvl="7">
              <a:spcBef>
                <a:spcPts val="0"/>
              </a:spcBef>
              <a:buSzPct val="100000"/>
              <a:defRPr sz="3413"/>
            </a:lvl8pPr>
            <a:lvl9pPr lvl="8">
              <a:spcBef>
                <a:spcPts val="0"/>
              </a:spcBef>
              <a:buSzPct val="100000"/>
              <a:defRPr sz="3413"/>
            </a:lvl9pPr>
          </a:lstStyle>
          <a:p>
            <a:endParaRPr/>
          </a:p>
        </p:txBody>
      </p:sp>
      <p:sp>
        <p:nvSpPr>
          <p:cNvPr id="30" name="Shape 30"/>
          <p:cNvSpPr txBox="1">
            <a:spLocks noGrp="1"/>
          </p:cNvSpPr>
          <p:nvPr>
            <p:ph type="body" idx="1"/>
          </p:nvPr>
        </p:nvSpPr>
        <p:spPr>
          <a:xfrm>
            <a:off x="443307" y="2635094"/>
            <a:ext cx="3993600" cy="6029084"/>
          </a:xfrm>
          <a:prstGeom prst="rect">
            <a:avLst/>
          </a:prstGeom>
        </p:spPr>
        <p:txBody>
          <a:bodyPr lIns="91425" tIns="91425" rIns="91425" bIns="91425" anchor="t" anchorCtr="0"/>
          <a:lstStyle>
            <a:lvl1pPr lvl="0">
              <a:spcBef>
                <a:spcPts val="0"/>
              </a:spcBef>
              <a:buSzPct val="100000"/>
              <a:defRPr sz="1707"/>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31" name="Shape 3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01881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97244" y="853618"/>
            <a:ext cx="9056427" cy="7757369"/>
          </a:xfrm>
          <a:prstGeom prst="rect">
            <a:avLst/>
          </a:prstGeom>
        </p:spPr>
        <p:txBody>
          <a:bodyPr lIns="91425" tIns="91425" rIns="91425" bIns="91425" anchor="ctr" anchorCtr="0"/>
          <a:lstStyle>
            <a:lvl1pPr lvl="0">
              <a:spcBef>
                <a:spcPts val="0"/>
              </a:spcBef>
              <a:buSzPct val="100000"/>
              <a:defRPr sz="6827"/>
            </a:lvl1pPr>
            <a:lvl2pPr lvl="1">
              <a:spcBef>
                <a:spcPts val="0"/>
              </a:spcBef>
              <a:buSzPct val="100000"/>
              <a:defRPr sz="6827"/>
            </a:lvl2pPr>
            <a:lvl3pPr lvl="2">
              <a:spcBef>
                <a:spcPts val="0"/>
              </a:spcBef>
              <a:buSzPct val="100000"/>
              <a:defRPr sz="6827"/>
            </a:lvl3pPr>
            <a:lvl4pPr lvl="3">
              <a:spcBef>
                <a:spcPts val="0"/>
              </a:spcBef>
              <a:buSzPct val="100000"/>
              <a:defRPr sz="6827"/>
            </a:lvl4pPr>
            <a:lvl5pPr lvl="4">
              <a:spcBef>
                <a:spcPts val="0"/>
              </a:spcBef>
              <a:buSzPct val="100000"/>
              <a:defRPr sz="6827"/>
            </a:lvl5pPr>
            <a:lvl6pPr lvl="5">
              <a:spcBef>
                <a:spcPts val="0"/>
              </a:spcBef>
              <a:buSzPct val="100000"/>
              <a:defRPr sz="6827"/>
            </a:lvl6pPr>
            <a:lvl7pPr lvl="6">
              <a:spcBef>
                <a:spcPts val="0"/>
              </a:spcBef>
              <a:buSzPct val="100000"/>
              <a:defRPr sz="6827"/>
            </a:lvl7pPr>
            <a:lvl8pPr lvl="7">
              <a:spcBef>
                <a:spcPts val="0"/>
              </a:spcBef>
              <a:buSzPct val="100000"/>
              <a:defRPr sz="6827"/>
            </a:lvl8pPr>
            <a:lvl9pPr lvl="8">
              <a:spcBef>
                <a:spcPts val="0"/>
              </a:spcBef>
              <a:buSzPct val="100000"/>
              <a:defRPr sz="6827"/>
            </a:lvl9pPr>
          </a:lstStyle>
          <a:p>
            <a:endParaRPr/>
          </a:p>
        </p:txBody>
      </p:sp>
      <p:sp>
        <p:nvSpPr>
          <p:cNvPr id="34" name="Shape 34"/>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52126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6502400" y="-238"/>
            <a:ext cx="6502400" cy="9753600"/>
          </a:xfrm>
          <a:prstGeom prst="rect">
            <a:avLst/>
          </a:prstGeom>
          <a:solidFill>
            <a:schemeClr val="lt2"/>
          </a:solidFill>
          <a:ln>
            <a:noFill/>
          </a:ln>
        </p:spPr>
        <p:txBody>
          <a:bodyPr lIns="130027" tIns="130027" rIns="130027" bIns="130027" anchor="ctr" anchorCtr="0">
            <a:noAutofit/>
          </a:bodyPr>
          <a:lstStyle/>
          <a:p>
            <a:pPr lvl="0">
              <a:spcBef>
                <a:spcPts val="0"/>
              </a:spcBef>
              <a:buNone/>
            </a:pPr>
            <a:endParaRPr sz="2560"/>
          </a:p>
        </p:txBody>
      </p:sp>
      <p:sp>
        <p:nvSpPr>
          <p:cNvPr id="37" name="Shape 37"/>
          <p:cNvSpPr txBox="1">
            <a:spLocks noGrp="1"/>
          </p:cNvSpPr>
          <p:nvPr>
            <p:ph type="title"/>
          </p:nvPr>
        </p:nvSpPr>
        <p:spPr>
          <a:xfrm>
            <a:off x="377600" y="2338465"/>
            <a:ext cx="5753173" cy="2810880"/>
          </a:xfrm>
          <a:prstGeom prst="rect">
            <a:avLst/>
          </a:prstGeom>
        </p:spPr>
        <p:txBody>
          <a:bodyPr lIns="91425" tIns="91425" rIns="91425" bIns="91425" anchor="b" anchorCtr="0"/>
          <a:lstStyle>
            <a:lvl1pPr lvl="0" algn="ctr">
              <a:spcBef>
                <a:spcPts val="0"/>
              </a:spcBef>
              <a:buSzPct val="100000"/>
              <a:defRPr sz="5973"/>
            </a:lvl1pPr>
            <a:lvl2pPr lvl="1" algn="ctr">
              <a:spcBef>
                <a:spcPts val="0"/>
              </a:spcBef>
              <a:buSzPct val="100000"/>
              <a:defRPr sz="5973"/>
            </a:lvl2pPr>
            <a:lvl3pPr lvl="2" algn="ctr">
              <a:spcBef>
                <a:spcPts val="0"/>
              </a:spcBef>
              <a:buSzPct val="100000"/>
              <a:defRPr sz="5973"/>
            </a:lvl3pPr>
            <a:lvl4pPr lvl="3" algn="ctr">
              <a:spcBef>
                <a:spcPts val="0"/>
              </a:spcBef>
              <a:buSzPct val="100000"/>
              <a:defRPr sz="5973"/>
            </a:lvl4pPr>
            <a:lvl5pPr lvl="4" algn="ctr">
              <a:spcBef>
                <a:spcPts val="0"/>
              </a:spcBef>
              <a:buSzPct val="100000"/>
              <a:defRPr sz="5973"/>
            </a:lvl5pPr>
            <a:lvl6pPr lvl="5" algn="ctr">
              <a:spcBef>
                <a:spcPts val="0"/>
              </a:spcBef>
              <a:buSzPct val="100000"/>
              <a:defRPr sz="5973"/>
            </a:lvl6pPr>
            <a:lvl7pPr lvl="6" algn="ctr">
              <a:spcBef>
                <a:spcPts val="0"/>
              </a:spcBef>
              <a:buSzPct val="100000"/>
              <a:defRPr sz="5973"/>
            </a:lvl7pPr>
            <a:lvl8pPr lvl="7" algn="ctr">
              <a:spcBef>
                <a:spcPts val="0"/>
              </a:spcBef>
              <a:buSzPct val="100000"/>
              <a:defRPr sz="5973"/>
            </a:lvl8pPr>
            <a:lvl9pPr lvl="8" algn="ctr">
              <a:spcBef>
                <a:spcPts val="0"/>
              </a:spcBef>
              <a:buSzPct val="100000"/>
              <a:defRPr sz="5973"/>
            </a:lvl9pPr>
          </a:lstStyle>
          <a:p>
            <a:endParaRPr/>
          </a:p>
        </p:txBody>
      </p:sp>
      <p:sp>
        <p:nvSpPr>
          <p:cNvPr id="38" name="Shape 38"/>
          <p:cNvSpPr txBox="1">
            <a:spLocks noGrp="1"/>
          </p:cNvSpPr>
          <p:nvPr>
            <p:ph type="subTitle" idx="1"/>
          </p:nvPr>
        </p:nvSpPr>
        <p:spPr>
          <a:xfrm>
            <a:off x="377600" y="5315460"/>
            <a:ext cx="5753173" cy="2342116"/>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987"/>
            </a:lvl1pPr>
            <a:lvl2pPr lvl="1" algn="ctr">
              <a:lnSpc>
                <a:spcPct val="100000"/>
              </a:lnSpc>
              <a:spcBef>
                <a:spcPts val="0"/>
              </a:spcBef>
              <a:spcAft>
                <a:spcPts val="0"/>
              </a:spcAft>
              <a:buSzPct val="100000"/>
              <a:buNone/>
              <a:defRPr sz="2987"/>
            </a:lvl2pPr>
            <a:lvl3pPr lvl="2" algn="ctr">
              <a:lnSpc>
                <a:spcPct val="100000"/>
              </a:lnSpc>
              <a:spcBef>
                <a:spcPts val="0"/>
              </a:spcBef>
              <a:spcAft>
                <a:spcPts val="0"/>
              </a:spcAft>
              <a:buSzPct val="100000"/>
              <a:buNone/>
              <a:defRPr sz="2987"/>
            </a:lvl3pPr>
            <a:lvl4pPr lvl="3" algn="ctr">
              <a:lnSpc>
                <a:spcPct val="100000"/>
              </a:lnSpc>
              <a:spcBef>
                <a:spcPts val="0"/>
              </a:spcBef>
              <a:spcAft>
                <a:spcPts val="0"/>
              </a:spcAft>
              <a:buSzPct val="100000"/>
              <a:buNone/>
              <a:defRPr sz="2987"/>
            </a:lvl4pPr>
            <a:lvl5pPr lvl="4" algn="ctr">
              <a:lnSpc>
                <a:spcPct val="100000"/>
              </a:lnSpc>
              <a:spcBef>
                <a:spcPts val="0"/>
              </a:spcBef>
              <a:spcAft>
                <a:spcPts val="0"/>
              </a:spcAft>
              <a:buSzPct val="100000"/>
              <a:buNone/>
              <a:defRPr sz="2987"/>
            </a:lvl5pPr>
            <a:lvl6pPr lvl="5" algn="ctr">
              <a:lnSpc>
                <a:spcPct val="100000"/>
              </a:lnSpc>
              <a:spcBef>
                <a:spcPts val="0"/>
              </a:spcBef>
              <a:spcAft>
                <a:spcPts val="0"/>
              </a:spcAft>
              <a:buSzPct val="100000"/>
              <a:buNone/>
              <a:defRPr sz="2987"/>
            </a:lvl6pPr>
            <a:lvl7pPr lvl="6" algn="ctr">
              <a:lnSpc>
                <a:spcPct val="100000"/>
              </a:lnSpc>
              <a:spcBef>
                <a:spcPts val="0"/>
              </a:spcBef>
              <a:spcAft>
                <a:spcPts val="0"/>
              </a:spcAft>
              <a:buSzPct val="100000"/>
              <a:buNone/>
              <a:defRPr sz="2987"/>
            </a:lvl7pPr>
            <a:lvl8pPr lvl="7" algn="ctr">
              <a:lnSpc>
                <a:spcPct val="100000"/>
              </a:lnSpc>
              <a:spcBef>
                <a:spcPts val="0"/>
              </a:spcBef>
              <a:spcAft>
                <a:spcPts val="0"/>
              </a:spcAft>
              <a:buSzPct val="100000"/>
              <a:buNone/>
              <a:defRPr sz="2987"/>
            </a:lvl8pPr>
            <a:lvl9pPr lvl="8" algn="ctr">
              <a:lnSpc>
                <a:spcPct val="100000"/>
              </a:lnSpc>
              <a:spcBef>
                <a:spcPts val="0"/>
              </a:spcBef>
              <a:spcAft>
                <a:spcPts val="0"/>
              </a:spcAft>
              <a:buSzPct val="100000"/>
              <a:buNone/>
              <a:defRPr sz="2987"/>
            </a:lvl9pPr>
          </a:lstStyle>
          <a:p>
            <a:endParaRPr/>
          </a:p>
        </p:txBody>
      </p:sp>
      <p:sp>
        <p:nvSpPr>
          <p:cNvPr id="39" name="Shape 39"/>
          <p:cNvSpPr txBox="1">
            <a:spLocks noGrp="1"/>
          </p:cNvSpPr>
          <p:nvPr>
            <p:ph type="body" idx="2"/>
          </p:nvPr>
        </p:nvSpPr>
        <p:spPr>
          <a:xfrm>
            <a:off x="7025067" y="1373060"/>
            <a:ext cx="5457067" cy="7007004"/>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1335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43307" y="8022424"/>
            <a:ext cx="8531627" cy="1147449"/>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87392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43307" y="843900"/>
            <a:ext cx="12118187" cy="108600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443307" y="2185433"/>
            <a:ext cx="12118187" cy="6478507"/>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12049717" y="8842839"/>
            <a:ext cx="780373" cy="746382"/>
          </a:xfrm>
          <a:prstGeom prst="rect">
            <a:avLst/>
          </a:prstGeom>
          <a:noFill/>
          <a:ln>
            <a:noFill/>
          </a:ln>
        </p:spPr>
        <p:txBody>
          <a:bodyPr lIns="91425" tIns="91425" rIns="91425" bIns="91425" anchor="ctr" anchorCtr="0">
            <a:noAutofit/>
          </a:bodyPr>
          <a:lstStyle/>
          <a:p>
            <a:pPr algn="r"/>
            <a:fld id="{00000000-1234-1234-1234-123412341234}" type="slidenum">
              <a:rPr lang="en" sz="1422" smtClean="0">
                <a:solidFill>
                  <a:schemeClr val="dk2"/>
                </a:solidFill>
              </a:rPr>
              <a:pPr algn="r"/>
              <a:t>‹#›</a:t>
            </a:fld>
            <a:endParaRPr lang="en" sz="1422">
              <a:solidFill>
                <a:schemeClr val="dk2"/>
              </a:solidFill>
            </a:endParaRPr>
          </a:p>
        </p:txBody>
      </p:sp>
    </p:spTree>
    <p:extLst>
      <p:ext uri="{BB962C8B-B14F-4D97-AF65-F5344CB8AC3E}">
        <p14:creationId xmlns:p14="http://schemas.microsoft.com/office/powerpoint/2010/main" val="3878678125"/>
      </p:ext>
    </p:extLst>
  </p:cSld>
  <p:clrMap bg1="lt1" tx1="dk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50240" y="130953"/>
            <a:ext cx="11704320" cy="214488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50240" y="2275840"/>
            <a:ext cx="11704320" cy="747776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320107" y="9122270"/>
            <a:ext cx="3034453" cy="355034"/>
          </a:xfrm>
          <a:prstGeom prst="rect">
            <a:avLst/>
          </a:prstGeom>
          <a:ln w="12700">
            <a:miter lim="400000"/>
          </a:ln>
        </p:spPr>
        <p:txBody>
          <a:bodyPr lIns="45719" rIns="45719" anchor="ctr">
            <a:spAutoFit/>
          </a:bodyPr>
          <a:lstStyle>
            <a:lvl1pPr algn="r">
              <a:defRPr sz="1707">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94555812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Lst>
  <p:transition spd="med"/>
  <p:txStyles>
    <p:titleStyle>
      <a:lvl1pPr marL="0" marR="0" indent="0" algn="ctr" defTabSz="650230" rtl="0" latinLnBrk="0">
        <a:lnSpc>
          <a:spcPct val="100000"/>
        </a:lnSpc>
        <a:spcBef>
          <a:spcPts val="0"/>
        </a:spcBef>
        <a:spcAft>
          <a:spcPts val="0"/>
        </a:spcAft>
        <a:buClrTx/>
        <a:buSzTx/>
        <a:buFontTx/>
        <a:buNone/>
        <a:tabLst/>
        <a:defRPr sz="6258" b="0" i="0" u="none" strike="noStrike" cap="none" spc="0" baseline="0">
          <a:ln>
            <a:noFill/>
          </a:ln>
          <a:solidFill>
            <a:srgbClr val="000000"/>
          </a:solidFill>
          <a:uFillTx/>
          <a:latin typeface="Calibri"/>
          <a:ea typeface="Calibri"/>
          <a:cs typeface="Calibri"/>
          <a:sym typeface="Calibri"/>
        </a:defRPr>
      </a:lvl1pPr>
      <a:lvl2pPr marL="0" marR="0" indent="0" algn="ctr" defTabSz="650230" rtl="0" latinLnBrk="0">
        <a:lnSpc>
          <a:spcPct val="100000"/>
        </a:lnSpc>
        <a:spcBef>
          <a:spcPts val="0"/>
        </a:spcBef>
        <a:spcAft>
          <a:spcPts val="0"/>
        </a:spcAft>
        <a:buClrTx/>
        <a:buSzTx/>
        <a:buFontTx/>
        <a:buNone/>
        <a:tabLst/>
        <a:defRPr sz="6258" b="0" i="0" u="none" strike="noStrike" cap="none" spc="0" baseline="0">
          <a:ln>
            <a:noFill/>
          </a:ln>
          <a:solidFill>
            <a:srgbClr val="000000"/>
          </a:solidFill>
          <a:uFillTx/>
          <a:latin typeface="Calibri"/>
          <a:ea typeface="Calibri"/>
          <a:cs typeface="Calibri"/>
          <a:sym typeface="Calibri"/>
        </a:defRPr>
      </a:lvl2pPr>
      <a:lvl3pPr marL="0" marR="0" indent="0" algn="ctr" defTabSz="650230" rtl="0" latinLnBrk="0">
        <a:lnSpc>
          <a:spcPct val="100000"/>
        </a:lnSpc>
        <a:spcBef>
          <a:spcPts val="0"/>
        </a:spcBef>
        <a:spcAft>
          <a:spcPts val="0"/>
        </a:spcAft>
        <a:buClrTx/>
        <a:buSzTx/>
        <a:buFontTx/>
        <a:buNone/>
        <a:tabLst/>
        <a:defRPr sz="6258" b="0" i="0" u="none" strike="noStrike" cap="none" spc="0" baseline="0">
          <a:ln>
            <a:noFill/>
          </a:ln>
          <a:solidFill>
            <a:srgbClr val="000000"/>
          </a:solidFill>
          <a:uFillTx/>
          <a:latin typeface="Calibri"/>
          <a:ea typeface="Calibri"/>
          <a:cs typeface="Calibri"/>
          <a:sym typeface="Calibri"/>
        </a:defRPr>
      </a:lvl3pPr>
      <a:lvl4pPr marL="0" marR="0" indent="0" algn="ctr" defTabSz="650230" rtl="0" latinLnBrk="0">
        <a:lnSpc>
          <a:spcPct val="100000"/>
        </a:lnSpc>
        <a:spcBef>
          <a:spcPts val="0"/>
        </a:spcBef>
        <a:spcAft>
          <a:spcPts val="0"/>
        </a:spcAft>
        <a:buClrTx/>
        <a:buSzTx/>
        <a:buFontTx/>
        <a:buNone/>
        <a:tabLst/>
        <a:defRPr sz="6258" b="0" i="0" u="none" strike="noStrike" cap="none" spc="0" baseline="0">
          <a:ln>
            <a:noFill/>
          </a:ln>
          <a:solidFill>
            <a:srgbClr val="000000"/>
          </a:solidFill>
          <a:uFillTx/>
          <a:latin typeface="Calibri"/>
          <a:ea typeface="Calibri"/>
          <a:cs typeface="Calibri"/>
          <a:sym typeface="Calibri"/>
        </a:defRPr>
      </a:lvl4pPr>
      <a:lvl5pPr marL="0" marR="0" indent="0" algn="ctr" defTabSz="650230" rtl="0" latinLnBrk="0">
        <a:lnSpc>
          <a:spcPct val="100000"/>
        </a:lnSpc>
        <a:spcBef>
          <a:spcPts val="0"/>
        </a:spcBef>
        <a:spcAft>
          <a:spcPts val="0"/>
        </a:spcAft>
        <a:buClrTx/>
        <a:buSzTx/>
        <a:buFontTx/>
        <a:buNone/>
        <a:tabLst/>
        <a:defRPr sz="6258" b="0" i="0" u="none" strike="noStrike" cap="none" spc="0" baseline="0">
          <a:ln>
            <a:noFill/>
          </a:ln>
          <a:solidFill>
            <a:srgbClr val="000000"/>
          </a:solidFill>
          <a:uFillTx/>
          <a:latin typeface="Calibri"/>
          <a:ea typeface="Calibri"/>
          <a:cs typeface="Calibri"/>
          <a:sym typeface="Calibri"/>
        </a:defRPr>
      </a:lvl5pPr>
      <a:lvl6pPr marL="0" marR="0" indent="0" algn="ctr" defTabSz="650230" rtl="0" latinLnBrk="0">
        <a:lnSpc>
          <a:spcPct val="100000"/>
        </a:lnSpc>
        <a:spcBef>
          <a:spcPts val="0"/>
        </a:spcBef>
        <a:spcAft>
          <a:spcPts val="0"/>
        </a:spcAft>
        <a:buClrTx/>
        <a:buSzTx/>
        <a:buFontTx/>
        <a:buNone/>
        <a:tabLst/>
        <a:defRPr sz="6258" b="0" i="0" u="none" strike="noStrike" cap="none" spc="0" baseline="0">
          <a:ln>
            <a:noFill/>
          </a:ln>
          <a:solidFill>
            <a:srgbClr val="000000"/>
          </a:solidFill>
          <a:uFillTx/>
          <a:latin typeface="Calibri"/>
          <a:ea typeface="Calibri"/>
          <a:cs typeface="Calibri"/>
          <a:sym typeface="Calibri"/>
        </a:defRPr>
      </a:lvl6pPr>
      <a:lvl7pPr marL="0" marR="0" indent="0" algn="ctr" defTabSz="650230" rtl="0" latinLnBrk="0">
        <a:lnSpc>
          <a:spcPct val="100000"/>
        </a:lnSpc>
        <a:spcBef>
          <a:spcPts val="0"/>
        </a:spcBef>
        <a:spcAft>
          <a:spcPts val="0"/>
        </a:spcAft>
        <a:buClrTx/>
        <a:buSzTx/>
        <a:buFontTx/>
        <a:buNone/>
        <a:tabLst/>
        <a:defRPr sz="6258" b="0" i="0" u="none" strike="noStrike" cap="none" spc="0" baseline="0">
          <a:ln>
            <a:noFill/>
          </a:ln>
          <a:solidFill>
            <a:srgbClr val="000000"/>
          </a:solidFill>
          <a:uFillTx/>
          <a:latin typeface="Calibri"/>
          <a:ea typeface="Calibri"/>
          <a:cs typeface="Calibri"/>
          <a:sym typeface="Calibri"/>
        </a:defRPr>
      </a:lvl7pPr>
      <a:lvl8pPr marL="0" marR="0" indent="0" algn="ctr" defTabSz="650230" rtl="0" latinLnBrk="0">
        <a:lnSpc>
          <a:spcPct val="100000"/>
        </a:lnSpc>
        <a:spcBef>
          <a:spcPts val="0"/>
        </a:spcBef>
        <a:spcAft>
          <a:spcPts val="0"/>
        </a:spcAft>
        <a:buClrTx/>
        <a:buSzTx/>
        <a:buFontTx/>
        <a:buNone/>
        <a:tabLst/>
        <a:defRPr sz="6258" b="0" i="0" u="none" strike="noStrike" cap="none" spc="0" baseline="0">
          <a:ln>
            <a:noFill/>
          </a:ln>
          <a:solidFill>
            <a:srgbClr val="000000"/>
          </a:solidFill>
          <a:uFillTx/>
          <a:latin typeface="Calibri"/>
          <a:ea typeface="Calibri"/>
          <a:cs typeface="Calibri"/>
          <a:sym typeface="Calibri"/>
        </a:defRPr>
      </a:lvl8pPr>
      <a:lvl9pPr marL="0" marR="0" indent="0" algn="ctr" defTabSz="650230" rtl="0" latinLnBrk="0">
        <a:lnSpc>
          <a:spcPct val="100000"/>
        </a:lnSpc>
        <a:spcBef>
          <a:spcPts val="0"/>
        </a:spcBef>
        <a:spcAft>
          <a:spcPts val="0"/>
        </a:spcAft>
        <a:buClrTx/>
        <a:buSzTx/>
        <a:buFontTx/>
        <a:buNone/>
        <a:tabLst/>
        <a:defRPr sz="6258" b="0" i="0" u="none" strike="noStrike" cap="none" spc="0" baseline="0">
          <a:ln>
            <a:noFill/>
          </a:ln>
          <a:solidFill>
            <a:srgbClr val="000000"/>
          </a:solidFill>
          <a:uFillTx/>
          <a:latin typeface="Calibri"/>
          <a:ea typeface="Calibri"/>
          <a:cs typeface="Calibri"/>
          <a:sym typeface="Calibri"/>
        </a:defRPr>
      </a:lvl9pPr>
    </p:titleStyle>
    <p:bodyStyle>
      <a:lvl1pPr marL="487672" marR="0" indent="-487672" algn="l" defTabSz="650230" rtl="0" latinLnBrk="0">
        <a:lnSpc>
          <a:spcPct val="100000"/>
        </a:lnSpc>
        <a:spcBef>
          <a:spcPts val="996"/>
        </a:spcBef>
        <a:spcAft>
          <a:spcPts val="0"/>
        </a:spcAft>
        <a:buClrTx/>
        <a:buSzPct val="100000"/>
        <a:buFont typeface="Arial"/>
        <a:buChar char="•"/>
        <a:tabLst/>
        <a:defRPr sz="4551" b="0" i="0" u="none" strike="noStrike" cap="none" spc="0" baseline="0">
          <a:ln>
            <a:noFill/>
          </a:ln>
          <a:solidFill>
            <a:srgbClr val="000000"/>
          </a:solidFill>
          <a:uFillTx/>
          <a:latin typeface="Calibri"/>
          <a:ea typeface="Calibri"/>
          <a:cs typeface="Calibri"/>
          <a:sym typeface="Calibri"/>
        </a:defRPr>
      </a:lvl1pPr>
      <a:lvl2pPr marL="1114679" marR="0" indent="-464449" algn="l" defTabSz="650230" rtl="0" latinLnBrk="0">
        <a:lnSpc>
          <a:spcPct val="100000"/>
        </a:lnSpc>
        <a:spcBef>
          <a:spcPts val="996"/>
        </a:spcBef>
        <a:spcAft>
          <a:spcPts val="0"/>
        </a:spcAft>
        <a:buClrTx/>
        <a:buSzPct val="100000"/>
        <a:buFont typeface="Arial"/>
        <a:buChar char="–"/>
        <a:tabLst/>
        <a:defRPr sz="4551" b="0" i="0" u="none" strike="noStrike" cap="none" spc="0" baseline="0">
          <a:ln>
            <a:noFill/>
          </a:ln>
          <a:solidFill>
            <a:srgbClr val="000000"/>
          </a:solidFill>
          <a:uFillTx/>
          <a:latin typeface="Calibri"/>
          <a:ea typeface="Calibri"/>
          <a:cs typeface="Calibri"/>
          <a:sym typeface="Calibri"/>
        </a:defRPr>
      </a:lvl2pPr>
      <a:lvl3pPr marL="1733946" marR="0" indent="-433487" algn="l" defTabSz="650230" rtl="0" latinLnBrk="0">
        <a:lnSpc>
          <a:spcPct val="100000"/>
        </a:lnSpc>
        <a:spcBef>
          <a:spcPts val="996"/>
        </a:spcBef>
        <a:spcAft>
          <a:spcPts val="0"/>
        </a:spcAft>
        <a:buClrTx/>
        <a:buSzPct val="100000"/>
        <a:buFont typeface="Arial"/>
        <a:buChar char="•"/>
        <a:tabLst/>
        <a:defRPr sz="4551" b="0" i="0" u="none" strike="noStrike" cap="none" spc="0" baseline="0">
          <a:ln>
            <a:noFill/>
          </a:ln>
          <a:solidFill>
            <a:srgbClr val="000000"/>
          </a:solidFill>
          <a:uFillTx/>
          <a:latin typeface="Calibri"/>
          <a:ea typeface="Calibri"/>
          <a:cs typeface="Calibri"/>
          <a:sym typeface="Calibri"/>
        </a:defRPr>
      </a:lvl3pPr>
      <a:lvl4pPr marL="2470873" marR="0" indent="-520184" algn="l" defTabSz="650230" rtl="0" latinLnBrk="0">
        <a:lnSpc>
          <a:spcPct val="100000"/>
        </a:lnSpc>
        <a:spcBef>
          <a:spcPts val="996"/>
        </a:spcBef>
        <a:spcAft>
          <a:spcPts val="0"/>
        </a:spcAft>
        <a:buClrTx/>
        <a:buSzPct val="100000"/>
        <a:buFont typeface="Arial"/>
        <a:buChar char="–"/>
        <a:tabLst/>
        <a:defRPr sz="4551" b="0" i="0" u="none" strike="noStrike" cap="none" spc="0" baseline="0">
          <a:ln>
            <a:noFill/>
          </a:ln>
          <a:solidFill>
            <a:srgbClr val="000000"/>
          </a:solidFill>
          <a:uFillTx/>
          <a:latin typeface="Calibri"/>
          <a:ea typeface="Calibri"/>
          <a:cs typeface="Calibri"/>
          <a:sym typeface="Calibri"/>
        </a:defRPr>
      </a:lvl4pPr>
      <a:lvl5pPr marL="3121103" marR="0" indent="-520184" algn="l" defTabSz="650230" rtl="0" latinLnBrk="0">
        <a:lnSpc>
          <a:spcPct val="100000"/>
        </a:lnSpc>
        <a:spcBef>
          <a:spcPts val="996"/>
        </a:spcBef>
        <a:spcAft>
          <a:spcPts val="0"/>
        </a:spcAft>
        <a:buClrTx/>
        <a:buSzPct val="100000"/>
        <a:buFont typeface="Arial"/>
        <a:buChar char="»"/>
        <a:tabLst/>
        <a:defRPr sz="4551" b="0" i="0" u="none" strike="noStrike" cap="none" spc="0" baseline="0">
          <a:ln>
            <a:noFill/>
          </a:ln>
          <a:solidFill>
            <a:srgbClr val="000000"/>
          </a:solidFill>
          <a:uFillTx/>
          <a:latin typeface="Calibri"/>
          <a:ea typeface="Calibri"/>
          <a:cs typeface="Calibri"/>
          <a:sym typeface="Calibri"/>
        </a:defRPr>
      </a:lvl5pPr>
      <a:lvl6pPr marL="3771333" marR="0" indent="-520184" algn="l" defTabSz="650230" rtl="0" latinLnBrk="0">
        <a:lnSpc>
          <a:spcPct val="100000"/>
        </a:lnSpc>
        <a:spcBef>
          <a:spcPts val="996"/>
        </a:spcBef>
        <a:spcAft>
          <a:spcPts val="0"/>
        </a:spcAft>
        <a:buClrTx/>
        <a:buSzPct val="100000"/>
        <a:buFont typeface="Arial"/>
        <a:buChar char="•"/>
        <a:tabLst/>
        <a:defRPr sz="4551" b="0" i="0" u="none" strike="noStrike" cap="none" spc="0" baseline="0">
          <a:ln>
            <a:noFill/>
          </a:ln>
          <a:solidFill>
            <a:srgbClr val="000000"/>
          </a:solidFill>
          <a:uFillTx/>
          <a:latin typeface="Calibri"/>
          <a:ea typeface="Calibri"/>
          <a:cs typeface="Calibri"/>
          <a:sym typeface="Calibri"/>
        </a:defRPr>
      </a:lvl6pPr>
      <a:lvl7pPr marL="4421563" marR="0" indent="-520184" algn="l" defTabSz="650230" rtl="0" latinLnBrk="0">
        <a:lnSpc>
          <a:spcPct val="100000"/>
        </a:lnSpc>
        <a:spcBef>
          <a:spcPts val="996"/>
        </a:spcBef>
        <a:spcAft>
          <a:spcPts val="0"/>
        </a:spcAft>
        <a:buClrTx/>
        <a:buSzPct val="100000"/>
        <a:buFont typeface="Arial"/>
        <a:buChar char="•"/>
        <a:tabLst/>
        <a:defRPr sz="4551" b="0" i="0" u="none" strike="noStrike" cap="none" spc="0" baseline="0">
          <a:ln>
            <a:noFill/>
          </a:ln>
          <a:solidFill>
            <a:srgbClr val="000000"/>
          </a:solidFill>
          <a:uFillTx/>
          <a:latin typeface="Calibri"/>
          <a:ea typeface="Calibri"/>
          <a:cs typeface="Calibri"/>
          <a:sym typeface="Calibri"/>
        </a:defRPr>
      </a:lvl7pPr>
      <a:lvl8pPr marL="5071791" marR="0" indent="-520182" algn="l" defTabSz="650230" rtl="0" latinLnBrk="0">
        <a:lnSpc>
          <a:spcPct val="100000"/>
        </a:lnSpc>
        <a:spcBef>
          <a:spcPts val="996"/>
        </a:spcBef>
        <a:spcAft>
          <a:spcPts val="0"/>
        </a:spcAft>
        <a:buClrTx/>
        <a:buSzPct val="100000"/>
        <a:buFont typeface="Arial"/>
        <a:buChar char="•"/>
        <a:tabLst/>
        <a:defRPr sz="4551" b="0" i="0" u="none" strike="noStrike" cap="none" spc="0" baseline="0">
          <a:ln>
            <a:noFill/>
          </a:ln>
          <a:solidFill>
            <a:srgbClr val="000000"/>
          </a:solidFill>
          <a:uFillTx/>
          <a:latin typeface="Calibri"/>
          <a:ea typeface="Calibri"/>
          <a:cs typeface="Calibri"/>
          <a:sym typeface="Calibri"/>
        </a:defRPr>
      </a:lvl8pPr>
      <a:lvl9pPr marL="5722021" marR="0" indent="-520182" algn="l" defTabSz="650230" rtl="0" latinLnBrk="0">
        <a:lnSpc>
          <a:spcPct val="100000"/>
        </a:lnSpc>
        <a:spcBef>
          <a:spcPts val="996"/>
        </a:spcBef>
        <a:spcAft>
          <a:spcPts val="0"/>
        </a:spcAft>
        <a:buClrTx/>
        <a:buSzPct val="100000"/>
        <a:buFont typeface="Arial"/>
        <a:buChar char="•"/>
        <a:tabLst/>
        <a:defRPr sz="4551"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650230" rtl="0" latinLnBrk="0">
        <a:lnSpc>
          <a:spcPct val="100000"/>
        </a:lnSpc>
        <a:spcBef>
          <a:spcPts val="0"/>
        </a:spcBef>
        <a:spcAft>
          <a:spcPts val="0"/>
        </a:spcAft>
        <a:buClrTx/>
        <a:buSzTx/>
        <a:buFontTx/>
        <a:buNone/>
        <a:tabLst/>
        <a:defRPr sz="1707" b="0" i="0" u="none" strike="noStrike" cap="none" spc="0" baseline="0">
          <a:ln>
            <a:noFill/>
          </a:ln>
          <a:solidFill>
            <a:schemeClr val="tx1"/>
          </a:solidFill>
          <a:uFillTx/>
          <a:latin typeface="+mn-lt"/>
          <a:ea typeface="+mn-ea"/>
          <a:cs typeface="+mn-cs"/>
          <a:sym typeface="Calibri"/>
        </a:defRPr>
      </a:lvl1pPr>
      <a:lvl2pPr marL="0" marR="0" indent="650230" algn="r" defTabSz="650230" rtl="0" latinLnBrk="0">
        <a:lnSpc>
          <a:spcPct val="100000"/>
        </a:lnSpc>
        <a:spcBef>
          <a:spcPts val="0"/>
        </a:spcBef>
        <a:spcAft>
          <a:spcPts val="0"/>
        </a:spcAft>
        <a:buClrTx/>
        <a:buSzTx/>
        <a:buFontTx/>
        <a:buNone/>
        <a:tabLst/>
        <a:defRPr sz="1707" b="0" i="0" u="none" strike="noStrike" cap="none" spc="0" baseline="0">
          <a:ln>
            <a:noFill/>
          </a:ln>
          <a:solidFill>
            <a:schemeClr val="tx1"/>
          </a:solidFill>
          <a:uFillTx/>
          <a:latin typeface="+mn-lt"/>
          <a:ea typeface="+mn-ea"/>
          <a:cs typeface="+mn-cs"/>
          <a:sym typeface="Calibri"/>
        </a:defRPr>
      </a:lvl2pPr>
      <a:lvl3pPr marL="0" marR="0" indent="1300460" algn="r" defTabSz="650230" rtl="0" latinLnBrk="0">
        <a:lnSpc>
          <a:spcPct val="100000"/>
        </a:lnSpc>
        <a:spcBef>
          <a:spcPts val="0"/>
        </a:spcBef>
        <a:spcAft>
          <a:spcPts val="0"/>
        </a:spcAft>
        <a:buClrTx/>
        <a:buSzTx/>
        <a:buFontTx/>
        <a:buNone/>
        <a:tabLst/>
        <a:defRPr sz="1707" b="0" i="0" u="none" strike="noStrike" cap="none" spc="0" baseline="0">
          <a:ln>
            <a:noFill/>
          </a:ln>
          <a:solidFill>
            <a:schemeClr val="tx1"/>
          </a:solidFill>
          <a:uFillTx/>
          <a:latin typeface="+mn-lt"/>
          <a:ea typeface="+mn-ea"/>
          <a:cs typeface="+mn-cs"/>
          <a:sym typeface="Calibri"/>
        </a:defRPr>
      </a:lvl3pPr>
      <a:lvl4pPr marL="0" marR="0" indent="1950690" algn="r" defTabSz="650230" rtl="0" latinLnBrk="0">
        <a:lnSpc>
          <a:spcPct val="100000"/>
        </a:lnSpc>
        <a:spcBef>
          <a:spcPts val="0"/>
        </a:spcBef>
        <a:spcAft>
          <a:spcPts val="0"/>
        </a:spcAft>
        <a:buClrTx/>
        <a:buSzTx/>
        <a:buFontTx/>
        <a:buNone/>
        <a:tabLst/>
        <a:defRPr sz="1707" b="0" i="0" u="none" strike="noStrike" cap="none" spc="0" baseline="0">
          <a:ln>
            <a:noFill/>
          </a:ln>
          <a:solidFill>
            <a:schemeClr val="tx1"/>
          </a:solidFill>
          <a:uFillTx/>
          <a:latin typeface="+mn-lt"/>
          <a:ea typeface="+mn-ea"/>
          <a:cs typeface="+mn-cs"/>
          <a:sym typeface="Calibri"/>
        </a:defRPr>
      </a:lvl4pPr>
      <a:lvl5pPr marL="0" marR="0" indent="2600919" algn="r" defTabSz="650230" rtl="0" latinLnBrk="0">
        <a:lnSpc>
          <a:spcPct val="100000"/>
        </a:lnSpc>
        <a:spcBef>
          <a:spcPts val="0"/>
        </a:spcBef>
        <a:spcAft>
          <a:spcPts val="0"/>
        </a:spcAft>
        <a:buClrTx/>
        <a:buSzTx/>
        <a:buFontTx/>
        <a:buNone/>
        <a:tabLst/>
        <a:defRPr sz="1707" b="0" i="0" u="none" strike="noStrike" cap="none" spc="0" baseline="0">
          <a:ln>
            <a:noFill/>
          </a:ln>
          <a:solidFill>
            <a:schemeClr val="tx1"/>
          </a:solidFill>
          <a:uFillTx/>
          <a:latin typeface="+mn-lt"/>
          <a:ea typeface="+mn-ea"/>
          <a:cs typeface="+mn-cs"/>
          <a:sym typeface="Calibri"/>
        </a:defRPr>
      </a:lvl5pPr>
      <a:lvl6pPr marL="0" marR="0" indent="3251149" algn="r" defTabSz="650230" rtl="0" latinLnBrk="0">
        <a:lnSpc>
          <a:spcPct val="100000"/>
        </a:lnSpc>
        <a:spcBef>
          <a:spcPts val="0"/>
        </a:spcBef>
        <a:spcAft>
          <a:spcPts val="0"/>
        </a:spcAft>
        <a:buClrTx/>
        <a:buSzTx/>
        <a:buFontTx/>
        <a:buNone/>
        <a:tabLst/>
        <a:defRPr sz="1707" b="0" i="0" u="none" strike="noStrike" cap="none" spc="0" baseline="0">
          <a:ln>
            <a:noFill/>
          </a:ln>
          <a:solidFill>
            <a:schemeClr val="tx1"/>
          </a:solidFill>
          <a:uFillTx/>
          <a:latin typeface="+mn-lt"/>
          <a:ea typeface="+mn-ea"/>
          <a:cs typeface="+mn-cs"/>
          <a:sym typeface="Calibri"/>
        </a:defRPr>
      </a:lvl6pPr>
      <a:lvl7pPr marL="0" marR="0" indent="3901379" algn="r" defTabSz="650230" rtl="0" latinLnBrk="0">
        <a:lnSpc>
          <a:spcPct val="100000"/>
        </a:lnSpc>
        <a:spcBef>
          <a:spcPts val="0"/>
        </a:spcBef>
        <a:spcAft>
          <a:spcPts val="0"/>
        </a:spcAft>
        <a:buClrTx/>
        <a:buSzTx/>
        <a:buFontTx/>
        <a:buNone/>
        <a:tabLst/>
        <a:defRPr sz="1707" b="0" i="0" u="none" strike="noStrike" cap="none" spc="0" baseline="0">
          <a:ln>
            <a:noFill/>
          </a:ln>
          <a:solidFill>
            <a:schemeClr val="tx1"/>
          </a:solidFill>
          <a:uFillTx/>
          <a:latin typeface="+mn-lt"/>
          <a:ea typeface="+mn-ea"/>
          <a:cs typeface="+mn-cs"/>
          <a:sym typeface="Calibri"/>
        </a:defRPr>
      </a:lvl7pPr>
      <a:lvl8pPr marL="0" marR="0" indent="4551609" algn="r" defTabSz="650230" rtl="0" latinLnBrk="0">
        <a:lnSpc>
          <a:spcPct val="100000"/>
        </a:lnSpc>
        <a:spcBef>
          <a:spcPts val="0"/>
        </a:spcBef>
        <a:spcAft>
          <a:spcPts val="0"/>
        </a:spcAft>
        <a:buClrTx/>
        <a:buSzTx/>
        <a:buFontTx/>
        <a:buNone/>
        <a:tabLst/>
        <a:defRPr sz="1707" b="0" i="0" u="none" strike="noStrike" cap="none" spc="0" baseline="0">
          <a:ln>
            <a:noFill/>
          </a:ln>
          <a:solidFill>
            <a:schemeClr val="tx1"/>
          </a:solidFill>
          <a:uFillTx/>
          <a:latin typeface="+mn-lt"/>
          <a:ea typeface="+mn-ea"/>
          <a:cs typeface="+mn-cs"/>
          <a:sym typeface="Calibri"/>
        </a:defRPr>
      </a:lvl8pPr>
      <a:lvl9pPr marL="0" marR="0" indent="5201839" algn="r" defTabSz="650230" rtl="0" latinLnBrk="0">
        <a:lnSpc>
          <a:spcPct val="100000"/>
        </a:lnSpc>
        <a:spcBef>
          <a:spcPts val="0"/>
        </a:spcBef>
        <a:spcAft>
          <a:spcPts val="0"/>
        </a:spcAft>
        <a:buClrTx/>
        <a:buSzTx/>
        <a:buFontTx/>
        <a:buNone/>
        <a:tabLst/>
        <a:defRPr sz="1707"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50240" y="130953"/>
            <a:ext cx="11704320" cy="2144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650240" y="2275841"/>
            <a:ext cx="11704320" cy="7477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320107" y="9122819"/>
            <a:ext cx="3034453" cy="353939"/>
          </a:xfrm>
          <a:prstGeom prst="rect">
            <a:avLst/>
          </a:prstGeom>
          <a:ln w="12700">
            <a:miter lim="400000"/>
          </a:ln>
        </p:spPr>
        <p:txBody>
          <a:bodyPr lIns="45718" tIns="45718" rIns="45718" bIns="45718" anchor="ctr">
            <a:spAutoFit/>
          </a:bodyPr>
          <a:lstStyle>
            <a:lvl1pPr algn="r">
              <a:defRPr sz="1700">
                <a:solidFill>
                  <a:srgbClr val="888888"/>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221350575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Lst>
  <p:transition spd="med"/>
  <p:txStyles>
    <p:titleStyle>
      <a:lvl1pPr marL="0" marR="0" indent="0" algn="ctr" defTabSz="650196" rtl="0" latinLnBrk="0">
        <a:lnSpc>
          <a:spcPct val="100000"/>
        </a:lnSpc>
        <a:spcBef>
          <a:spcPts val="0"/>
        </a:spcBef>
        <a:spcAft>
          <a:spcPts val="0"/>
        </a:spcAft>
        <a:buClrTx/>
        <a:buSzTx/>
        <a:buFontTx/>
        <a:buNone/>
        <a:tabLst/>
        <a:defRPr sz="6199" b="0" i="0" u="none" strike="noStrike" cap="none" spc="0" baseline="0">
          <a:ln>
            <a:noFill/>
          </a:ln>
          <a:solidFill>
            <a:srgbClr val="000000"/>
          </a:solidFill>
          <a:uFillTx/>
          <a:latin typeface="Calibri"/>
          <a:ea typeface="Calibri"/>
          <a:cs typeface="Calibri"/>
          <a:sym typeface="Calibri"/>
        </a:defRPr>
      </a:lvl1pPr>
      <a:lvl2pPr marL="0" marR="0" indent="0" algn="ctr" defTabSz="650196" rtl="0" latinLnBrk="0">
        <a:lnSpc>
          <a:spcPct val="100000"/>
        </a:lnSpc>
        <a:spcBef>
          <a:spcPts val="0"/>
        </a:spcBef>
        <a:spcAft>
          <a:spcPts val="0"/>
        </a:spcAft>
        <a:buClrTx/>
        <a:buSzTx/>
        <a:buFontTx/>
        <a:buNone/>
        <a:tabLst/>
        <a:defRPr sz="6199" b="0" i="0" u="none" strike="noStrike" cap="none" spc="0" baseline="0">
          <a:ln>
            <a:noFill/>
          </a:ln>
          <a:solidFill>
            <a:srgbClr val="000000"/>
          </a:solidFill>
          <a:uFillTx/>
          <a:latin typeface="Calibri"/>
          <a:ea typeface="Calibri"/>
          <a:cs typeface="Calibri"/>
          <a:sym typeface="Calibri"/>
        </a:defRPr>
      </a:lvl2pPr>
      <a:lvl3pPr marL="0" marR="0" indent="0" algn="ctr" defTabSz="650196" rtl="0" latinLnBrk="0">
        <a:lnSpc>
          <a:spcPct val="100000"/>
        </a:lnSpc>
        <a:spcBef>
          <a:spcPts val="0"/>
        </a:spcBef>
        <a:spcAft>
          <a:spcPts val="0"/>
        </a:spcAft>
        <a:buClrTx/>
        <a:buSzTx/>
        <a:buFontTx/>
        <a:buNone/>
        <a:tabLst/>
        <a:defRPr sz="6199" b="0" i="0" u="none" strike="noStrike" cap="none" spc="0" baseline="0">
          <a:ln>
            <a:noFill/>
          </a:ln>
          <a:solidFill>
            <a:srgbClr val="000000"/>
          </a:solidFill>
          <a:uFillTx/>
          <a:latin typeface="Calibri"/>
          <a:ea typeface="Calibri"/>
          <a:cs typeface="Calibri"/>
          <a:sym typeface="Calibri"/>
        </a:defRPr>
      </a:lvl3pPr>
      <a:lvl4pPr marL="0" marR="0" indent="0" algn="ctr" defTabSz="650196" rtl="0" latinLnBrk="0">
        <a:lnSpc>
          <a:spcPct val="100000"/>
        </a:lnSpc>
        <a:spcBef>
          <a:spcPts val="0"/>
        </a:spcBef>
        <a:spcAft>
          <a:spcPts val="0"/>
        </a:spcAft>
        <a:buClrTx/>
        <a:buSzTx/>
        <a:buFontTx/>
        <a:buNone/>
        <a:tabLst/>
        <a:defRPr sz="6199" b="0" i="0" u="none" strike="noStrike" cap="none" spc="0" baseline="0">
          <a:ln>
            <a:noFill/>
          </a:ln>
          <a:solidFill>
            <a:srgbClr val="000000"/>
          </a:solidFill>
          <a:uFillTx/>
          <a:latin typeface="Calibri"/>
          <a:ea typeface="Calibri"/>
          <a:cs typeface="Calibri"/>
          <a:sym typeface="Calibri"/>
        </a:defRPr>
      </a:lvl4pPr>
      <a:lvl5pPr marL="0" marR="0" indent="0" algn="ctr" defTabSz="650196" rtl="0" latinLnBrk="0">
        <a:lnSpc>
          <a:spcPct val="100000"/>
        </a:lnSpc>
        <a:spcBef>
          <a:spcPts val="0"/>
        </a:spcBef>
        <a:spcAft>
          <a:spcPts val="0"/>
        </a:spcAft>
        <a:buClrTx/>
        <a:buSzTx/>
        <a:buFontTx/>
        <a:buNone/>
        <a:tabLst/>
        <a:defRPr sz="6199" b="0" i="0" u="none" strike="noStrike" cap="none" spc="0" baseline="0">
          <a:ln>
            <a:noFill/>
          </a:ln>
          <a:solidFill>
            <a:srgbClr val="000000"/>
          </a:solidFill>
          <a:uFillTx/>
          <a:latin typeface="Calibri"/>
          <a:ea typeface="Calibri"/>
          <a:cs typeface="Calibri"/>
          <a:sym typeface="Calibri"/>
        </a:defRPr>
      </a:lvl5pPr>
      <a:lvl6pPr marL="0" marR="0" indent="0" algn="ctr" defTabSz="650196" rtl="0" latinLnBrk="0">
        <a:lnSpc>
          <a:spcPct val="100000"/>
        </a:lnSpc>
        <a:spcBef>
          <a:spcPts val="0"/>
        </a:spcBef>
        <a:spcAft>
          <a:spcPts val="0"/>
        </a:spcAft>
        <a:buClrTx/>
        <a:buSzTx/>
        <a:buFontTx/>
        <a:buNone/>
        <a:tabLst/>
        <a:defRPr sz="6199" b="0" i="0" u="none" strike="noStrike" cap="none" spc="0" baseline="0">
          <a:ln>
            <a:noFill/>
          </a:ln>
          <a:solidFill>
            <a:srgbClr val="000000"/>
          </a:solidFill>
          <a:uFillTx/>
          <a:latin typeface="Calibri"/>
          <a:ea typeface="Calibri"/>
          <a:cs typeface="Calibri"/>
          <a:sym typeface="Calibri"/>
        </a:defRPr>
      </a:lvl6pPr>
      <a:lvl7pPr marL="0" marR="0" indent="0" algn="ctr" defTabSz="650196" rtl="0" latinLnBrk="0">
        <a:lnSpc>
          <a:spcPct val="100000"/>
        </a:lnSpc>
        <a:spcBef>
          <a:spcPts val="0"/>
        </a:spcBef>
        <a:spcAft>
          <a:spcPts val="0"/>
        </a:spcAft>
        <a:buClrTx/>
        <a:buSzTx/>
        <a:buFontTx/>
        <a:buNone/>
        <a:tabLst/>
        <a:defRPr sz="6199" b="0" i="0" u="none" strike="noStrike" cap="none" spc="0" baseline="0">
          <a:ln>
            <a:noFill/>
          </a:ln>
          <a:solidFill>
            <a:srgbClr val="000000"/>
          </a:solidFill>
          <a:uFillTx/>
          <a:latin typeface="Calibri"/>
          <a:ea typeface="Calibri"/>
          <a:cs typeface="Calibri"/>
          <a:sym typeface="Calibri"/>
        </a:defRPr>
      </a:lvl7pPr>
      <a:lvl8pPr marL="0" marR="0" indent="0" algn="ctr" defTabSz="650196" rtl="0" latinLnBrk="0">
        <a:lnSpc>
          <a:spcPct val="100000"/>
        </a:lnSpc>
        <a:spcBef>
          <a:spcPts val="0"/>
        </a:spcBef>
        <a:spcAft>
          <a:spcPts val="0"/>
        </a:spcAft>
        <a:buClrTx/>
        <a:buSzTx/>
        <a:buFontTx/>
        <a:buNone/>
        <a:tabLst/>
        <a:defRPr sz="6199" b="0" i="0" u="none" strike="noStrike" cap="none" spc="0" baseline="0">
          <a:ln>
            <a:noFill/>
          </a:ln>
          <a:solidFill>
            <a:srgbClr val="000000"/>
          </a:solidFill>
          <a:uFillTx/>
          <a:latin typeface="Calibri"/>
          <a:ea typeface="Calibri"/>
          <a:cs typeface="Calibri"/>
          <a:sym typeface="Calibri"/>
        </a:defRPr>
      </a:lvl8pPr>
      <a:lvl9pPr marL="0" marR="0" indent="0" algn="ctr" defTabSz="650196" rtl="0" latinLnBrk="0">
        <a:lnSpc>
          <a:spcPct val="100000"/>
        </a:lnSpc>
        <a:spcBef>
          <a:spcPts val="0"/>
        </a:spcBef>
        <a:spcAft>
          <a:spcPts val="0"/>
        </a:spcAft>
        <a:buClrTx/>
        <a:buSzTx/>
        <a:buFontTx/>
        <a:buNone/>
        <a:tabLst/>
        <a:defRPr sz="6199" b="0" i="0" u="none" strike="noStrike" cap="none" spc="0" baseline="0">
          <a:ln>
            <a:noFill/>
          </a:ln>
          <a:solidFill>
            <a:srgbClr val="000000"/>
          </a:solidFill>
          <a:uFillTx/>
          <a:latin typeface="Calibri"/>
          <a:ea typeface="Calibri"/>
          <a:cs typeface="Calibri"/>
          <a:sym typeface="Calibri"/>
        </a:defRPr>
      </a:lvl9pPr>
    </p:titleStyle>
    <p:bodyStyle>
      <a:lvl1pPr marL="487645" marR="0" indent="-487645" algn="l" defTabSz="650196" rtl="0" latinLnBrk="0">
        <a:lnSpc>
          <a:spcPct val="100000"/>
        </a:lnSpc>
        <a:spcBef>
          <a:spcPts val="900"/>
        </a:spcBef>
        <a:spcAft>
          <a:spcPts val="0"/>
        </a:spcAft>
        <a:buClrTx/>
        <a:buSzPct val="100000"/>
        <a:buFont typeface="Arial"/>
        <a:buChar char="•"/>
        <a:tabLst/>
        <a:defRPr sz="4500" b="0" i="0" u="none" strike="noStrike" cap="none" spc="0" baseline="0">
          <a:ln>
            <a:noFill/>
          </a:ln>
          <a:solidFill>
            <a:srgbClr val="000000"/>
          </a:solidFill>
          <a:uFillTx/>
          <a:latin typeface="Calibri"/>
          <a:ea typeface="Calibri"/>
          <a:cs typeface="Calibri"/>
          <a:sym typeface="Calibri"/>
        </a:defRPr>
      </a:lvl1pPr>
      <a:lvl2pPr marL="1114621" marR="0" indent="-464424" algn="l" defTabSz="650196" rtl="0" latinLnBrk="0">
        <a:lnSpc>
          <a:spcPct val="100000"/>
        </a:lnSpc>
        <a:spcBef>
          <a:spcPts val="900"/>
        </a:spcBef>
        <a:spcAft>
          <a:spcPts val="0"/>
        </a:spcAft>
        <a:buClrTx/>
        <a:buSzPct val="100000"/>
        <a:buFont typeface="Arial"/>
        <a:buChar char="–"/>
        <a:tabLst/>
        <a:defRPr sz="4500" b="0" i="0" u="none" strike="noStrike" cap="none" spc="0" baseline="0">
          <a:ln>
            <a:noFill/>
          </a:ln>
          <a:solidFill>
            <a:srgbClr val="000000"/>
          </a:solidFill>
          <a:uFillTx/>
          <a:latin typeface="Calibri"/>
          <a:ea typeface="Calibri"/>
          <a:cs typeface="Calibri"/>
          <a:sym typeface="Calibri"/>
        </a:defRPr>
      </a:lvl2pPr>
      <a:lvl3pPr marL="1733857" marR="0" indent="-433465" algn="l" defTabSz="650196" rtl="0" latinLnBrk="0">
        <a:lnSpc>
          <a:spcPct val="100000"/>
        </a:lnSpc>
        <a:spcBef>
          <a:spcPts val="900"/>
        </a:spcBef>
        <a:spcAft>
          <a:spcPts val="0"/>
        </a:spcAft>
        <a:buClrTx/>
        <a:buSzPct val="100000"/>
        <a:buFont typeface="Arial"/>
        <a:buChar char="•"/>
        <a:tabLst/>
        <a:defRPr sz="4500" b="0" i="0" u="none" strike="noStrike" cap="none" spc="0" baseline="0">
          <a:ln>
            <a:noFill/>
          </a:ln>
          <a:solidFill>
            <a:srgbClr val="000000"/>
          </a:solidFill>
          <a:uFillTx/>
          <a:latin typeface="Calibri"/>
          <a:ea typeface="Calibri"/>
          <a:cs typeface="Calibri"/>
          <a:sym typeface="Calibri"/>
        </a:defRPr>
      </a:lvl3pPr>
      <a:lvl4pPr marL="2470747" marR="0" indent="-520157" algn="l" defTabSz="650196" rtl="0" latinLnBrk="0">
        <a:lnSpc>
          <a:spcPct val="100000"/>
        </a:lnSpc>
        <a:spcBef>
          <a:spcPts val="900"/>
        </a:spcBef>
        <a:spcAft>
          <a:spcPts val="0"/>
        </a:spcAft>
        <a:buClrTx/>
        <a:buSzPct val="100000"/>
        <a:buFont typeface="Arial"/>
        <a:buChar char="–"/>
        <a:tabLst/>
        <a:defRPr sz="4500" b="0" i="0" u="none" strike="noStrike" cap="none" spc="0" baseline="0">
          <a:ln>
            <a:noFill/>
          </a:ln>
          <a:solidFill>
            <a:srgbClr val="000000"/>
          </a:solidFill>
          <a:uFillTx/>
          <a:latin typeface="Calibri"/>
          <a:ea typeface="Calibri"/>
          <a:cs typeface="Calibri"/>
          <a:sym typeface="Calibri"/>
        </a:defRPr>
      </a:lvl4pPr>
      <a:lvl5pPr marL="3120944" marR="0" indent="-520157" algn="l" defTabSz="650196" rtl="0" latinLnBrk="0">
        <a:lnSpc>
          <a:spcPct val="100000"/>
        </a:lnSpc>
        <a:spcBef>
          <a:spcPts val="900"/>
        </a:spcBef>
        <a:spcAft>
          <a:spcPts val="0"/>
        </a:spcAft>
        <a:buClrTx/>
        <a:buSzPct val="100000"/>
        <a:buFont typeface="Arial"/>
        <a:buChar char="»"/>
        <a:tabLst/>
        <a:defRPr sz="4500" b="0" i="0" u="none" strike="noStrike" cap="none" spc="0" baseline="0">
          <a:ln>
            <a:noFill/>
          </a:ln>
          <a:solidFill>
            <a:srgbClr val="000000"/>
          </a:solidFill>
          <a:uFillTx/>
          <a:latin typeface="Calibri"/>
          <a:ea typeface="Calibri"/>
          <a:cs typeface="Calibri"/>
          <a:sym typeface="Calibri"/>
        </a:defRPr>
      </a:lvl5pPr>
      <a:lvl6pPr marL="3771140" marR="0" indent="-520157" algn="l" defTabSz="650196" rtl="0" latinLnBrk="0">
        <a:lnSpc>
          <a:spcPct val="100000"/>
        </a:lnSpc>
        <a:spcBef>
          <a:spcPts val="900"/>
        </a:spcBef>
        <a:spcAft>
          <a:spcPts val="0"/>
        </a:spcAft>
        <a:buClrTx/>
        <a:buSzPct val="100000"/>
        <a:buFont typeface="Arial"/>
        <a:buChar char="•"/>
        <a:tabLst/>
        <a:defRPr sz="4500" b="0" i="0" u="none" strike="noStrike" cap="none" spc="0" baseline="0">
          <a:ln>
            <a:noFill/>
          </a:ln>
          <a:solidFill>
            <a:srgbClr val="000000"/>
          </a:solidFill>
          <a:uFillTx/>
          <a:latin typeface="Calibri"/>
          <a:ea typeface="Calibri"/>
          <a:cs typeface="Calibri"/>
          <a:sym typeface="Calibri"/>
        </a:defRPr>
      </a:lvl6pPr>
      <a:lvl7pPr marL="4421337" marR="0" indent="-520157" algn="l" defTabSz="650196" rtl="0" latinLnBrk="0">
        <a:lnSpc>
          <a:spcPct val="100000"/>
        </a:lnSpc>
        <a:spcBef>
          <a:spcPts val="900"/>
        </a:spcBef>
        <a:spcAft>
          <a:spcPts val="0"/>
        </a:spcAft>
        <a:buClrTx/>
        <a:buSzPct val="100000"/>
        <a:buFont typeface="Arial"/>
        <a:buChar char="•"/>
        <a:tabLst/>
        <a:defRPr sz="4500" b="0" i="0" u="none" strike="noStrike" cap="none" spc="0" baseline="0">
          <a:ln>
            <a:noFill/>
          </a:ln>
          <a:solidFill>
            <a:srgbClr val="000000"/>
          </a:solidFill>
          <a:uFillTx/>
          <a:latin typeface="Calibri"/>
          <a:ea typeface="Calibri"/>
          <a:cs typeface="Calibri"/>
          <a:sym typeface="Calibri"/>
        </a:defRPr>
      </a:lvl7pPr>
      <a:lvl8pPr marL="5071531" marR="0" indent="-520154" algn="l" defTabSz="650196" rtl="0" latinLnBrk="0">
        <a:lnSpc>
          <a:spcPct val="100000"/>
        </a:lnSpc>
        <a:spcBef>
          <a:spcPts val="900"/>
        </a:spcBef>
        <a:spcAft>
          <a:spcPts val="0"/>
        </a:spcAft>
        <a:buClrTx/>
        <a:buSzPct val="100000"/>
        <a:buFont typeface="Arial"/>
        <a:buChar char="•"/>
        <a:tabLst/>
        <a:defRPr sz="4500" b="0" i="0" u="none" strike="noStrike" cap="none" spc="0" baseline="0">
          <a:ln>
            <a:noFill/>
          </a:ln>
          <a:solidFill>
            <a:srgbClr val="000000"/>
          </a:solidFill>
          <a:uFillTx/>
          <a:latin typeface="Calibri"/>
          <a:ea typeface="Calibri"/>
          <a:cs typeface="Calibri"/>
          <a:sym typeface="Calibri"/>
        </a:defRPr>
      </a:lvl8pPr>
      <a:lvl9pPr marL="5721727" marR="0" indent="-520154" algn="l" defTabSz="650196" rtl="0" latinLnBrk="0">
        <a:lnSpc>
          <a:spcPct val="100000"/>
        </a:lnSpc>
        <a:spcBef>
          <a:spcPts val="900"/>
        </a:spcBef>
        <a:spcAft>
          <a:spcPts val="0"/>
        </a:spcAft>
        <a:buClrTx/>
        <a:buSzPct val="100000"/>
        <a:buFont typeface="Arial"/>
        <a:buChar char="•"/>
        <a:tabLst/>
        <a:defRPr sz="45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58417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Gill Sans"/>
        </a:defRPr>
      </a:lvl1pPr>
      <a:lvl2pPr marL="0" marR="0" indent="0" algn="r" defTabSz="58417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Gill Sans"/>
        </a:defRPr>
      </a:lvl2pPr>
      <a:lvl3pPr marL="0" marR="0" indent="0" algn="r" defTabSz="58417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Gill Sans"/>
        </a:defRPr>
      </a:lvl3pPr>
      <a:lvl4pPr marL="0" marR="0" indent="0" algn="r" defTabSz="58417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Gill Sans"/>
        </a:defRPr>
      </a:lvl4pPr>
      <a:lvl5pPr marL="0" marR="0" indent="0" algn="r" defTabSz="58417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Gill Sans"/>
        </a:defRPr>
      </a:lvl5pPr>
      <a:lvl6pPr marL="0" marR="0" indent="0" algn="r" defTabSz="58417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Gill Sans"/>
        </a:defRPr>
      </a:lvl6pPr>
      <a:lvl7pPr marL="0" marR="0" indent="0" algn="r" defTabSz="58417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Gill Sans"/>
        </a:defRPr>
      </a:lvl7pPr>
      <a:lvl8pPr marL="0" marR="0" indent="0" algn="r" defTabSz="58417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Gill Sans"/>
        </a:defRPr>
      </a:lvl8pPr>
      <a:lvl9pPr marL="0" marR="0" indent="0" algn="r" defTabSz="58417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5"/>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9"/>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99D65F69-69AB-5C4C-851B-7169B1BA0D1E}" type="datetimeFigureOut">
              <a:rPr lang="en-US" smtClean="0"/>
              <a:t>7/15/21</a:t>
            </a:fld>
            <a:endParaRPr lang="en-US"/>
          </a:p>
        </p:txBody>
      </p:sp>
      <p:sp>
        <p:nvSpPr>
          <p:cNvPr id="5" name="Footer Placeholder 4"/>
          <p:cNvSpPr>
            <a:spLocks noGrp="1"/>
          </p:cNvSpPr>
          <p:nvPr>
            <p:ph type="ftr" sz="quarter" idx="3"/>
          </p:nvPr>
        </p:nvSpPr>
        <p:spPr>
          <a:xfrm>
            <a:off x="4307840" y="9040149"/>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1" y="9040149"/>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lvl="0"/>
            <a:fld id="{86CB4B4D-7CA3-9044-876B-883B54F8677D}" type="slidenum">
              <a:rPr lang="uk-UA" smtClean="0"/>
              <a:t>‹#›</a:t>
            </a:fld>
            <a:endParaRPr lang="uk-UA"/>
          </a:p>
        </p:txBody>
      </p:sp>
    </p:spTree>
    <p:extLst>
      <p:ext uri="{BB962C8B-B14F-4D97-AF65-F5344CB8AC3E}">
        <p14:creationId xmlns:p14="http://schemas.microsoft.com/office/powerpoint/2010/main" val="424638197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p:txStyles>
    <p:titleStyle>
      <a:lvl1pPr algn="l" defTabSz="975389"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8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41" indent="-243848" algn="l" defTabSz="97538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236" indent="-243848" algn="l" defTabSz="97538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930"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627"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320"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014"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709"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406"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9pPr>
    </p:bodyStyle>
    <p:otherStyle>
      <a:defPPr>
        <a:defRPr lang="en-US"/>
      </a:defPPr>
      <a:lvl1pPr marL="0" algn="l" defTabSz="975389" rtl="0" eaLnBrk="1" latinLnBrk="0" hangingPunct="1">
        <a:defRPr sz="1920" kern="1200">
          <a:solidFill>
            <a:schemeClr val="tx1"/>
          </a:solidFill>
          <a:latin typeface="+mn-lt"/>
          <a:ea typeface="+mn-ea"/>
          <a:cs typeface="+mn-cs"/>
        </a:defRPr>
      </a:lvl1pPr>
      <a:lvl2pPr marL="487695" algn="l" defTabSz="975389" rtl="0" eaLnBrk="1" latinLnBrk="0" hangingPunct="1">
        <a:defRPr sz="1920" kern="1200">
          <a:solidFill>
            <a:schemeClr val="tx1"/>
          </a:solidFill>
          <a:latin typeface="+mn-lt"/>
          <a:ea typeface="+mn-ea"/>
          <a:cs typeface="+mn-cs"/>
        </a:defRPr>
      </a:lvl2pPr>
      <a:lvl3pPr marL="975389" algn="l" defTabSz="975389" rtl="0" eaLnBrk="1" latinLnBrk="0" hangingPunct="1">
        <a:defRPr sz="1920" kern="1200">
          <a:solidFill>
            <a:schemeClr val="tx1"/>
          </a:solidFill>
          <a:latin typeface="+mn-lt"/>
          <a:ea typeface="+mn-ea"/>
          <a:cs typeface="+mn-cs"/>
        </a:defRPr>
      </a:lvl3pPr>
      <a:lvl4pPr marL="1463084" algn="l" defTabSz="975389" rtl="0" eaLnBrk="1" latinLnBrk="0" hangingPunct="1">
        <a:defRPr sz="1920" kern="1200">
          <a:solidFill>
            <a:schemeClr val="tx1"/>
          </a:solidFill>
          <a:latin typeface="+mn-lt"/>
          <a:ea typeface="+mn-ea"/>
          <a:cs typeface="+mn-cs"/>
        </a:defRPr>
      </a:lvl4pPr>
      <a:lvl5pPr marL="1950778" algn="l" defTabSz="975389" rtl="0" eaLnBrk="1" latinLnBrk="0" hangingPunct="1">
        <a:defRPr sz="1920" kern="1200">
          <a:solidFill>
            <a:schemeClr val="tx1"/>
          </a:solidFill>
          <a:latin typeface="+mn-lt"/>
          <a:ea typeface="+mn-ea"/>
          <a:cs typeface="+mn-cs"/>
        </a:defRPr>
      </a:lvl5pPr>
      <a:lvl6pPr marL="2438473" algn="l" defTabSz="975389" rtl="0" eaLnBrk="1" latinLnBrk="0" hangingPunct="1">
        <a:defRPr sz="1920" kern="1200">
          <a:solidFill>
            <a:schemeClr val="tx1"/>
          </a:solidFill>
          <a:latin typeface="+mn-lt"/>
          <a:ea typeface="+mn-ea"/>
          <a:cs typeface="+mn-cs"/>
        </a:defRPr>
      </a:lvl6pPr>
      <a:lvl7pPr marL="2926167" algn="l" defTabSz="975389" rtl="0" eaLnBrk="1" latinLnBrk="0" hangingPunct="1">
        <a:defRPr sz="1920" kern="1200">
          <a:solidFill>
            <a:schemeClr val="tx1"/>
          </a:solidFill>
          <a:latin typeface="+mn-lt"/>
          <a:ea typeface="+mn-ea"/>
          <a:cs typeface="+mn-cs"/>
        </a:defRPr>
      </a:lvl7pPr>
      <a:lvl8pPr marL="3413863" algn="l" defTabSz="975389" rtl="0" eaLnBrk="1" latinLnBrk="0" hangingPunct="1">
        <a:defRPr sz="1920" kern="1200">
          <a:solidFill>
            <a:schemeClr val="tx1"/>
          </a:solidFill>
          <a:latin typeface="+mn-lt"/>
          <a:ea typeface="+mn-ea"/>
          <a:cs typeface="+mn-cs"/>
        </a:defRPr>
      </a:lvl8pPr>
      <a:lvl9pPr marL="3901557" algn="l" defTabSz="975389"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43307" y="843900"/>
            <a:ext cx="12118187" cy="108600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443307" y="2185433"/>
            <a:ext cx="12118187" cy="6478507"/>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12049717" y="8842839"/>
            <a:ext cx="780373" cy="746382"/>
          </a:xfrm>
          <a:prstGeom prst="rect">
            <a:avLst/>
          </a:prstGeom>
          <a:noFill/>
          <a:ln>
            <a:noFill/>
          </a:ln>
        </p:spPr>
        <p:txBody>
          <a:bodyPr lIns="91425" tIns="91425" rIns="91425" bIns="91425" anchor="ctr" anchorCtr="0">
            <a:noAutofit/>
          </a:bodyPr>
          <a:lstStyle/>
          <a:p>
            <a:pPr algn="r"/>
            <a:fld id="{00000000-1234-1234-1234-123412341234}" type="slidenum">
              <a:rPr lang="en" sz="1422" smtClean="0">
                <a:solidFill>
                  <a:schemeClr val="dk2"/>
                </a:solidFill>
              </a:rPr>
              <a:pPr algn="r"/>
              <a:t>‹#›</a:t>
            </a:fld>
            <a:endParaRPr lang="en" sz="1422">
              <a:solidFill>
                <a:schemeClr val="dk2"/>
              </a:solidFill>
            </a:endParaRPr>
          </a:p>
        </p:txBody>
      </p:sp>
    </p:spTree>
    <p:extLst>
      <p:ext uri="{BB962C8B-B14F-4D97-AF65-F5344CB8AC3E}">
        <p14:creationId xmlns:p14="http://schemas.microsoft.com/office/powerpoint/2010/main" val="1597278496"/>
      </p:ext>
    </p:extLst>
  </p:cSld>
  <p:clrMap bg1="lt1" tx1="dk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18.tiff"/><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video" Target="https://www.youtube.com/embed/rxPT78F_ZVE?feature=oembed"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jpeg"/><Relationship Id="rId7" Type="http://schemas.openxmlformats.org/officeDocument/2006/relationships/image" Target="../media/image36.tiff"/><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 Id="rId9" Type="http://schemas.openxmlformats.org/officeDocument/2006/relationships/image" Target="../media/image38.gi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5.xml"/><Relationship Id="rId5" Type="http://schemas.openxmlformats.org/officeDocument/2006/relationships/image" Target="../media/image40.tiff"/><Relationship Id="rId4" Type="http://schemas.openxmlformats.org/officeDocument/2006/relationships/hyperlink" Target="https://youtu.be/uFX9F-KD7co?list=PLeL9ROmy1WLSIfA5-Njp_TKwz1vZpaRcP"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tinyurl.com/TPT-The-Brain" TargetMode="External"/><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41.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443307" y="2549085"/>
            <a:ext cx="12118187" cy="2919253"/>
          </a:xfrm>
          <a:prstGeom prst="rect">
            <a:avLst/>
          </a:prstGeom>
        </p:spPr>
        <p:txBody>
          <a:bodyPr lIns="130027" tIns="130027" rIns="130027" bIns="130027" anchor="b" anchorCtr="0">
            <a:noAutofit/>
          </a:bodyPr>
          <a:lstStyle/>
          <a:p>
            <a:r>
              <a:rPr lang="en" sz="9387" b="1" dirty="0">
                <a:latin typeface="+mn-lt"/>
                <a:ea typeface="Cambria" charset="0"/>
                <a:cs typeface="Cambria" charset="0"/>
              </a:rPr>
              <a:t>Brain 101</a:t>
            </a:r>
          </a:p>
        </p:txBody>
      </p:sp>
      <p:sp>
        <p:nvSpPr>
          <p:cNvPr id="68" name="Shape 68"/>
          <p:cNvSpPr/>
          <p:nvPr/>
        </p:nvSpPr>
        <p:spPr>
          <a:xfrm>
            <a:off x="0" y="7251161"/>
            <a:ext cx="13004800" cy="2502438"/>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algn="l" defTabSz="1300460" hangingPunct="1"/>
            <a:endParaRPr sz="1991">
              <a:latin typeface="Arial"/>
              <a:ea typeface="+mn-ea"/>
              <a:cs typeface="Arial"/>
              <a:sym typeface="Arial"/>
            </a:endParaRPr>
          </a:p>
        </p:txBody>
      </p:sp>
      <p:pic>
        <p:nvPicPr>
          <p:cNvPr id="69" name="Shape 69"/>
          <p:cNvPicPr preferRelativeResize="0"/>
          <p:nvPr/>
        </p:nvPicPr>
        <p:blipFill>
          <a:blip r:embed="rId3">
            <a:alphaModFix/>
          </a:blip>
          <a:stretch>
            <a:fillRect/>
          </a:stretch>
        </p:blipFill>
        <p:spPr>
          <a:xfrm>
            <a:off x="106305" y="7888153"/>
            <a:ext cx="6682497" cy="1668267"/>
          </a:xfrm>
          <a:prstGeom prst="rect">
            <a:avLst/>
          </a:prstGeom>
          <a:noFill/>
          <a:ln>
            <a:noFill/>
          </a:ln>
        </p:spPr>
      </p:pic>
      <p:sp>
        <p:nvSpPr>
          <p:cNvPr id="3" name="TextBox 2"/>
          <p:cNvSpPr txBox="1"/>
          <p:nvPr/>
        </p:nvSpPr>
        <p:spPr>
          <a:xfrm>
            <a:off x="10267085" y="8967608"/>
            <a:ext cx="2844018" cy="705065"/>
          </a:xfrm>
          <a:prstGeom prst="rect">
            <a:avLst/>
          </a:prstGeom>
          <a:noFill/>
        </p:spPr>
        <p:txBody>
          <a:bodyPr wrap="square" rtlCol="0">
            <a:spAutoFit/>
          </a:bodyPr>
          <a:lstStyle/>
          <a:p>
            <a:pPr algn="l" defTabSz="1300460" hangingPunct="1"/>
            <a:r>
              <a:rPr lang="en-US" sz="1991" dirty="0">
                <a:solidFill>
                  <a:srgbClr val="FFFFFF"/>
                </a:solidFill>
                <a:latin typeface="Arial"/>
                <a:ea typeface="+mn-ea"/>
                <a:cs typeface="Arial"/>
                <a:sym typeface="Arial"/>
              </a:rPr>
              <a:t>© Stanford University</a:t>
            </a:r>
          </a:p>
          <a:p>
            <a:pPr algn="l" defTabSz="1300460" hangingPunct="1"/>
            <a:endParaRPr lang="en-US" sz="1991" dirty="0">
              <a:latin typeface="Arial"/>
              <a:ea typeface="+mn-ea"/>
              <a:cs typeface="Arial"/>
              <a:sym typeface="Arial"/>
            </a:endParaRPr>
          </a:p>
        </p:txBody>
      </p:sp>
      <p:pic>
        <p:nvPicPr>
          <p:cNvPr id="7" name="Picture 6">
            <a:extLst>
              <a:ext uri="{FF2B5EF4-FFF2-40B4-BE49-F238E27FC236}">
                <a16:creationId xmlns:a16="http://schemas.microsoft.com/office/drawing/2014/main" id="{89005B5C-DF75-0F4F-A3E2-0E6C8DFB4376}"/>
              </a:ext>
            </a:extLst>
          </p:cNvPr>
          <p:cNvPicPr>
            <a:picLocks noChangeAspect="1"/>
          </p:cNvPicPr>
          <p:nvPr/>
        </p:nvPicPr>
        <p:blipFill>
          <a:blip r:embed="rId4"/>
          <a:stretch>
            <a:fillRect/>
          </a:stretch>
        </p:blipFill>
        <p:spPr>
          <a:xfrm>
            <a:off x="9103579" y="336479"/>
            <a:ext cx="3457914" cy="19177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141" name="Shape 141"/>
          <p:cNvCxnSpPr/>
          <p:nvPr/>
        </p:nvCxnSpPr>
        <p:spPr>
          <a:xfrm rot="10800000" flipH="1">
            <a:off x="1984284" y="4715342"/>
            <a:ext cx="948907" cy="1035093"/>
          </a:xfrm>
          <a:prstGeom prst="straightConnector1">
            <a:avLst/>
          </a:prstGeom>
          <a:noFill/>
          <a:ln w="76200" cap="flat" cmpd="sng">
            <a:solidFill>
              <a:srgbClr val="FF0000"/>
            </a:solidFill>
            <a:prstDash val="solid"/>
            <a:round/>
            <a:headEnd type="none" w="lg" len="lg"/>
            <a:tailEnd type="triangle" w="lg" len="lg"/>
          </a:ln>
        </p:spPr>
      </p:cxnSp>
      <p:cxnSp>
        <p:nvCxnSpPr>
          <p:cNvPr id="142" name="Shape 142"/>
          <p:cNvCxnSpPr/>
          <p:nvPr/>
        </p:nvCxnSpPr>
        <p:spPr>
          <a:xfrm rot="10800000" flipH="1">
            <a:off x="3344071" y="3363307"/>
            <a:ext cx="1531733" cy="884480"/>
          </a:xfrm>
          <a:prstGeom prst="straightConnector1">
            <a:avLst/>
          </a:prstGeom>
          <a:noFill/>
          <a:ln w="76200" cap="flat" cmpd="sng">
            <a:solidFill>
              <a:srgbClr val="FF0000"/>
            </a:solidFill>
            <a:prstDash val="solid"/>
            <a:round/>
            <a:headEnd type="none" w="lg" len="lg"/>
            <a:tailEnd type="triangle" w="lg" len="lg"/>
          </a:ln>
        </p:spPr>
      </p:cxnSp>
      <p:cxnSp>
        <p:nvCxnSpPr>
          <p:cNvPr id="143" name="Shape 143"/>
          <p:cNvCxnSpPr/>
          <p:nvPr/>
        </p:nvCxnSpPr>
        <p:spPr>
          <a:xfrm>
            <a:off x="5489920" y="3126329"/>
            <a:ext cx="2024960" cy="386133"/>
          </a:xfrm>
          <a:prstGeom prst="straightConnector1">
            <a:avLst/>
          </a:prstGeom>
          <a:noFill/>
          <a:ln w="76200" cap="flat" cmpd="sng">
            <a:solidFill>
              <a:srgbClr val="FF0000"/>
            </a:solidFill>
            <a:prstDash val="solid"/>
            <a:round/>
            <a:headEnd type="none" w="lg" len="lg"/>
            <a:tailEnd type="triangle" w="lg" len="lg"/>
          </a:ln>
        </p:spPr>
      </p:cxnSp>
      <p:cxnSp>
        <p:nvCxnSpPr>
          <p:cNvPr id="144" name="Shape 144"/>
          <p:cNvCxnSpPr/>
          <p:nvPr/>
        </p:nvCxnSpPr>
        <p:spPr>
          <a:xfrm>
            <a:off x="8131698" y="3704853"/>
            <a:ext cx="1379413" cy="796160"/>
          </a:xfrm>
          <a:prstGeom prst="straightConnector1">
            <a:avLst/>
          </a:prstGeom>
          <a:noFill/>
          <a:ln w="76200" cap="flat" cmpd="sng">
            <a:solidFill>
              <a:srgbClr val="FF0000"/>
            </a:solidFill>
            <a:prstDash val="solid"/>
            <a:round/>
            <a:headEnd type="none" w="lg" len="lg"/>
            <a:tailEnd type="triangle" w="lg" len="lg"/>
          </a:ln>
        </p:spPr>
      </p:cxnSp>
      <p:sp>
        <p:nvSpPr>
          <p:cNvPr id="145" name="Shape 145"/>
          <p:cNvSpPr/>
          <p:nvPr/>
        </p:nvSpPr>
        <p:spPr>
          <a:xfrm>
            <a:off x="9708160" y="5654791"/>
            <a:ext cx="2024960" cy="796160"/>
          </a:xfrm>
          <a:prstGeom prst="rect">
            <a:avLst/>
          </a:prstGeom>
          <a:noFill/>
          <a:ln w="9525" cap="flat" cmpd="sng">
            <a:solidFill>
              <a:schemeClr val="dk2"/>
            </a:solidFill>
            <a:prstDash val="solid"/>
            <a:round/>
            <a:headEnd type="none" w="med" len="med"/>
            <a:tailEnd type="none" w="med" len="med"/>
          </a:ln>
        </p:spPr>
        <p:txBody>
          <a:bodyPr lIns="130027" tIns="130027" rIns="130027" bIns="130027" anchor="ctr" anchorCtr="0">
            <a:noAutofit/>
          </a:bodyPr>
          <a:lstStyle/>
          <a:p>
            <a:pPr algn="l" defTabSz="1300460" hangingPunct="1"/>
            <a:r>
              <a:rPr lang="en" sz="1991">
                <a:latin typeface="Arial"/>
                <a:ea typeface="+mn-ea"/>
                <a:cs typeface="Arial"/>
                <a:sym typeface="Arial"/>
              </a:rPr>
              <a:t>Prefrontal Cortex</a:t>
            </a:r>
          </a:p>
        </p:txBody>
      </p:sp>
      <p:cxnSp>
        <p:nvCxnSpPr>
          <p:cNvPr id="146" name="Shape 146"/>
          <p:cNvCxnSpPr/>
          <p:nvPr/>
        </p:nvCxnSpPr>
        <p:spPr>
          <a:xfrm rot="10800000" flipH="1">
            <a:off x="2608498" y="7273102"/>
            <a:ext cx="735573" cy="376320"/>
          </a:xfrm>
          <a:prstGeom prst="straightConnector1">
            <a:avLst/>
          </a:prstGeom>
          <a:noFill/>
          <a:ln w="9525" cap="flat" cmpd="sng">
            <a:solidFill>
              <a:schemeClr val="dk2"/>
            </a:solidFill>
            <a:prstDash val="solid"/>
            <a:round/>
            <a:headEnd type="none" w="lg" len="lg"/>
            <a:tailEnd type="triangle" w="lg" len="lg"/>
          </a:ln>
        </p:spPr>
      </p:cxnSp>
      <p:pic>
        <p:nvPicPr>
          <p:cNvPr id="147" name="Shape 147"/>
          <p:cNvPicPr preferRelativeResize="0"/>
          <p:nvPr/>
        </p:nvPicPr>
        <p:blipFill>
          <a:blip r:embed="rId3">
            <a:alphaModFix/>
          </a:blip>
          <a:stretch>
            <a:fillRect/>
          </a:stretch>
        </p:blipFill>
        <p:spPr>
          <a:xfrm flipH="1">
            <a:off x="2681926" y="3363309"/>
            <a:ext cx="6515342" cy="4818240"/>
          </a:xfrm>
          <a:prstGeom prst="rect">
            <a:avLst/>
          </a:prstGeom>
          <a:noFill/>
          <a:ln>
            <a:noFill/>
          </a:ln>
        </p:spPr>
      </p:pic>
      <p:sp>
        <p:nvSpPr>
          <p:cNvPr id="148" name="Shape 148"/>
          <p:cNvSpPr/>
          <p:nvPr/>
        </p:nvSpPr>
        <p:spPr>
          <a:xfrm>
            <a:off x="474560" y="7273102"/>
            <a:ext cx="2024960" cy="796160"/>
          </a:xfrm>
          <a:prstGeom prst="rect">
            <a:avLst/>
          </a:prstGeom>
          <a:noFill/>
          <a:ln w="9525" cap="flat" cmpd="sng">
            <a:solidFill>
              <a:schemeClr val="dk2"/>
            </a:solidFill>
            <a:prstDash val="solid"/>
            <a:round/>
            <a:headEnd type="none" w="med" len="med"/>
            <a:tailEnd type="none" w="med" len="med"/>
          </a:ln>
        </p:spPr>
        <p:txBody>
          <a:bodyPr lIns="130027" tIns="130027" rIns="130027" bIns="130027" anchor="ctr" anchorCtr="0">
            <a:noAutofit/>
          </a:bodyPr>
          <a:lstStyle/>
          <a:p>
            <a:pPr algn="l" defTabSz="1300460" hangingPunct="1"/>
            <a:r>
              <a:rPr lang="en" sz="1991">
                <a:latin typeface="Arial"/>
                <a:ea typeface="+mn-ea"/>
                <a:cs typeface="Arial"/>
                <a:sym typeface="Arial"/>
              </a:rPr>
              <a:t>Physical Coordination</a:t>
            </a:r>
          </a:p>
        </p:txBody>
      </p:sp>
      <p:cxnSp>
        <p:nvCxnSpPr>
          <p:cNvPr id="149" name="Shape 149"/>
          <p:cNvCxnSpPr/>
          <p:nvPr/>
        </p:nvCxnSpPr>
        <p:spPr>
          <a:xfrm rot="10800000">
            <a:off x="8821547" y="6050738"/>
            <a:ext cx="886613" cy="2133"/>
          </a:xfrm>
          <a:prstGeom prst="straightConnector1">
            <a:avLst/>
          </a:prstGeom>
          <a:noFill/>
          <a:ln w="9525" cap="flat" cmpd="sng">
            <a:solidFill>
              <a:schemeClr val="dk2"/>
            </a:solidFill>
            <a:prstDash val="solid"/>
            <a:round/>
            <a:headEnd type="none" w="lg" len="lg"/>
            <a:tailEnd type="triangle" w="lg" len="lg"/>
          </a:ln>
        </p:spPr>
      </p:cxnSp>
      <p:sp>
        <p:nvSpPr>
          <p:cNvPr id="150" name="Shape 150"/>
          <p:cNvSpPr txBox="1"/>
          <p:nvPr/>
        </p:nvSpPr>
        <p:spPr>
          <a:xfrm>
            <a:off x="1903644" y="6050738"/>
            <a:ext cx="1029547" cy="255573"/>
          </a:xfrm>
          <a:prstGeom prst="rect">
            <a:avLst/>
          </a:prstGeom>
          <a:noFill/>
          <a:ln>
            <a:noFill/>
          </a:ln>
        </p:spPr>
        <p:txBody>
          <a:bodyPr lIns="130027" tIns="130027" rIns="130027" bIns="130027" anchor="t" anchorCtr="0">
            <a:noAutofit/>
          </a:bodyPr>
          <a:lstStyle/>
          <a:p>
            <a:pPr algn="l" defTabSz="1300460" hangingPunct="1"/>
            <a:r>
              <a:rPr lang="en" sz="1991">
                <a:latin typeface="Arial"/>
                <a:ea typeface="+mn-ea"/>
                <a:cs typeface="Arial"/>
                <a:sym typeface="Arial"/>
              </a:rPr>
              <a:t>Back </a:t>
            </a:r>
          </a:p>
        </p:txBody>
      </p:sp>
      <p:sp>
        <p:nvSpPr>
          <p:cNvPr id="151" name="Shape 151"/>
          <p:cNvSpPr txBox="1"/>
          <p:nvPr/>
        </p:nvSpPr>
        <p:spPr>
          <a:xfrm>
            <a:off x="9039004" y="4950116"/>
            <a:ext cx="1029547" cy="255573"/>
          </a:xfrm>
          <a:prstGeom prst="rect">
            <a:avLst/>
          </a:prstGeom>
          <a:noFill/>
          <a:ln>
            <a:noFill/>
          </a:ln>
        </p:spPr>
        <p:txBody>
          <a:bodyPr lIns="130027" tIns="130027" rIns="130027" bIns="130027" anchor="t" anchorCtr="0">
            <a:noAutofit/>
          </a:bodyPr>
          <a:lstStyle/>
          <a:p>
            <a:pPr algn="l" defTabSz="1300460" hangingPunct="1"/>
            <a:r>
              <a:rPr lang="en" sz="1991">
                <a:latin typeface="Arial"/>
                <a:ea typeface="+mn-ea"/>
                <a:cs typeface="Arial"/>
                <a:sym typeface="Arial"/>
              </a:rPr>
              <a:t>Front</a:t>
            </a:r>
          </a:p>
        </p:txBody>
      </p:sp>
      <p:sp>
        <p:nvSpPr>
          <p:cNvPr id="15" name="TextBox 14"/>
          <p:cNvSpPr txBox="1"/>
          <p:nvPr/>
        </p:nvSpPr>
        <p:spPr>
          <a:xfrm>
            <a:off x="9581802" y="7948889"/>
            <a:ext cx="3599003" cy="398699"/>
          </a:xfrm>
          <a:prstGeom prst="rect">
            <a:avLst/>
          </a:prstGeom>
          <a:noFill/>
        </p:spPr>
        <p:txBody>
          <a:bodyPr wrap="square" rtlCol="0">
            <a:spAutoFit/>
          </a:bodyPr>
          <a:lstStyle/>
          <a:p>
            <a:pPr algn="l" defTabSz="1300460" hangingPunct="1"/>
            <a:r>
              <a:rPr lang="en-US" sz="1991" dirty="0">
                <a:latin typeface="Arial"/>
                <a:ea typeface="+mn-ea"/>
                <a:cs typeface="Arial"/>
                <a:sym typeface="Arial"/>
              </a:rPr>
              <a:t>Image Credit: Pixabay.com</a:t>
            </a:r>
          </a:p>
        </p:txBody>
      </p:sp>
      <p:sp>
        <p:nvSpPr>
          <p:cNvPr id="16" name="Shape 63">
            <a:extLst>
              <a:ext uri="{FF2B5EF4-FFF2-40B4-BE49-F238E27FC236}">
                <a16:creationId xmlns:a16="http://schemas.microsoft.com/office/drawing/2014/main" id="{76EC1188-61CC-5E48-8660-FEED59057500}"/>
              </a:ext>
            </a:extLst>
          </p:cNvPr>
          <p:cNvSpPr/>
          <p:nvPr/>
        </p:nvSpPr>
        <p:spPr>
          <a:xfrm>
            <a:off x="1" y="1384659"/>
            <a:ext cx="13004796"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19" name="Shape 131">
            <a:extLst>
              <a:ext uri="{FF2B5EF4-FFF2-40B4-BE49-F238E27FC236}">
                <a16:creationId xmlns:a16="http://schemas.microsoft.com/office/drawing/2014/main" id="{92192D7F-1E86-EB48-9E40-0DE5704BC1CA}"/>
              </a:ext>
            </a:extLst>
          </p:cNvPr>
          <p:cNvSpPr txBox="1">
            <a:spLocks noGrp="1"/>
          </p:cNvSpPr>
          <p:nvPr>
            <p:ph type="title"/>
          </p:nvPr>
        </p:nvSpPr>
        <p:spPr>
          <a:xfrm>
            <a:off x="-345102" y="0"/>
            <a:ext cx="13767253" cy="1413973"/>
          </a:xfrm>
          <a:prstGeom prst="rect">
            <a:avLst/>
          </a:prstGeom>
          <a:noFill/>
          <a:ln>
            <a:noFill/>
          </a:ln>
        </p:spPr>
        <p:txBody>
          <a:bodyPr lIns="130951" tIns="65458" rIns="130951" bIns="65458" anchor="ctr" anchorCtr="0">
            <a:noAutofit/>
          </a:bodyPr>
          <a:lstStyle/>
          <a:p>
            <a:pPr algn="ctr">
              <a:buSzPct val="25000"/>
            </a:pPr>
            <a:r>
              <a:rPr lang="en" sz="4551" b="1" dirty="0">
                <a:latin typeface="+mn-lt"/>
              </a:rPr>
              <a:t>The Adolescent Brain: Dispelling Some Myths</a:t>
            </a:r>
          </a:p>
        </p:txBody>
      </p:sp>
      <p:sp>
        <p:nvSpPr>
          <p:cNvPr id="17" name="TextBox 16">
            <a:extLst>
              <a:ext uri="{FF2B5EF4-FFF2-40B4-BE49-F238E27FC236}">
                <a16:creationId xmlns:a16="http://schemas.microsoft.com/office/drawing/2014/main" id="{C01AA61E-430F-9E40-84D4-20807E52FA7E}"/>
              </a:ext>
            </a:extLst>
          </p:cNvPr>
          <p:cNvSpPr txBox="1"/>
          <p:nvPr/>
        </p:nvSpPr>
        <p:spPr>
          <a:xfrm>
            <a:off x="3378200" y="1412557"/>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323968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1000"/>
                                  </p:stCondLst>
                                  <p:childTnLst>
                                    <p:set>
                                      <p:cBhvr>
                                        <p:cTn id="9" dur="1" fill="hold">
                                          <p:stCondLst>
                                            <p:cond delay="0"/>
                                          </p:stCondLst>
                                        </p:cTn>
                                        <p:tgtEl>
                                          <p:spTgt spid="141"/>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childTnLst>
                          </p:cTn>
                        </p:par>
                        <p:par>
                          <p:cTn id="13" fill="hold">
                            <p:stCondLst>
                              <p:cond delay="1000"/>
                            </p:stCondLst>
                            <p:childTnLst>
                              <p:par>
                                <p:cTn id="14" presetID="1" presetClass="exit" presetSubtype="0" fill="hold" nodeType="afterEffect">
                                  <p:stCondLst>
                                    <p:cond delay="1000"/>
                                  </p:stCondLst>
                                  <p:childTnLst>
                                    <p:set>
                                      <p:cBhvr>
                                        <p:cTn id="15" dur="1" fill="hold">
                                          <p:stCondLst>
                                            <p:cond delay="0"/>
                                          </p:stCondLst>
                                        </p:cTn>
                                        <p:tgtEl>
                                          <p:spTgt spid="142"/>
                                        </p:tgtEl>
                                        <p:attrNameLst>
                                          <p:attrName>style.visibility</p:attrName>
                                        </p:attrNameLst>
                                      </p:cBhvr>
                                      <p:to>
                                        <p:strVal val="hidden"/>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nodeType="afterEffect">
                                  <p:stCondLst>
                                    <p:cond delay="1000"/>
                                  </p:stCondLst>
                                  <p:childTnLst>
                                    <p:set>
                                      <p:cBhvr>
                                        <p:cTn id="21" dur="1" fill="hold">
                                          <p:stCondLst>
                                            <p:cond delay="0"/>
                                          </p:stCondLst>
                                        </p:cTn>
                                        <p:tgtEl>
                                          <p:spTgt spid="143"/>
                                        </p:tgtEl>
                                        <p:attrNameLst>
                                          <p:attrName>style.visibility</p:attrName>
                                        </p:attrNameLst>
                                      </p:cBhvr>
                                      <p:to>
                                        <p:strVal val="hidden"/>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0"/>
                                          </p:stCondLst>
                                        </p:cTn>
                                        <p:tgtEl>
                                          <p:spTgt spid="144"/>
                                        </p:tgtEl>
                                        <p:attrNameLst>
                                          <p:attrName>style.visibility</p:attrName>
                                        </p:attrNameLst>
                                      </p:cBhvr>
                                      <p:to>
                                        <p:strVal val="visible"/>
                                      </p:to>
                                    </p:set>
                                  </p:childTnLst>
                                </p:cTn>
                              </p:par>
                            </p:childTnLst>
                          </p:cTn>
                        </p:par>
                        <p:par>
                          <p:cTn id="25" fill="hold">
                            <p:stCondLst>
                              <p:cond delay="3000"/>
                            </p:stCondLst>
                            <p:childTnLst>
                              <p:par>
                                <p:cTn id="26" presetID="1" presetClass="exit" presetSubtype="0" fill="hold" nodeType="afterEffect">
                                  <p:stCondLst>
                                    <p:cond delay="1000"/>
                                  </p:stCondLst>
                                  <p:childTnLst>
                                    <p:set>
                                      <p:cBhvr>
                                        <p:cTn id="27" dur="1" fill="hold">
                                          <p:stCondLst>
                                            <p:cond delay="0"/>
                                          </p:stCondLst>
                                        </p:cTn>
                                        <p:tgtEl>
                                          <p:spTgt spid="1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52CB7D-8F55-0A49-8FE1-9DC0140F8BFF}"/>
              </a:ext>
            </a:extLst>
          </p:cNvPr>
          <p:cNvSpPr>
            <a:spLocks noGrp="1"/>
          </p:cNvSpPr>
          <p:nvPr>
            <p:ph type="title"/>
          </p:nvPr>
        </p:nvSpPr>
        <p:spPr>
          <a:xfrm>
            <a:off x="907489" y="-93804"/>
            <a:ext cx="11054080" cy="1625600"/>
          </a:xfrm>
        </p:spPr>
        <p:txBody>
          <a:bodyPr/>
          <a:lstStyle/>
          <a:p>
            <a:r>
              <a:rPr lang="en-US" b="1" dirty="0"/>
              <a:t>Adolescent Brain vs. Adult Brain</a:t>
            </a:r>
          </a:p>
        </p:txBody>
      </p:sp>
      <p:sp>
        <p:nvSpPr>
          <p:cNvPr id="10" name="Rectangle">
            <a:extLst>
              <a:ext uri="{FF2B5EF4-FFF2-40B4-BE49-F238E27FC236}">
                <a16:creationId xmlns:a16="http://schemas.microsoft.com/office/drawing/2014/main" id="{BB3FD3AB-6E81-654B-89E0-DC66E985C6F8}"/>
              </a:ext>
            </a:extLst>
          </p:cNvPr>
          <p:cNvSpPr/>
          <p:nvPr/>
        </p:nvSpPr>
        <p:spPr>
          <a:xfrm>
            <a:off x="0" y="1494404"/>
            <a:ext cx="13004800" cy="592792"/>
          </a:xfrm>
          <a:prstGeom prst="rect">
            <a:avLst/>
          </a:prstGeom>
          <a:solidFill>
            <a:srgbClr val="660000"/>
          </a:solidFill>
          <a:ln w="12700">
            <a:miter lim="400000"/>
          </a:ln>
        </p:spPr>
        <p:txBody>
          <a:bodyPr lIns="65023" rIns="65023" anchor="ctr"/>
          <a:lstStyle/>
          <a:p>
            <a:pPr algn="l" defTabSz="650230">
              <a:defRPr/>
            </a:pPr>
            <a:endParaRPr sz="2560">
              <a:latin typeface="Calibri"/>
              <a:ea typeface="Helvetica Neue"/>
              <a:cs typeface="Calibri"/>
              <a:sym typeface="Calibri"/>
            </a:endParaRPr>
          </a:p>
        </p:txBody>
      </p:sp>
      <p:grpSp>
        <p:nvGrpSpPr>
          <p:cNvPr id="114" name="Group 113">
            <a:extLst>
              <a:ext uri="{FF2B5EF4-FFF2-40B4-BE49-F238E27FC236}">
                <a16:creationId xmlns:a16="http://schemas.microsoft.com/office/drawing/2014/main" id="{FE173909-10F1-1440-8449-DF7794632E83}"/>
              </a:ext>
            </a:extLst>
          </p:cNvPr>
          <p:cNvGrpSpPr/>
          <p:nvPr/>
        </p:nvGrpSpPr>
        <p:grpSpPr>
          <a:xfrm>
            <a:off x="268046" y="2347291"/>
            <a:ext cx="5967034" cy="7377735"/>
            <a:chOff x="97029" y="1467559"/>
            <a:chExt cx="4195571" cy="5187470"/>
          </a:xfrm>
        </p:grpSpPr>
        <p:grpSp>
          <p:nvGrpSpPr>
            <p:cNvPr id="112" name="Group 111">
              <a:extLst>
                <a:ext uri="{FF2B5EF4-FFF2-40B4-BE49-F238E27FC236}">
                  <a16:creationId xmlns:a16="http://schemas.microsoft.com/office/drawing/2014/main" id="{4F64E310-1C57-6C49-AC61-5F6D7053DC31}"/>
                </a:ext>
              </a:extLst>
            </p:cNvPr>
            <p:cNvGrpSpPr/>
            <p:nvPr/>
          </p:nvGrpSpPr>
          <p:grpSpPr>
            <a:xfrm>
              <a:off x="178860" y="1467559"/>
              <a:ext cx="4113740" cy="3327011"/>
              <a:chOff x="1485157" y="1467559"/>
              <a:chExt cx="6418012" cy="5217429"/>
            </a:xfrm>
          </p:grpSpPr>
          <p:pic>
            <p:nvPicPr>
              <p:cNvPr id="62" name="Graphic 61">
                <a:extLst>
                  <a:ext uri="{FF2B5EF4-FFF2-40B4-BE49-F238E27FC236}">
                    <a16:creationId xmlns:a16="http://schemas.microsoft.com/office/drawing/2014/main" id="{9B99F6C7-331F-C047-8762-B23BD4FB7B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1416" y="1467559"/>
                <a:ext cx="6401753" cy="5217429"/>
              </a:xfrm>
              <a:prstGeom prst="rect">
                <a:avLst/>
              </a:prstGeom>
            </p:spPr>
          </p:pic>
          <p:pic>
            <p:nvPicPr>
              <p:cNvPr id="63" name="Picture 62">
                <a:extLst>
                  <a:ext uri="{FF2B5EF4-FFF2-40B4-BE49-F238E27FC236}">
                    <a16:creationId xmlns:a16="http://schemas.microsoft.com/office/drawing/2014/main" id="{61C124F5-E4F6-E547-AB87-78BA4079AD1C}"/>
                  </a:ext>
                </a:extLst>
              </p:cNvPr>
              <p:cNvPicPr>
                <a:picLocks noChangeAspect="1"/>
              </p:cNvPicPr>
              <p:nvPr/>
            </p:nvPicPr>
            <p:blipFill>
              <a:blip r:embed="rId5"/>
              <a:stretch>
                <a:fillRect/>
              </a:stretch>
            </p:blipFill>
            <p:spPr>
              <a:xfrm rot="19765682" flipH="1">
                <a:off x="3017828" y="1843394"/>
                <a:ext cx="1333180" cy="609650"/>
              </a:xfrm>
              <a:prstGeom prst="rect">
                <a:avLst/>
              </a:prstGeom>
            </p:spPr>
          </p:pic>
          <p:pic>
            <p:nvPicPr>
              <p:cNvPr id="64" name="Picture 63">
                <a:extLst>
                  <a:ext uri="{FF2B5EF4-FFF2-40B4-BE49-F238E27FC236}">
                    <a16:creationId xmlns:a16="http://schemas.microsoft.com/office/drawing/2014/main" id="{811C5D6C-6203-4645-9F0D-16AE4206F9F6}"/>
                  </a:ext>
                </a:extLst>
              </p:cNvPr>
              <p:cNvPicPr>
                <a:picLocks noChangeAspect="1"/>
              </p:cNvPicPr>
              <p:nvPr/>
            </p:nvPicPr>
            <p:blipFill>
              <a:blip r:embed="rId5"/>
              <a:stretch>
                <a:fillRect/>
              </a:stretch>
            </p:blipFill>
            <p:spPr>
              <a:xfrm>
                <a:off x="2897122" y="2806198"/>
                <a:ext cx="1333180" cy="609650"/>
              </a:xfrm>
              <a:prstGeom prst="rect">
                <a:avLst/>
              </a:prstGeom>
            </p:spPr>
          </p:pic>
          <p:pic>
            <p:nvPicPr>
              <p:cNvPr id="65" name="Picture 64">
                <a:extLst>
                  <a:ext uri="{FF2B5EF4-FFF2-40B4-BE49-F238E27FC236}">
                    <a16:creationId xmlns:a16="http://schemas.microsoft.com/office/drawing/2014/main" id="{BF744556-6254-1F4A-B463-95E425A506A2}"/>
                  </a:ext>
                </a:extLst>
              </p:cNvPr>
              <p:cNvPicPr>
                <a:picLocks noChangeAspect="1"/>
              </p:cNvPicPr>
              <p:nvPr/>
            </p:nvPicPr>
            <p:blipFill>
              <a:blip r:embed="rId5"/>
              <a:stretch>
                <a:fillRect/>
              </a:stretch>
            </p:blipFill>
            <p:spPr>
              <a:xfrm>
                <a:off x="4305508" y="2910029"/>
                <a:ext cx="1333180" cy="609650"/>
              </a:xfrm>
              <a:prstGeom prst="rect">
                <a:avLst/>
              </a:prstGeom>
            </p:spPr>
          </p:pic>
          <p:pic>
            <p:nvPicPr>
              <p:cNvPr id="66" name="Picture 65">
                <a:extLst>
                  <a:ext uri="{FF2B5EF4-FFF2-40B4-BE49-F238E27FC236}">
                    <a16:creationId xmlns:a16="http://schemas.microsoft.com/office/drawing/2014/main" id="{0F6D0224-7869-B444-AE73-1434672AD6F9}"/>
                  </a:ext>
                </a:extLst>
              </p:cNvPr>
              <p:cNvPicPr>
                <a:picLocks noChangeAspect="1"/>
              </p:cNvPicPr>
              <p:nvPr/>
            </p:nvPicPr>
            <p:blipFill>
              <a:blip r:embed="rId5"/>
              <a:stretch>
                <a:fillRect/>
              </a:stretch>
            </p:blipFill>
            <p:spPr>
              <a:xfrm rot="18577266">
                <a:off x="3948694" y="1842735"/>
                <a:ext cx="1134233" cy="716583"/>
              </a:xfrm>
              <a:prstGeom prst="rect">
                <a:avLst/>
              </a:prstGeom>
            </p:spPr>
          </p:pic>
          <p:pic>
            <p:nvPicPr>
              <p:cNvPr id="67" name="Picture 66">
                <a:extLst>
                  <a:ext uri="{FF2B5EF4-FFF2-40B4-BE49-F238E27FC236}">
                    <a16:creationId xmlns:a16="http://schemas.microsoft.com/office/drawing/2014/main" id="{073C0E89-1C79-844B-89E2-4CA03AC87DBD}"/>
                  </a:ext>
                </a:extLst>
              </p:cNvPr>
              <p:cNvPicPr>
                <a:picLocks noChangeAspect="1"/>
              </p:cNvPicPr>
              <p:nvPr/>
            </p:nvPicPr>
            <p:blipFill>
              <a:blip r:embed="rId5"/>
              <a:stretch>
                <a:fillRect/>
              </a:stretch>
            </p:blipFill>
            <p:spPr>
              <a:xfrm rot="15659465" flipH="1" flipV="1">
                <a:off x="5521871" y="3053401"/>
                <a:ext cx="865595" cy="546864"/>
              </a:xfrm>
              <a:prstGeom prst="rect">
                <a:avLst/>
              </a:prstGeom>
            </p:spPr>
          </p:pic>
          <p:pic>
            <p:nvPicPr>
              <p:cNvPr id="68" name="Picture 67">
                <a:extLst>
                  <a:ext uri="{FF2B5EF4-FFF2-40B4-BE49-F238E27FC236}">
                    <a16:creationId xmlns:a16="http://schemas.microsoft.com/office/drawing/2014/main" id="{9E545B5A-7C68-D44A-9EB4-7B17B9677A9E}"/>
                  </a:ext>
                </a:extLst>
              </p:cNvPr>
              <p:cNvPicPr>
                <a:picLocks noChangeAspect="1"/>
              </p:cNvPicPr>
              <p:nvPr/>
            </p:nvPicPr>
            <p:blipFill>
              <a:blip r:embed="rId5"/>
              <a:stretch>
                <a:fillRect/>
              </a:stretch>
            </p:blipFill>
            <p:spPr>
              <a:xfrm rot="10047343" flipH="1">
                <a:off x="4711808" y="1676460"/>
                <a:ext cx="1333180" cy="609650"/>
              </a:xfrm>
              <a:prstGeom prst="rect">
                <a:avLst/>
              </a:prstGeom>
            </p:spPr>
          </p:pic>
          <p:pic>
            <p:nvPicPr>
              <p:cNvPr id="69" name="Picture 68">
                <a:extLst>
                  <a:ext uri="{FF2B5EF4-FFF2-40B4-BE49-F238E27FC236}">
                    <a16:creationId xmlns:a16="http://schemas.microsoft.com/office/drawing/2014/main" id="{8F2CC105-7339-A840-A62E-EEBEF2D22C3E}"/>
                  </a:ext>
                </a:extLst>
              </p:cNvPr>
              <p:cNvPicPr>
                <a:picLocks noChangeAspect="1"/>
              </p:cNvPicPr>
              <p:nvPr/>
            </p:nvPicPr>
            <p:blipFill>
              <a:blip r:embed="rId5"/>
              <a:stretch>
                <a:fillRect/>
              </a:stretch>
            </p:blipFill>
            <p:spPr>
              <a:xfrm rot="2467077">
                <a:off x="5627549" y="2189377"/>
                <a:ext cx="1333182" cy="609651"/>
              </a:xfrm>
              <a:prstGeom prst="rect">
                <a:avLst/>
              </a:prstGeom>
            </p:spPr>
          </p:pic>
          <p:pic>
            <p:nvPicPr>
              <p:cNvPr id="70" name="Picture 69">
                <a:extLst>
                  <a:ext uri="{FF2B5EF4-FFF2-40B4-BE49-F238E27FC236}">
                    <a16:creationId xmlns:a16="http://schemas.microsoft.com/office/drawing/2014/main" id="{C72C91A1-19B6-D44C-821B-340662CE2289}"/>
                  </a:ext>
                </a:extLst>
              </p:cNvPr>
              <p:cNvPicPr>
                <a:picLocks noChangeAspect="1"/>
              </p:cNvPicPr>
              <p:nvPr/>
            </p:nvPicPr>
            <p:blipFill>
              <a:blip r:embed="rId5"/>
              <a:stretch>
                <a:fillRect/>
              </a:stretch>
            </p:blipFill>
            <p:spPr>
              <a:xfrm rot="13125391" flipH="1">
                <a:off x="5973248" y="1936013"/>
                <a:ext cx="1333180" cy="609650"/>
              </a:xfrm>
              <a:prstGeom prst="rect">
                <a:avLst/>
              </a:prstGeom>
            </p:spPr>
          </p:pic>
          <p:pic>
            <p:nvPicPr>
              <p:cNvPr id="71" name="Picture 70">
                <a:extLst>
                  <a:ext uri="{FF2B5EF4-FFF2-40B4-BE49-F238E27FC236}">
                    <a16:creationId xmlns:a16="http://schemas.microsoft.com/office/drawing/2014/main" id="{85FD7795-195C-9845-AE31-E4F68C05BD7F}"/>
                  </a:ext>
                </a:extLst>
              </p:cNvPr>
              <p:cNvPicPr>
                <a:picLocks noChangeAspect="1"/>
              </p:cNvPicPr>
              <p:nvPr/>
            </p:nvPicPr>
            <p:blipFill>
              <a:blip r:embed="rId5"/>
              <a:stretch>
                <a:fillRect/>
              </a:stretch>
            </p:blipFill>
            <p:spPr>
              <a:xfrm rot="17016752" flipH="1">
                <a:off x="6361493" y="2863168"/>
                <a:ext cx="1134233" cy="716583"/>
              </a:xfrm>
              <a:prstGeom prst="rect">
                <a:avLst/>
              </a:prstGeom>
            </p:spPr>
          </p:pic>
          <p:pic>
            <p:nvPicPr>
              <p:cNvPr id="72" name="Picture 71">
                <a:extLst>
                  <a:ext uri="{FF2B5EF4-FFF2-40B4-BE49-F238E27FC236}">
                    <a16:creationId xmlns:a16="http://schemas.microsoft.com/office/drawing/2014/main" id="{DCBE9C1C-25B4-FB49-B1DF-B305BF775067}"/>
                  </a:ext>
                </a:extLst>
              </p:cNvPr>
              <p:cNvPicPr>
                <a:picLocks noChangeAspect="1"/>
              </p:cNvPicPr>
              <p:nvPr/>
            </p:nvPicPr>
            <p:blipFill>
              <a:blip r:embed="rId5"/>
              <a:stretch>
                <a:fillRect/>
              </a:stretch>
            </p:blipFill>
            <p:spPr>
              <a:xfrm rot="17016752" flipH="1">
                <a:off x="5640758" y="3769813"/>
                <a:ext cx="1134233" cy="716583"/>
              </a:xfrm>
              <a:prstGeom prst="rect">
                <a:avLst/>
              </a:prstGeom>
            </p:spPr>
          </p:pic>
          <p:pic>
            <p:nvPicPr>
              <p:cNvPr id="73" name="Picture 72">
                <a:extLst>
                  <a:ext uri="{FF2B5EF4-FFF2-40B4-BE49-F238E27FC236}">
                    <a16:creationId xmlns:a16="http://schemas.microsoft.com/office/drawing/2014/main" id="{69398396-7BDC-0441-909D-1389F44381AB}"/>
                  </a:ext>
                </a:extLst>
              </p:cNvPr>
              <p:cNvPicPr>
                <a:picLocks noChangeAspect="1"/>
              </p:cNvPicPr>
              <p:nvPr/>
            </p:nvPicPr>
            <p:blipFill>
              <a:blip r:embed="rId5"/>
              <a:stretch>
                <a:fillRect/>
              </a:stretch>
            </p:blipFill>
            <p:spPr>
              <a:xfrm rot="6191917" flipH="1">
                <a:off x="3492482" y="3232249"/>
                <a:ext cx="1134233" cy="716583"/>
              </a:xfrm>
              <a:prstGeom prst="rect">
                <a:avLst/>
              </a:prstGeom>
            </p:spPr>
          </p:pic>
          <p:pic>
            <p:nvPicPr>
              <p:cNvPr id="74" name="Picture 73">
                <a:extLst>
                  <a:ext uri="{FF2B5EF4-FFF2-40B4-BE49-F238E27FC236}">
                    <a16:creationId xmlns:a16="http://schemas.microsoft.com/office/drawing/2014/main" id="{817C33CA-2DCD-6847-8FF5-92BA27A44C67}"/>
                  </a:ext>
                </a:extLst>
              </p:cNvPr>
              <p:cNvPicPr>
                <a:picLocks noChangeAspect="1"/>
              </p:cNvPicPr>
              <p:nvPr/>
            </p:nvPicPr>
            <p:blipFill>
              <a:blip r:embed="rId5"/>
              <a:stretch>
                <a:fillRect/>
              </a:stretch>
            </p:blipFill>
            <p:spPr>
              <a:xfrm rot="8740489">
                <a:off x="2354596" y="2179420"/>
                <a:ext cx="1333179" cy="609650"/>
              </a:xfrm>
              <a:prstGeom prst="rect">
                <a:avLst/>
              </a:prstGeom>
            </p:spPr>
          </p:pic>
          <p:pic>
            <p:nvPicPr>
              <p:cNvPr id="75" name="Picture 74">
                <a:extLst>
                  <a:ext uri="{FF2B5EF4-FFF2-40B4-BE49-F238E27FC236}">
                    <a16:creationId xmlns:a16="http://schemas.microsoft.com/office/drawing/2014/main" id="{8AF4BEFC-6324-D042-9146-96909F8EA419}"/>
                  </a:ext>
                </a:extLst>
              </p:cNvPr>
              <p:cNvPicPr>
                <a:picLocks noChangeAspect="1"/>
              </p:cNvPicPr>
              <p:nvPr/>
            </p:nvPicPr>
            <p:blipFill>
              <a:blip r:embed="rId5"/>
              <a:stretch>
                <a:fillRect/>
              </a:stretch>
            </p:blipFill>
            <p:spPr>
              <a:xfrm rot="4187488" flipH="1">
                <a:off x="2246926" y="3395427"/>
                <a:ext cx="1134233" cy="716583"/>
              </a:xfrm>
              <a:prstGeom prst="rect">
                <a:avLst/>
              </a:prstGeom>
            </p:spPr>
          </p:pic>
          <p:pic>
            <p:nvPicPr>
              <p:cNvPr id="76" name="Picture 75">
                <a:extLst>
                  <a:ext uri="{FF2B5EF4-FFF2-40B4-BE49-F238E27FC236}">
                    <a16:creationId xmlns:a16="http://schemas.microsoft.com/office/drawing/2014/main" id="{6A8BF4AB-D40C-414D-8409-2AB8CD9E61BF}"/>
                  </a:ext>
                </a:extLst>
              </p:cNvPr>
              <p:cNvPicPr>
                <a:picLocks noChangeAspect="1"/>
              </p:cNvPicPr>
              <p:nvPr/>
            </p:nvPicPr>
            <p:blipFill>
              <a:blip r:embed="rId5"/>
              <a:stretch>
                <a:fillRect/>
              </a:stretch>
            </p:blipFill>
            <p:spPr>
              <a:xfrm rot="9978653" flipH="1">
                <a:off x="1884505" y="2515858"/>
                <a:ext cx="1333180" cy="609650"/>
              </a:xfrm>
              <a:prstGeom prst="rect">
                <a:avLst/>
              </a:prstGeom>
            </p:spPr>
          </p:pic>
          <p:pic>
            <p:nvPicPr>
              <p:cNvPr id="77" name="Picture 76">
                <a:extLst>
                  <a:ext uri="{FF2B5EF4-FFF2-40B4-BE49-F238E27FC236}">
                    <a16:creationId xmlns:a16="http://schemas.microsoft.com/office/drawing/2014/main" id="{DFDF9D03-C9A6-3C42-A94A-4528F2493F1C}"/>
                  </a:ext>
                </a:extLst>
              </p:cNvPr>
              <p:cNvPicPr>
                <a:picLocks noChangeAspect="1"/>
              </p:cNvPicPr>
              <p:nvPr/>
            </p:nvPicPr>
            <p:blipFill>
              <a:blip r:embed="rId5"/>
              <a:stretch>
                <a:fillRect/>
              </a:stretch>
            </p:blipFill>
            <p:spPr>
              <a:xfrm rot="4187488" flipH="1">
                <a:off x="4423946" y="2305715"/>
                <a:ext cx="912785" cy="565054"/>
              </a:xfrm>
              <a:prstGeom prst="rect">
                <a:avLst/>
              </a:prstGeom>
            </p:spPr>
          </p:pic>
          <p:pic>
            <p:nvPicPr>
              <p:cNvPr id="78" name="Picture 77">
                <a:extLst>
                  <a:ext uri="{FF2B5EF4-FFF2-40B4-BE49-F238E27FC236}">
                    <a16:creationId xmlns:a16="http://schemas.microsoft.com/office/drawing/2014/main" id="{D37FAF1F-6F3A-7847-B345-2EB76EFEB1DF}"/>
                  </a:ext>
                </a:extLst>
              </p:cNvPr>
              <p:cNvPicPr>
                <a:picLocks noChangeAspect="1"/>
              </p:cNvPicPr>
              <p:nvPr/>
            </p:nvPicPr>
            <p:blipFill>
              <a:blip r:embed="rId5"/>
              <a:stretch>
                <a:fillRect/>
              </a:stretch>
            </p:blipFill>
            <p:spPr>
              <a:xfrm rot="4187488" flipH="1">
                <a:off x="4571610" y="3219855"/>
                <a:ext cx="1134233" cy="716583"/>
              </a:xfrm>
              <a:prstGeom prst="rect">
                <a:avLst/>
              </a:prstGeom>
            </p:spPr>
          </p:pic>
          <p:pic>
            <p:nvPicPr>
              <p:cNvPr id="79" name="Picture 78">
                <a:extLst>
                  <a:ext uri="{FF2B5EF4-FFF2-40B4-BE49-F238E27FC236}">
                    <a16:creationId xmlns:a16="http://schemas.microsoft.com/office/drawing/2014/main" id="{32D10333-05D6-2743-AC8F-E1A1C67E03B0}"/>
                  </a:ext>
                </a:extLst>
              </p:cNvPr>
              <p:cNvPicPr>
                <a:picLocks noChangeAspect="1"/>
              </p:cNvPicPr>
              <p:nvPr/>
            </p:nvPicPr>
            <p:blipFill>
              <a:blip r:embed="rId5"/>
              <a:stretch>
                <a:fillRect/>
              </a:stretch>
            </p:blipFill>
            <p:spPr>
              <a:xfrm rot="19765682" flipH="1">
                <a:off x="2618480" y="2486973"/>
                <a:ext cx="1333180" cy="609650"/>
              </a:xfrm>
              <a:prstGeom prst="rect">
                <a:avLst/>
              </a:prstGeom>
            </p:spPr>
          </p:pic>
          <p:pic>
            <p:nvPicPr>
              <p:cNvPr id="80" name="Picture 79">
                <a:extLst>
                  <a:ext uri="{FF2B5EF4-FFF2-40B4-BE49-F238E27FC236}">
                    <a16:creationId xmlns:a16="http://schemas.microsoft.com/office/drawing/2014/main" id="{5CCD9313-7C5D-E741-BEBB-9E63964B1A50}"/>
                  </a:ext>
                </a:extLst>
              </p:cNvPr>
              <p:cNvPicPr>
                <a:picLocks noChangeAspect="1"/>
              </p:cNvPicPr>
              <p:nvPr/>
            </p:nvPicPr>
            <p:blipFill>
              <a:blip r:embed="rId5"/>
              <a:stretch>
                <a:fillRect/>
              </a:stretch>
            </p:blipFill>
            <p:spPr>
              <a:xfrm>
                <a:off x="2497774" y="3449777"/>
                <a:ext cx="1333180" cy="609650"/>
              </a:xfrm>
              <a:prstGeom prst="rect">
                <a:avLst/>
              </a:prstGeom>
            </p:spPr>
          </p:pic>
          <p:pic>
            <p:nvPicPr>
              <p:cNvPr id="81" name="Picture 80">
                <a:extLst>
                  <a:ext uri="{FF2B5EF4-FFF2-40B4-BE49-F238E27FC236}">
                    <a16:creationId xmlns:a16="http://schemas.microsoft.com/office/drawing/2014/main" id="{2DD51457-30CA-C249-A333-E5E21EE2A9F9}"/>
                  </a:ext>
                </a:extLst>
              </p:cNvPr>
              <p:cNvPicPr>
                <a:picLocks noChangeAspect="1"/>
              </p:cNvPicPr>
              <p:nvPr/>
            </p:nvPicPr>
            <p:blipFill>
              <a:blip r:embed="rId5"/>
              <a:stretch>
                <a:fillRect/>
              </a:stretch>
            </p:blipFill>
            <p:spPr>
              <a:xfrm>
                <a:off x="3906160" y="3553609"/>
                <a:ext cx="1333180" cy="609650"/>
              </a:xfrm>
              <a:prstGeom prst="rect">
                <a:avLst/>
              </a:prstGeom>
            </p:spPr>
          </p:pic>
          <p:pic>
            <p:nvPicPr>
              <p:cNvPr id="82" name="Picture 81">
                <a:extLst>
                  <a:ext uri="{FF2B5EF4-FFF2-40B4-BE49-F238E27FC236}">
                    <a16:creationId xmlns:a16="http://schemas.microsoft.com/office/drawing/2014/main" id="{D8FE49CE-44C4-8A45-87E0-1FD7E94DEDDD}"/>
                  </a:ext>
                </a:extLst>
              </p:cNvPr>
              <p:cNvPicPr>
                <a:picLocks noChangeAspect="1"/>
              </p:cNvPicPr>
              <p:nvPr/>
            </p:nvPicPr>
            <p:blipFill>
              <a:blip r:embed="rId5"/>
              <a:stretch>
                <a:fillRect/>
              </a:stretch>
            </p:blipFill>
            <p:spPr>
              <a:xfrm rot="18577266">
                <a:off x="3549346" y="2486314"/>
                <a:ext cx="1134233" cy="716583"/>
              </a:xfrm>
              <a:prstGeom prst="rect">
                <a:avLst/>
              </a:prstGeom>
            </p:spPr>
          </p:pic>
          <p:pic>
            <p:nvPicPr>
              <p:cNvPr id="83" name="Picture 82">
                <a:extLst>
                  <a:ext uri="{FF2B5EF4-FFF2-40B4-BE49-F238E27FC236}">
                    <a16:creationId xmlns:a16="http://schemas.microsoft.com/office/drawing/2014/main" id="{0B681BC6-FCC4-EA4B-91A9-26E44712A678}"/>
                  </a:ext>
                </a:extLst>
              </p:cNvPr>
              <p:cNvPicPr>
                <a:picLocks noChangeAspect="1"/>
              </p:cNvPicPr>
              <p:nvPr/>
            </p:nvPicPr>
            <p:blipFill>
              <a:blip r:embed="rId5"/>
              <a:stretch>
                <a:fillRect/>
              </a:stretch>
            </p:blipFill>
            <p:spPr>
              <a:xfrm rot="15659465" flipH="1" flipV="1">
                <a:off x="5122523" y="3696980"/>
                <a:ext cx="865595" cy="546864"/>
              </a:xfrm>
              <a:prstGeom prst="rect">
                <a:avLst/>
              </a:prstGeom>
            </p:spPr>
          </p:pic>
          <p:pic>
            <p:nvPicPr>
              <p:cNvPr id="84" name="Picture 83">
                <a:extLst>
                  <a:ext uri="{FF2B5EF4-FFF2-40B4-BE49-F238E27FC236}">
                    <a16:creationId xmlns:a16="http://schemas.microsoft.com/office/drawing/2014/main" id="{55F875CD-E1AD-1240-82A2-25C73BD5C33C}"/>
                  </a:ext>
                </a:extLst>
              </p:cNvPr>
              <p:cNvPicPr>
                <a:picLocks noChangeAspect="1"/>
              </p:cNvPicPr>
              <p:nvPr/>
            </p:nvPicPr>
            <p:blipFill>
              <a:blip r:embed="rId5"/>
              <a:stretch>
                <a:fillRect/>
              </a:stretch>
            </p:blipFill>
            <p:spPr>
              <a:xfrm rot="10047343" flipH="1">
                <a:off x="4312460" y="2320039"/>
                <a:ext cx="1333180" cy="609650"/>
              </a:xfrm>
              <a:prstGeom prst="rect">
                <a:avLst/>
              </a:prstGeom>
            </p:spPr>
          </p:pic>
          <p:pic>
            <p:nvPicPr>
              <p:cNvPr id="85" name="Picture 84">
                <a:extLst>
                  <a:ext uri="{FF2B5EF4-FFF2-40B4-BE49-F238E27FC236}">
                    <a16:creationId xmlns:a16="http://schemas.microsoft.com/office/drawing/2014/main" id="{BB6CC68F-956E-E74F-B2CC-D4A0D87F22E3}"/>
                  </a:ext>
                </a:extLst>
              </p:cNvPr>
              <p:cNvPicPr>
                <a:picLocks noChangeAspect="1"/>
              </p:cNvPicPr>
              <p:nvPr/>
            </p:nvPicPr>
            <p:blipFill>
              <a:blip r:embed="rId5"/>
              <a:stretch>
                <a:fillRect/>
              </a:stretch>
            </p:blipFill>
            <p:spPr>
              <a:xfrm rot="2467077">
                <a:off x="5228201" y="2832956"/>
                <a:ext cx="1333182" cy="609651"/>
              </a:xfrm>
              <a:prstGeom prst="rect">
                <a:avLst/>
              </a:prstGeom>
            </p:spPr>
          </p:pic>
          <p:pic>
            <p:nvPicPr>
              <p:cNvPr id="86" name="Picture 85">
                <a:extLst>
                  <a:ext uri="{FF2B5EF4-FFF2-40B4-BE49-F238E27FC236}">
                    <a16:creationId xmlns:a16="http://schemas.microsoft.com/office/drawing/2014/main" id="{51EF5302-F365-4D49-99B7-487D398DF8DA}"/>
                  </a:ext>
                </a:extLst>
              </p:cNvPr>
              <p:cNvPicPr>
                <a:picLocks noChangeAspect="1"/>
              </p:cNvPicPr>
              <p:nvPr/>
            </p:nvPicPr>
            <p:blipFill>
              <a:blip r:embed="rId5"/>
              <a:stretch>
                <a:fillRect/>
              </a:stretch>
            </p:blipFill>
            <p:spPr>
              <a:xfrm rot="13125391" flipH="1">
                <a:off x="5677771" y="2461313"/>
                <a:ext cx="1333180" cy="609650"/>
              </a:xfrm>
              <a:prstGeom prst="rect">
                <a:avLst/>
              </a:prstGeom>
            </p:spPr>
          </p:pic>
          <p:pic>
            <p:nvPicPr>
              <p:cNvPr id="87" name="Picture 86">
                <a:extLst>
                  <a:ext uri="{FF2B5EF4-FFF2-40B4-BE49-F238E27FC236}">
                    <a16:creationId xmlns:a16="http://schemas.microsoft.com/office/drawing/2014/main" id="{179C9CAC-4DE5-3B42-901C-3893E4A1B0DF}"/>
                  </a:ext>
                </a:extLst>
              </p:cNvPr>
              <p:cNvPicPr>
                <a:picLocks noChangeAspect="1"/>
              </p:cNvPicPr>
              <p:nvPr/>
            </p:nvPicPr>
            <p:blipFill>
              <a:blip r:embed="rId5"/>
              <a:stretch>
                <a:fillRect/>
              </a:stretch>
            </p:blipFill>
            <p:spPr>
              <a:xfrm rot="17016752" flipH="1">
                <a:off x="5962146" y="3506747"/>
                <a:ext cx="1134233" cy="716583"/>
              </a:xfrm>
              <a:prstGeom prst="rect">
                <a:avLst/>
              </a:prstGeom>
            </p:spPr>
          </p:pic>
          <p:pic>
            <p:nvPicPr>
              <p:cNvPr id="88" name="Picture 87">
                <a:extLst>
                  <a:ext uri="{FF2B5EF4-FFF2-40B4-BE49-F238E27FC236}">
                    <a16:creationId xmlns:a16="http://schemas.microsoft.com/office/drawing/2014/main" id="{0C9A7811-76E4-9546-8E21-2A3D495F0702}"/>
                  </a:ext>
                </a:extLst>
              </p:cNvPr>
              <p:cNvPicPr>
                <a:picLocks noChangeAspect="1"/>
              </p:cNvPicPr>
              <p:nvPr/>
            </p:nvPicPr>
            <p:blipFill>
              <a:blip r:embed="rId5"/>
              <a:stretch>
                <a:fillRect/>
              </a:stretch>
            </p:blipFill>
            <p:spPr>
              <a:xfrm rot="17016752" flipH="1">
                <a:off x="5241411" y="4413391"/>
                <a:ext cx="1134233" cy="716583"/>
              </a:xfrm>
              <a:prstGeom prst="rect">
                <a:avLst/>
              </a:prstGeom>
            </p:spPr>
          </p:pic>
          <p:pic>
            <p:nvPicPr>
              <p:cNvPr id="89" name="Picture 88">
                <a:extLst>
                  <a:ext uri="{FF2B5EF4-FFF2-40B4-BE49-F238E27FC236}">
                    <a16:creationId xmlns:a16="http://schemas.microsoft.com/office/drawing/2014/main" id="{80C7FFAA-68FD-7D44-99AF-4C284D020EBC}"/>
                  </a:ext>
                </a:extLst>
              </p:cNvPr>
              <p:cNvPicPr>
                <a:picLocks noChangeAspect="1"/>
              </p:cNvPicPr>
              <p:nvPr/>
            </p:nvPicPr>
            <p:blipFill>
              <a:blip r:embed="rId5"/>
              <a:stretch>
                <a:fillRect/>
              </a:stretch>
            </p:blipFill>
            <p:spPr>
              <a:xfrm rot="6191917" flipH="1">
                <a:off x="3093134" y="3875828"/>
                <a:ext cx="1134233" cy="716583"/>
              </a:xfrm>
              <a:prstGeom prst="rect">
                <a:avLst/>
              </a:prstGeom>
            </p:spPr>
          </p:pic>
          <p:pic>
            <p:nvPicPr>
              <p:cNvPr id="90" name="Picture 89">
                <a:extLst>
                  <a:ext uri="{FF2B5EF4-FFF2-40B4-BE49-F238E27FC236}">
                    <a16:creationId xmlns:a16="http://schemas.microsoft.com/office/drawing/2014/main" id="{9F7A401B-F863-5647-AD09-A8F20599F062}"/>
                  </a:ext>
                </a:extLst>
              </p:cNvPr>
              <p:cNvPicPr>
                <a:picLocks noChangeAspect="1"/>
              </p:cNvPicPr>
              <p:nvPr/>
            </p:nvPicPr>
            <p:blipFill>
              <a:blip r:embed="rId5"/>
              <a:stretch>
                <a:fillRect/>
              </a:stretch>
            </p:blipFill>
            <p:spPr>
              <a:xfrm rot="8740489">
                <a:off x="1955248" y="2822999"/>
                <a:ext cx="1333179" cy="609650"/>
              </a:xfrm>
              <a:prstGeom prst="rect">
                <a:avLst/>
              </a:prstGeom>
            </p:spPr>
          </p:pic>
          <p:pic>
            <p:nvPicPr>
              <p:cNvPr id="91" name="Picture 90">
                <a:extLst>
                  <a:ext uri="{FF2B5EF4-FFF2-40B4-BE49-F238E27FC236}">
                    <a16:creationId xmlns:a16="http://schemas.microsoft.com/office/drawing/2014/main" id="{4DA95D75-C49F-C34A-9899-5F5A834B8D88}"/>
                  </a:ext>
                </a:extLst>
              </p:cNvPr>
              <p:cNvPicPr>
                <a:picLocks noChangeAspect="1"/>
              </p:cNvPicPr>
              <p:nvPr/>
            </p:nvPicPr>
            <p:blipFill>
              <a:blip r:embed="rId5"/>
              <a:stretch>
                <a:fillRect/>
              </a:stretch>
            </p:blipFill>
            <p:spPr>
              <a:xfrm rot="4187488" flipH="1">
                <a:off x="1847578" y="4039006"/>
                <a:ext cx="1134233" cy="716583"/>
              </a:xfrm>
              <a:prstGeom prst="rect">
                <a:avLst/>
              </a:prstGeom>
            </p:spPr>
          </p:pic>
          <p:pic>
            <p:nvPicPr>
              <p:cNvPr id="92" name="Picture 91">
                <a:extLst>
                  <a:ext uri="{FF2B5EF4-FFF2-40B4-BE49-F238E27FC236}">
                    <a16:creationId xmlns:a16="http://schemas.microsoft.com/office/drawing/2014/main" id="{4267F317-B754-5D41-A2CE-33E5D7DEBFA2}"/>
                  </a:ext>
                </a:extLst>
              </p:cNvPr>
              <p:cNvPicPr>
                <a:picLocks noChangeAspect="1"/>
              </p:cNvPicPr>
              <p:nvPr/>
            </p:nvPicPr>
            <p:blipFill>
              <a:blip r:embed="rId5"/>
              <a:stretch>
                <a:fillRect/>
              </a:stretch>
            </p:blipFill>
            <p:spPr>
              <a:xfrm rot="9978653" flipH="1">
                <a:off x="1485157" y="3159437"/>
                <a:ext cx="1333180" cy="609650"/>
              </a:xfrm>
              <a:prstGeom prst="rect">
                <a:avLst/>
              </a:prstGeom>
            </p:spPr>
          </p:pic>
          <p:pic>
            <p:nvPicPr>
              <p:cNvPr id="93" name="Picture 92">
                <a:extLst>
                  <a:ext uri="{FF2B5EF4-FFF2-40B4-BE49-F238E27FC236}">
                    <a16:creationId xmlns:a16="http://schemas.microsoft.com/office/drawing/2014/main" id="{6F335AD1-5556-B148-86B3-029E40906345}"/>
                  </a:ext>
                </a:extLst>
              </p:cNvPr>
              <p:cNvPicPr>
                <a:picLocks noChangeAspect="1"/>
              </p:cNvPicPr>
              <p:nvPr/>
            </p:nvPicPr>
            <p:blipFill>
              <a:blip r:embed="rId5"/>
              <a:stretch>
                <a:fillRect/>
              </a:stretch>
            </p:blipFill>
            <p:spPr>
              <a:xfrm rot="4187488" flipH="1">
                <a:off x="4024598" y="2949294"/>
                <a:ext cx="912785" cy="565055"/>
              </a:xfrm>
              <a:prstGeom prst="rect">
                <a:avLst/>
              </a:prstGeom>
            </p:spPr>
          </p:pic>
          <p:pic>
            <p:nvPicPr>
              <p:cNvPr id="94" name="Picture 93">
                <a:extLst>
                  <a:ext uri="{FF2B5EF4-FFF2-40B4-BE49-F238E27FC236}">
                    <a16:creationId xmlns:a16="http://schemas.microsoft.com/office/drawing/2014/main" id="{E3F5A027-7D2B-F441-AF18-8BF265FB9B3B}"/>
                  </a:ext>
                </a:extLst>
              </p:cNvPr>
              <p:cNvPicPr>
                <a:picLocks noChangeAspect="1"/>
              </p:cNvPicPr>
              <p:nvPr/>
            </p:nvPicPr>
            <p:blipFill>
              <a:blip r:embed="rId5"/>
              <a:stretch>
                <a:fillRect/>
              </a:stretch>
            </p:blipFill>
            <p:spPr>
              <a:xfrm rot="4187488" flipH="1">
                <a:off x="4172262" y="3863434"/>
                <a:ext cx="1134233" cy="716583"/>
              </a:xfrm>
              <a:prstGeom prst="rect">
                <a:avLst/>
              </a:prstGeom>
            </p:spPr>
          </p:pic>
          <p:pic>
            <p:nvPicPr>
              <p:cNvPr id="95" name="Picture 94">
                <a:extLst>
                  <a:ext uri="{FF2B5EF4-FFF2-40B4-BE49-F238E27FC236}">
                    <a16:creationId xmlns:a16="http://schemas.microsoft.com/office/drawing/2014/main" id="{8E10FE2D-706E-7C44-922C-313C0D27AD64}"/>
                  </a:ext>
                </a:extLst>
              </p:cNvPr>
              <p:cNvPicPr>
                <a:picLocks noChangeAspect="1"/>
              </p:cNvPicPr>
              <p:nvPr/>
            </p:nvPicPr>
            <p:blipFill>
              <a:blip r:embed="rId5"/>
              <a:stretch>
                <a:fillRect/>
              </a:stretch>
            </p:blipFill>
            <p:spPr>
              <a:xfrm rot="19765682" flipH="1">
                <a:off x="3362076" y="3396576"/>
                <a:ext cx="1333180" cy="609650"/>
              </a:xfrm>
              <a:prstGeom prst="rect">
                <a:avLst/>
              </a:prstGeom>
            </p:spPr>
          </p:pic>
          <p:pic>
            <p:nvPicPr>
              <p:cNvPr id="96" name="Picture 95">
                <a:extLst>
                  <a:ext uri="{FF2B5EF4-FFF2-40B4-BE49-F238E27FC236}">
                    <a16:creationId xmlns:a16="http://schemas.microsoft.com/office/drawing/2014/main" id="{502D33BF-07C6-EC4F-847B-24617A5AA1CA}"/>
                  </a:ext>
                </a:extLst>
              </p:cNvPr>
              <p:cNvPicPr>
                <a:picLocks noChangeAspect="1"/>
              </p:cNvPicPr>
              <p:nvPr/>
            </p:nvPicPr>
            <p:blipFill>
              <a:blip r:embed="rId5"/>
              <a:stretch>
                <a:fillRect/>
              </a:stretch>
            </p:blipFill>
            <p:spPr>
              <a:xfrm>
                <a:off x="3241370" y="4359380"/>
                <a:ext cx="1333180" cy="609650"/>
              </a:xfrm>
              <a:prstGeom prst="rect">
                <a:avLst/>
              </a:prstGeom>
            </p:spPr>
          </p:pic>
          <p:pic>
            <p:nvPicPr>
              <p:cNvPr id="97" name="Picture 96">
                <a:extLst>
                  <a:ext uri="{FF2B5EF4-FFF2-40B4-BE49-F238E27FC236}">
                    <a16:creationId xmlns:a16="http://schemas.microsoft.com/office/drawing/2014/main" id="{06DE50B2-F091-0E49-BBF0-B469531553BA}"/>
                  </a:ext>
                </a:extLst>
              </p:cNvPr>
              <p:cNvPicPr>
                <a:picLocks noChangeAspect="1"/>
              </p:cNvPicPr>
              <p:nvPr/>
            </p:nvPicPr>
            <p:blipFill>
              <a:blip r:embed="rId5"/>
              <a:stretch>
                <a:fillRect/>
              </a:stretch>
            </p:blipFill>
            <p:spPr>
              <a:xfrm>
                <a:off x="4649756" y="4463211"/>
                <a:ext cx="1333180" cy="609650"/>
              </a:xfrm>
              <a:prstGeom prst="rect">
                <a:avLst/>
              </a:prstGeom>
            </p:spPr>
          </p:pic>
          <p:pic>
            <p:nvPicPr>
              <p:cNvPr id="98" name="Picture 97">
                <a:extLst>
                  <a:ext uri="{FF2B5EF4-FFF2-40B4-BE49-F238E27FC236}">
                    <a16:creationId xmlns:a16="http://schemas.microsoft.com/office/drawing/2014/main" id="{05597F54-D989-CA47-A9A2-DE59FFE04C9A}"/>
                  </a:ext>
                </a:extLst>
              </p:cNvPr>
              <p:cNvPicPr>
                <a:picLocks noChangeAspect="1"/>
              </p:cNvPicPr>
              <p:nvPr/>
            </p:nvPicPr>
            <p:blipFill>
              <a:blip r:embed="rId5"/>
              <a:stretch>
                <a:fillRect/>
              </a:stretch>
            </p:blipFill>
            <p:spPr>
              <a:xfrm rot="18577266">
                <a:off x="4292942" y="3395917"/>
                <a:ext cx="1134233" cy="716583"/>
              </a:xfrm>
              <a:prstGeom prst="rect">
                <a:avLst/>
              </a:prstGeom>
            </p:spPr>
          </p:pic>
          <p:pic>
            <p:nvPicPr>
              <p:cNvPr id="99" name="Picture 98">
                <a:extLst>
                  <a:ext uri="{FF2B5EF4-FFF2-40B4-BE49-F238E27FC236}">
                    <a16:creationId xmlns:a16="http://schemas.microsoft.com/office/drawing/2014/main" id="{05828FF1-F554-2B49-AF3D-CB8E45E2D436}"/>
                  </a:ext>
                </a:extLst>
              </p:cNvPr>
              <p:cNvPicPr>
                <a:picLocks noChangeAspect="1"/>
              </p:cNvPicPr>
              <p:nvPr/>
            </p:nvPicPr>
            <p:blipFill>
              <a:blip r:embed="rId5"/>
              <a:stretch>
                <a:fillRect/>
              </a:stretch>
            </p:blipFill>
            <p:spPr>
              <a:xfrm rot="15659465" flipH="1" flipV="1">
                <a:off x="5866119" y="4606583"/>
                <a:ext cx="865595" cy="546864"/>
              </a:xfrm>
              <a:prstGeom prst="rect">
                <a:avLst/>
              </a:prstGeom>
            </p:spPr>
          </p:pic>
          <p:pic>
            <p:nvPicPr>
              <p:cNvPr id="100" name="Picture 99">
                <a:extLst>
                  <a:ext uri="{FF2B5EF4-FFF2-40B4-BE49-F238E27FC236}">
                    <a16:creationId xmlns:a16="http://schemas.microsoft.com/office/drawing/2014/main" id="{576BF9F4-F7E1-CE48-8B2B-3DBF60977040}"/>
                  </a:ext>
                </a:extLst>
              </p:cNvPr>
              <p:cNvPicPr>
                <a:picLocks noChangeAspect="1"/>
              </p:cNvPicPr>
              <p:nvPr/>
            </p:nvPicPr>
            <p:blipFill>
              <a:blip r:embed="rId5"/>
              <a:stretch>
                <a:fillRect/>
              </a:stretch>
            </p:blipFill>
            <p:spPr>
              <a:xfrm rot="10047343" flipH="1">
                <a:off x="5056057" y="3229641"/>
                <a:ext cx="1333180" cy="609650"/>
              </a:xfrm>
              <a:prstGeom prst="rect">
                <a:avLst/>
              </a:prstGeom>
            </p:spPr>
          </p:pic>
          <p:pic>
            <p:nvPicPr>
              <p:cNvPr id="101" name="Picture 100">
                <a:extLst>
                  <a:ext uri="{FF2B5EF4-FFF2-40B4-BE49-F238E27FC236}">
                    <a16:creationId xmlns:a16="http://schemas.microsoft.com/office/drawing/2014/main" id="{CA798FBF-57E1-9149-B812-34CA734346A6}"/>
                  </a:ext>
                </a:extLst>
              </p:cNvPr>
              <p:cNvPicPr>
                <a:picLocks noChangeAspect="1"/>
              </p:cNvPicPr>
              <p:nvPr/>
            </p:nvPicPr>
            <p:blipFill>
              <a:blip r:embed="rId5"/>
              <a:stretch>
                <a:fillRect/>
              </a:stretch>
            </p:blipFill>
            <p:spPr>
              <a:xfrm rot="2467077">
                <a:off x="5971797" y="3742559"/>
                <a:ext cx="1333182" cy="609651"/>
              </a:xfrm>
              <a:prstGeom prst="rect">
                <a:avLst/>
              </a:prstGeom>
            </p:spPr>
          </p:pic>
          <p:pic>
            <p:nvPicPr>
              <p:cNvPr id="102" name="Picture 101">
                <a:extLst>
                  <a:ext uri="{FF2B5EF4-FFF2-40B4-BE49-F238E27FC236}">
                    <a16:creationId xmlns:a16="http://schemas.microsoft.com/office/drawing/2014/main" id="{6FBA0A37-F2D7-1449-9717-0F92867D0D13}"/>
                  </a:ext>
                </a:extLst>
              </p:cNvPr>
              <p:cNvPicPr>
                <a:picLocks noChangeAspect="1"/>
              </p:cNvPicPr>
              <p:nvPr/>
            </p:nvPicPr>
            <p:blipFill>
              <a:blip r:embed="rId5"/>
              <a:stretch>
                <a:fillRect/>
              </a:stretch>
            </p:blipFill>
            <p:spPr>
              <a:xfrm rot="13125391" flipH="1">
                <a:off x="6421367" y="3370916"/>
                <a:ext cx="1333180" cy="609650"/>
              </a:xfrm>
              <a:prstGeom prst="rect">
                <a:avLst/>
              </a:prstGeom>
            </p:spPr>
          </p:pic>
          <p:pic>
            <p:nvPicPr>
              <p:cNvPr id="103" name="Picture 102">
                <a:extLst>
                  <a:ext uri="{FF2B5EF4-FFF2-40B4-BE49-F238E27FC236}">
                    <a16:creationId xmlns:a16="http://schemas.microsoft.com/office/drawing/2014/main" id="{7249CBBD-243A-A54E-839A-69A019326897}"/>
                  </a:ext>
                </a:extLst>
              </p:cNvPr>
              <p:cNvPicPr>
                <a:picLocks noChangeAspect="1"/>
              </p:cNvPicPr>
              <p:nvPr/>
            </p:nvPicPr>
            <p:blipFill>
              <a:blip r:embed="rId5"/>
              <a:stretch>
                <a:fillRect/>
              </a:stretch>
            </p:blipFill>
            <p:spPr>
              <a:xfrm rot="17016752" flipH="1">
                <a:off x="6705741" y="4416350"/>
                <a:ext cx="1134233" cy="716583"/>
              </a:xfrm>
              <a:prstGeom prst="rect">
                <a:avLst/>
              </a:prstGeom>
            </p:spPr>
          </p:pic>
          <p:pic>
            <p:nvPicPr>
              <p:cNvPr id="104" name="Picture 103">
                <a:extLst>
                  <a:ext uri="{FF2B5EF4-FFF2-40B4-BE49-F238E27FC236}">
                    <a16:creationId xmlns:a16="http://schemas.microsoft.com/office/drawing/2014/main" id="{4055CE24-9321-8A49-AE00-DEA364912C13}"/>
                  </a:ext>
                </a:extLst>
              </p:cNvPr>
              <p:cNvPicPr>
                <a:picLocks noChangeAspect="1"/>
              </p:cNvPicPr>
              <p:nvPr/>
            </p:nvPicPr>
            <p:blipFill>
              <a:blip r:embed="rId5"/>
              <a:stretch>
                <a:fillRect/>
              </a:stretch>
            </p:blipFill>
            <p:spPr>
              <a:xfrm rot="17016752" flipH="1">
                <a:off x="5985006" y="5322995"/>
                <a:ext cx="1134233" cy="716583"/>
              </a:xfrm>
              <a:prstGeom prst="rect">
                <a:avLst/>
              </a:prstGeom>
            </p:spPr>
          </p:pic>
          <p:pic>
            <p:nvPicPr>
              <p:cNvPr id="105" name="Picture 104">
                <a:extLst>
                  <a:ext uri="{FF2B5EF4-FFF2-40B4-BE49-F238E27FC236}">
                    <a16:creationId xmlns:a16="http://schemas.microsoft.com/office/drawing/2014/main" id="{47E1A6DE-D2B9-AB4A-899E-FBAEA2141D42}"/>
                  </a:ext>
                </a:extLst>
              </p:cNvPr>
              <p:cNvPicPr>
                <a:picLocks noChangeAspect="1"/>
              </p:cNvPicPr>
              <p:nvPr/>
            </p:nvPicPr>
            <p:blipFill>
              <a:blip r:embed="rId5"/>
              <a:stretch>
                <a:fillRect/>
              </a:stretch>
            </p:blipFill>
            <p:spPr>
              <a:xfrm rot="6191917" flipH="1">
                <a:off x="3836730" y="4785431"/>
                <a:ext cx="1134233" cy="716583"/>
              </a:xfrm>
              <a:prstGeom prst="rect">
                <a:avLst/>
              </a:prstGeom>
            </p:spPr>
          </p:pic>
          <p:pic>
            <p:nvPicPr>
              <p:cNvPr id="106" name="Picture 105">
                <a:extLst>
                  <a:ext uri="{FF2B5EF4-FFF2-40B4-BE49-F238E27FC236}">
                    <a16:creationId xmlns:a16="http://schemas.microsoft.com/office/drawing/2014/main" id="{9563AA29-045B-CF4F-AAA2-8C05C9A345C0}"/>
                  </a:ext>
                </a:extLst>
              </p:cNvPr>
              <p:cNvPicPr>
                <a:picLocks noChangeAspect="1"/>
              </p:cNvPicPr>
              <p:nvPr/>
            </p:nvPicPr>
            <p:blipFill>
              <a:blip r:embed="rId5"/>
              <a:stretch>
                <a:fillRect/>
              </a:stretch>
            </p:blipFill>
            <p:spPr>
              <a:xfrm rot="8740489">
                <a:off x="2698844" y="3732602"/>
                <a:ext cx="1333179" cy="609650"/>
              </a:xfrm>
              <a:prstGeom prst="rect">
                <a:avLst/>
              </a:prstGeom>
            </p:spPr>
          </p:pic>
          <p:pic>
            <p:nvPicPr>
              <p:cNvPr id="107" name="Picture 106">
                <a:extLst>
                  <a:ext uri="{FF2B5EF4-FFF2-40B4-BE49-F238E27FC236}">
                    <a16:creationId xmlns:a16="http://schemas.microsoft.com/office/drawing/2014/main" id="{AC57822E-A252-9B47-A0FC-076CE08EA5FA}"/>
                  </a:ext>
                </a:extLst>
              </p:cNvPr>
              <p:cNvPicPr>
                <a:picLocks noChangeAspect="1"/>
              </p:cNvPicPr>
              <p:nvPr/>
            </p:nvPicPr>
            <p:blipFill>
              <a:blip r:embed="rId5"/>
              <a:stretch>
                <a:fillRect/>
              </a:stretch>
            </p:blipFill>
            <p:spPr>
              <a:xfrm rot="2702671" flipH="1">
                <a:off x="2856156" y="4845377"/>
                <a:ext cx="1134233" cy="716583"/>
              </a:xfrm>
              <a:prstGeom prst="rect">
                <a:avLst/>
              </a:prstGeom>
            </p:spPr>
          </p:pic>
          <p:pic>
            <p:nvPicPr>
              <p:cNvPr id="108" name="Picture 107">
                <a:extLst>
                  <a:ext uri="{FF2B5EF4-FFF2-40B4-BE49-F238E27FC236}">
                    <a16:creationId xmlns:a16="http://schemas.microsoft.com/office/drawing/2014/main" id="{130C0198-4E30-2B4E-9AB7-775C1955D22B}"/>
                  </a:ext>
                </a:extLst>
              </p:cNvPr>
              <p:cNvPicPr>
                <a:picLocks noChangeAspect="1"/>
              </p:cNvPicPr>
              <p:nvPr/>
            </p:nvPicPr>
            <p:blipFill>
              <a:blip r:embed="rId5"/>
              <a:stretch>
                <a:fillRect/>
              </a:stretch>
            </p:blipFill>
            <p:spPr>
              <a:xfrm rot="9978653" flipH="1">
                <a:off x="2228753" y="4069040"/>
                <a:ext cx="1333180" cy="609650"/>
              </a:xfrm>
              <a:prstGeom prst="rect">
                <a:avLst/>
              </a:prstGeom>
            </p:spPr>
          </p:pic>
          <p:pic>
            <p:nvPicPr>
              <p:cNvPr id="109" name="Picture 108">
                <a:extLst>
                  <a:ext uri="{FF2B5EF4-FFF2-40B4-BE49-F238E27FC236}">
                    <a16:creationId xmlns:a16="http://schemas.microsoft.com/office/drawing/2014/main" id="{72799915-66C6-5646-8FFD-E675BB869D93}"/>
                  </a:ext>
                </a:extLst>
              </p:cNvPr>
              <p:cNvPicPr>
                <a:picLocks noChangeAspect="1"/>
              </p:cNvPicPr>
              <p:nvPr/>
            </p:nvPicPr>
            <p:blipFill>
              <a:blip r:embed="rId5"/>
              <a:stretch>
                <a:fillRect/>
              </a:stretch>
            </p:blipFill>
            <p:spPr>
              <a:xfrm rot="4187488" flipH="1">
                <a:off x="4768194" y="3858897"/>
                <a:ext cx="912785" cy="565054"/>
              </a:xfrm>
              <a:prstGeom prst="rect">
                <a:avLst/>
              </a:prstGeom>
            </p:spPr>
          </p:pic>
          <p:pic>
            <p:nvPicPr>
              <p:cNvPr id="110" name="Picture 109">
                <a:extLst>
                  <a:ext uri="{FF2B5EF4-FFF2-40B4-BE49-F238E27FC236}">
                    <a16:creationId xmlns:a16="http://schemas.microsoft.com/office/drawing/2014/main" id="{B0C8741A-4114-EE4B-992C-5406A1FE701F}"/>
                  </a:ext>
                </a:extLst>
              </p:cNvPr>
              <p:cNvPicPr>
                <a:picLocks noChangeAspect="1"/>
              </p:cNvPicPr>
              <p:nvPr/>
            </p:nvPicPr>
            <p:blipFill>
              <a:blip r:embed="rId5"/>
              <a:stretch>
                <a:fillRect/>
              </a:stretch>
            </p:blipFill>
            <p:spPr>
              <a:xfrm rot="4187488" flipH="1">
                <a:off x="4915858" y="4773037"/>
                <a:ext cx="1134233" cy="716583"/>
              </a:xfrm>
              <a:prstGeom prst="rect">
                <a:avLst/>
              </a:prstGeom>
            </p:spPr>
          </p:pic>
        </p:grpSp>
        <p:pic>
          <p:nvPicPr>
            <p:cNvPr id="113" name="Picture 112">
              <a:extLst>
                <a:ext uri="{FF2B5EF4-FFF2-40B4-BE49-F238E27FC236}">
                  <a16:creationId xmlns:a16="http://schemas.microsoft.com/office/drawing/2014/main" id="{DB71D20D-C4AB-DD4E-83EB-268CCB35E66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7029" y="3842189"/>
              <a:ext cx="1036711" cy="2812840"/>
            </a:xfrm>
            <a:prstGeom prst="rect">
              <a:avLst/>
            </a:prstGeom>
          </p:spPr>
        </p:pic>
      </p:grpSp>
      <p:pic>
        <p:nvPicPr>
          <p:cNvPr id="137" name="Shape 159" descr="http://www.examiner.com/images/blog/replicate/EXID25863/images/Freeway_interchage_copy.jpg">
            <a:extLst>
              <a:ext uri="{FF2B5EF4-FFF2-40B4-BE49-F238E27FC236}">
                <a16:creationId xmlns:a16="http://schemas.microsoft.com/office/drawing/2014/main" id="{232387BA-0BA7-E84E-9479-59FB53B61566}"/>
              </a:ext>
            </a:extLst>
          </p:cNvPr>
          <p:cNvPicPr preferRelativeResize="0"/>
          <p:nvPr/>
        </p:nvPicPr>
        <p:blipFill rotWithShape="1">
          <a:blip r:embed="rId7">
            <a:alphaModFix/>
          </a:blip>
          <a:srcRect/>
          <a:stretch/>
        </p:blipFill>
        <p:spPr>
          <a:xfrm rot="11380420">
            <a:off x="531624" y="2260132"/>
            <a:ext cx="5733045" cy="4054692"/>
          </a:xfrm>
          <a:prstGeom prst="cloudCallout">
            <a:avLst>
              <a:gd name="adj1" fmla="val -32333"/>
              <a:gd name="adj2" fmla="val 16184"/>
            </a:avLst>
          </a:prstGeom>
          <a:noFill/>
          <a:ln>
            <a:noFill/>
          </a:ln>
        </p:spPr>
      </p:pic>
      <p:pic>
        <p:nvPicPr>
          <p:cNvPr id="3" name="Picture 2" descr="A picture containing text, way, scene, road&#10;&#10;Description automatically generated">
            <a:extLst>
              <a:ext uri="{FF2B5EF4-FFF2-40B4-BE49-F238E27FC236}">
                <a16:creationId xmlns:a16="http://schemas.microsoft.com/office/drawing/2014/main" id="{55513C34-C637-894D-95A6-FA0CBE4B9A69}"/>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346788" y="2087195"/>
            <a:ext cx="5558416" cy="7846684"/>
          </a:xfrm>
          <a:prstGeom prst="rect">
            <a:avLst/>
          </a:prstGeom>
        </p:spPr>
      </p:pic>
      <p:sp>
        <p:nvSpPr>
          <p:cNvPr id="135" name="TextBox 134">
            <a:extLst>
              <a:ext uri="{FF2B5EF4-FFF2-40B4-BE49-F238E27FC236}">
                <a16:creationId xmlns:a16="http://schemas.microsoft.com/office/drawing/2014/main" id="{644356D6-EFC3-A74C-820E-78BABBEE4FD2}"/>
              </a:ext>
            </a:extLst>
          </p:cNvPr>
          <p:cNvSpPr txBox="1"/>
          <p:nvPr/>
        </p:nvSpPr>
        <p:spPr>
          <a:xfrm>
            <a:off x="3378200" y="1505451"/>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Helvetica Neue"/>
                <a:cs typeface="Helvetica Neue"/>
                <a:sym typeface="Helvetica"/>
              </a:rPr>
              <a:t>tobaccopreventiontoolkit.stanford.edu</a:t>
            </a:r>
          </a:p>
        </p:txBody>
      </p:sp>
    </p:spTree>
    <p:extLst>
      <p:ext uri="{BB962C8B-B14F-4D97-AF65-F5344CB8AC3E}">
        <p14:creationId xmlns:p14="http://schemas.microsoft.com/office/powerpoint/2010/main" val="28066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52CB7D-8F55-0A49-8FE1-9DC0140F8BFF}"/>
              </a:ext>
            </a:extLst>
          </p:cNvPr>
          <p:cNvSpPr>
            <a:spLocks noGrp="1"/>
          </p:cNvSpPr>
          <p:nvPr>
            <p:ph type="title"/>
          </p:nvPr>
        </p:nvSpPr>
        <p:spPr>
          <a:xfrm>
            <a:off x="907489" y="-93804"/>
            <a:ext cx="11054080" cy="1625600"/>
          </a:xfrm>
        </p:spPr>
        <p:txBody>
          <a:bodyPr/>
          <a:lstStyle/>
          <a:p>
            <a:r>
              <a:rPr lang="en-US" b="1" dirty="0"/>
              <a:t>Adolescent Brain vs. Adult Brain</a:t>
            </a:r>
          </a:p>
        </p:txBody>
      </p:sp>
      <p:sp>
        <p:nvSpPr>
          <p:cNvPr id="10" name="Rectangle">
            <a:extLst>
              <a:ext uri="{FF2B5EF4-FFF2-40B4-BE49-F238E27FC236}">
                <a16:creationId xmlns:a16="http://schemas.microsoft.com/office/drawing/2014/main" id="{BB3FD3AB-6E81-654B-89E0-DC66E985C6F8}"/>
              </a:ext>
            </a:extLst>
          </p:cNvPr>
          <p:cNvSpPr/>
          <p:nvPr/>
        </p:nvSpPr>
        <p:spPr>
          <a:xfrm>
            <a:off x="0" y="1494404"/>
            <a:ext cx="13004800" cy="592792"/>
          </a:xfrm>
          <a:prstGeom prst="rect">
            <a:avLst/>
          </a:prstGeom>
          <a:solidFill>
            <a:srgbClr val="660000"/>
          </a:solidFill>
          <a:ln w="12700">
            <a:miter lim="400000"/>
          </a:ln>
        </p:spPr>
        <p:txBody>
          <a:bodyPr lIns="65023" rIns="65023" anchor="ctr"/>
          <a:lstStyle/>
          <a:p>
            <a:pPr algn="l" defTabSz="650230">
              <a:defRPr/>
            </a:pPr>
            <a:endParaRPr sz="2560">
              <a:latin typeface="Calibri"/>
              <a:ea typeface="Helvetica Neue"/>
              <a:cs typeface="Calibri"/>
              <a:sym typeface="Calibri"/>
            </a:endParaRPr>
          </a:p>
        </p:txBody>
      </p:sp>
      <p:grpSp>
        <p:nvGrpSpPr>
          <p:cNvPr id="134" name="Group 133">
            <a:extLst>
              <a:ext uri="{FF2B5EF4-FFF2-40B4-BE49-F238E27FC236}">
                <a16:creationId xmlns:a16="http://schemas.microsoft.com/office/drawing/2014/main" id="{CF147658-9073-9A4F-AC8D-4AA5C85789F0}"/>
              </a:ext>
            </a:extLst>
          </p:cNvPr>
          <p:cNvGrpSpPr/>
          <p:nvPr/>
        </p:nvGrpSpPr>
        <p:grpSpPr>
          <a:xfrm>
            <a:off x="400575" y="2325247"/>
            <a:ext cx="6395941" cy="7366710"/>
            <a:chOff x="877766" y="1450777"/>
            <a:chExt cx="7025403" cy="8259760"/>
          </a:xfrm>
        </p:grpSpPr>
        <p:pic>
          <p:nvPicPr>
            <p:cNvPr id="115" name="Graphic 114">
              <a:extLst>
                <a:ext uri="{FF2B5EF4-FFF2-40B4-BE49-F238E27FC236}">
                  <a16:creationId xmlns:a16="http://schemas.microsoft.com/office/drawing/2014/main" id="{246E8B52-DFFC-5B44-929A-74C9F14A3F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1416" y="1467559"/>
              <a:ext cx="6401753" cy="5217429"/>
            </a:xfrm>
            <a:prstGeom prst="rect">
              <a:avLst/>
            </a:prstGeom>
          </p:spPr>
        </p:pic>
        <p:pic>
          <p:nvPicPr>
            <p:cNvPr id="116" name="Picture 115">
              <a:extLst>
                <a:ext uri="{FF2B5EF4-FFF2-40B4-BE49-F238E27FC236}">
                  <a16:creationId xmlns:a16="http://schemas.microsoft.com/office/drawing/2014/main" id="{B8AF874A-C89A-CD47-8992-D4BAC449FF45}"/>
                </a:ext>
              </a:extLst>
            </p:cNvPr>
            <p:cNvPicPr>
              <a:picLocks noChangeAspect="1"/>
            </p:cNvPicPr>
            <p:nvPr/>
          </p:nvPicPr>
          <p:blipFill>
            <a:blip r:embed="rId5"/>
            <a:stretch>
              <a:fillRect/>
            </a:stretch>
          </p:blipFill>
          <p:spPr>
            <a:xfrm rot="19765682" flipH="1">
              <a:off x="2819108" y="1951239"/>
              <a:ext cx="1570323" cy="718093"/>
            </a:xfrm>
            <a:prstGeom prst="rect">
              <a:avLst/>
            </a:prstGeom>
          </p:spPr>
        </p:pic>
        <p:pic>
          <p:nvPicPr>
            <p:cNvPr id="117" name="Picture 116">
              <a:extLst>
                <a:ext uri="{FF2B5EF4-FFF2-40B4-BE49-F238E27FC236}">
                  <a16:creationId xmlns:a16="http://schemas.microsoft.com/office/drawing/2014/main" id="{19F72FE4-88C6-2E41-BC1D-897AA06887A9}"/>
                </a:ext>
              </a:extLst>
            </p:cNvPr>
            <p:cNvPicPr>
              <a:picLocks noChangeAspect="1"/>
            </p:cNvPicPr>
            <p:nvPr/>
          </p:nvPicPr>
          <p:blipFill>
            <a:blip r:embed="rId5"/>
            <a:stretch>
              <a:fillRect/>
            </a:stretch>
          </p:blipFill>
          <p:spPr>
            <a:xfrm rot="19234791">
              <a:off x="4110568" y="2506589"/>
              <a:ext cx="1888906" cy="863778"/>
            </a:xfrm>
            <a:prstGeom prst="rect">
              <a:avLst/>
            </a:prstGeom>
          </p:spPr>
        </p:pic>
        <p:pic>
          <p:nvPicPr>
            <p:cNvPr id="118" name="Picture 117">
              <a:extLst>
                <a:ext uri="{FF2B5EF4-FFF2-40B4-BE49-F238E27FC236}">
                  <a16:creationId xmlns:a16="http://schemas.microsoft.com/office/drawing/2014/main" id="{E27068AA-CCA4-2348-94C1-826B492C85F6}"/>
                </a:ext>
              </a:extLst>
            </p:cNvPr>
            <p:cNvPicPr>
              <a:picLocks noChangeAspect="1"/>
            </p:cNvPicPr>
            <p:nvPr/>
          </p:nvPicPr>
          <p:blipFill>
            <a:blip r:embed="rId5"/>
            <a:stretch>
              <a:fillRect/>
            </a:stretch>
          </p:blipFill>
          <p:spPr>
            <a:xfrm rot="13634045">
              <a:off x="3925292" y="1751647"/>
              <a:ext cx="1634173" cy="1032434"/>
            </a:xfrm>
            <a:prstGeom prst="rect">
              <a:avLst/>
            </a:prstGeom>
          </p:spPr>
        </p:pic>
        <p:pic>
          <p:nvPicPr>
            <p:cNvPr id="119" name="Picture 118">
              <a:extLst>
                <a:ext uri="{FF2B5EF4-FFF2-40B4-BE49-F238E27FC236}">
                  <a16:creationId xmlns:a16="http://schemas.microsoft.com/office/drawing/2014/main" id="{7B69D5D4-43B7-AF40-872C-82B24BD78DB8}"/>
                </a:ext>
              </a:extLst>
            </p:cNvPr>
            <p:cNvPicPr>
              <a:picLocks noChangeAspect="1"/>
            </p:cNvPicPr>
            <p:nvPr/>
          </p:nvPicPr>
          <p:blipFill>
            <a:blip r:embed="rId5"/>
            <a:stretch>
              <a:fillRect/>
            </a:stretch>
          </p:blipFill>
          <p:spPr>
            <a:xfrm rot="12256398" flipH="1">
              <a:off x="4345217" y="1581736"/>
              <a:ext cx="1333180" cy="609650"/>
            </a:xfrm>
            <a:prstGeom prst="rect">
              <a:avLst/>
            </a:prstGeom>
          </p:spPr>
        </p:pic>
        <p:pic>
          <p:nvPicPr>
            <p:cNvPr id="120" name="Picture 119">
              <a:extLst>
                <a:ext uri="{FF2B5EF4-FFF2-40B4-BE49-F238E27FC236}">
                  <a16:creationId xmlns:a16="http://schemas.microsoft.com/office/drawing/2014/main" id="{4B2F12AD-0924-8647-A320-0AC549CA1597}"/>
                </a:ext>
              </a:extLst>
            </p:cNvPr>
            <p:cNvPicPr>
              <a:picLocks noChangeAspect="1"/>
            </p:cNvPicPr>
            <p:nvPr/>
          </p:nvPicPr>
          <p:blipFill>
            <a:blip r:embed="rId5"/>
            <a:stretch>
              <a:fillRect/>
            </a:stretch>
          </p:blipFill>
          <p:spPr>
            <a:xfrm rot="17016752" flipH="1">
              <a:off x="5773856" y="2703120"/>
              <a:ext cx="1134233" cy="716583"/>
            </a:xfrm>
            <a:prstGeom prst="rect">
              <a:avLst/>
            </a:prstGeom>
          </p:spPr>
        </p:pic>
        <p:pic>
          <p:nvPicPr>
            <p:cNvPr id="121" name="Picture 120">
              <a:extLst>
                <a:ext uri="{FF2B5EF4-FFF2-40B4-BE49-F238E27FC236}">
                  <a16:creationId xmlns:a16="http://schemas.microsoft.com/office/drawing/2014/main" id="{7741A596-19E5-444F-8F63-C6B57F4C04AF}"/>
                </a:ext>
              </a:extLst>
            </p:cNvPr>
            <p:cNvPicPr>
              <a:picLocks noChangeAspect="1"/>
            </p:cNvPicPr>
            <p:nvPr/>
          </p:nvPicPr>
          <p:blipFill>
            <a:blip r:embed="rId5"/>
            <a:stretch>
              <a:fillRect/>
            </a:stretch>
          </p:blipFill>
          <p:spPr>
            <a:xfrm rot="17016752" flipH="1">
              <a:off x="5904018" y="3208694"/>
              <a:ext cx="1717751" cy="1085236"/>
            </a:xfrm>
            <a:prstGeom prst="rect">
              <a:avLst/>
            </a:prstGeom>
          </p:spPr>
        </p:pic>
        <p:pic>
          <p:nvPicPr>
            <p:cNvPr id="122" name="Picture 121">
              <a:extLst>
                <a:ext uri="{FF2B5EF4-FFF2-40B4-BE49-F238E27FC236}">
                  <a16:creationId xmlns:a16="http://schemas.microsoft.com/office/drawing/2014/main" id="{95306AFD-721F-F545-BC1D-B9049C3997C3}"/>
                </a:ext>
              </a:extLst>
            </p:cNvPr>
            <p:cNvPicPr>
              <a:picLocks noChangeAspect="1"/>
            </p:cNvPicPr>
            <p:nvPr/>
          </p:nvPicPr>
          <p:blipFill>
            <a:blip r:embed="rId5"/>
            <a:stretch>
              <a:fillRect/>
            </a:stretch>
          </p:blipFill>
          <p:spPr>
            <a:xfrm rot="541478">
              <a:off x="2545767" y="3477903"/>
              <a:ext cx="1975407" cy="903334"/>
            </a:xfrm>
            <a:prstGeom prst="rect">
              <a:avLst/>
            </a:prstGeom>
          </p:spPr>
        </p:pic>
        <p:pic>
          <p:nvPicPr>
            <p:cNvPr id="123" name="Picture 122">
              <a:extLst>
                <a:ext uri="{FF2B5EF4-FFF2-40B4-BE49-F238E27FC236}">
                  <a16:creationId xmlns:a16="http://schemas.microsoft.com/office/drawing/2014/main" id="{AD72DA18-AB71-9945-AF86-03F57C73AA95}"/>
                </a:ext>
              </a:extLst>
            </p:cNvPr>
            <p:cNvPicPr>
              <a:picLocks noChangeAspect="1"/>
            </p:cNvPicPr>
            <p:nvPr/>
          </p:nvPicPr>
          <p:blipFill>
            <a:blip r:embed="rId5"/>
            <a:stretch>
              <a:fillRect/>
            </a:stretch>
          </p:blipFill>
          <p:spPr>
            <a:xfrm rot="18577266">
              <a:off x="2860585" y="2469606"/>
              <a:ext cx="1777781" cy="1123162"/>
            </a:xfrm>
            <a:prstGeom prst="rect">
              <a:avLst/>
            </a:prstGeom>
          </p:spPr>
        </p:pic>
        <p:pic>
          <p:nvPicPr>
            <p:cNvPr id="124" name="Picture 123">
              <a:extLst>
                <a:ext uri="{FF2B5EF4-FFF2-40B4-BE49-F238E27FC236}">
                  <a16:creationId xmlns:a16="http://schemas.microsoft.com/office/drawing/2014/main" id="{5E83CA19-E5AB-1A4A-BD2B-0AB74B40170F}"/>
                </a:ext>
              </a:extLst>
            </p:cNvPr>
            <p:cNvPicPr>
              <a:picLocks noChangeAspect="1"/>
            </p:cNvPicPr>
            <p:nvPr/>
          </p:nvPicPr>
          <p:blipFill>
            <a:blip r:embed="rId5"/>
            <a:stretch>
              <a:fillRect/>
            </a:stretch>
          </p:blipFill>
          <p:spPr>
            <a:xfrm rot="13125391" flipH="1">
              <a:off x="5207979" y="1985658"/>
              <a:ext cx="2168484" cy="991626"/>
            </a:xfrm>
            <a:prstGeom prst="rect">
              <a:avLst/>
            </a:prstGeom>
          </p:spPr>
        </p:pic>
        <p:pic>
          <p:nvPicPr>
            <p:cNvPr id="125" name="Picture 124">
              <a:extLst>
                <a:ext uri="{FF2B5EF4-FFF2-40B4-BE49-F238E27FC236}">
                  <a16:creationId xmlns:a16="http://schemas.microsoft.com/office/drawing/2014/main" id="{DB203525-1C7B-0B44-AD1D-A61D68AE225A}"/>
                </a:ext>
              </a:extLst>
            </p:cNvPr>
            <p:cNvPicPr>
              <a:picLocks noChangeAspect="1"/>
            </p:cNvPicPr>
            <p:nvPr/>
          </p:nvPicPr>
          <p:blipFill>
            <a:blip r:embed="rId5"/>
            <a:stretch>
              <a:fillRect/>
            </a:stretch>
          </p:blipFill>
          <p:spPr>
            <a:xfrm rot="17016752" flipH="1">
              <a:off x="5041606" y="4049458"/>
              <a:ext cx="1603721" cy="1013195"/>
            </a:xfrm>
            <a:prstGeom prst="rect">
              <a:avLst/>
            </a:prstGeom>
          </p:spPr>
        </p:pic>
        <p:pic>
          <p:nvPicPr>
            <p:cNvPr id="126" name="Picture 125">
              <a:extLst>
                <a:ext uri="{FF2B5EF4-FFF2-40B4-BE49-F238E27FC236}">
                  <a16:creationId xmlns:a16="http://schemas.microsoft.com/office/drawing/2014/main" id="{C441A748-793F-7243-8E37-4496D9EE5DC7}"/>
                </a:ext>
              </a:extLst>
            </p:cNvPr>
            <p:cNvPicPr>
              <a:picLocks noChangeAspect="1"/>
            </p:cNvPicPr>
            <p:nvPr/>
          </p:nvPicPr>
          <p:blipFill>
            <a:blip r:embed="rId5"/>
            <a:stretch>
              <a:fillRect/>
            </a:stretch>
          </p:blipFill>
          <p:spPr>
            <a:xfrm rot="6191917" flipH="1">
              <a:off x="3297596" y="4011222"/>
              <a:ext cx="1533692" cy="968952"/>
            </a:xfrm>
            <a:prstGeom prst="rect">
              <a:avLst/>
            </a:prstGeom>
          </p:spPr>
        </p:pic>
        <p:pic>
          <p:nvPicPr>
            <p:cNvPr id="127" name="Picture 126">
              <a:extLst>
                <a:ext uri="{FF2B5EF4-FFF2-40B4-BE49-F238E27FC236}">
                  <a16:creationId xmlns:a16="http://schemas.microsoft.com/office/drawing/2014/main" id="{102DF9A5-5A73-D542-9052-1FF21DD6E602}"/>
                </a:ext>
              </a:extLst>
            </p:cNvPr>
            <p:cNvPicPr>
              <a:picLocks noChangeAspect="1"/>
            </p:cNvPicPr>
            <p:nvPr/>
          </p:nvPicPr>
          <p:blipFill>
            <a:blip r:embed="rId5"/>
            <a:stretch>
              <a:fillRect/>
            </a:stretch>
          </p:blipFill>
          <p:spPr>
            <a:xfrm rot="8740489">
              <a:off x="1562894" y="2384805"/>
              <a:ext cx="1987913" cy="909054"/>
            </a:xfrm>
            <a:prstGeom prst="rect">
              <a:avLst/>
            </a:prstGeom>
          </p:spPr>
        </p:pic>
        <p:pic>
          <p:nvPicPr>
            <p:cNvPr id="128" name="Picture 127">
              <a:extLst>
                <a:ext uri="{FF2B5EF4-FFF2-40B4-BE49-F238E27FC236}">
                  <a16:creationId xmlns:a16="http://schemas.microsoft.com/office/drawing/2014/main" id="{0DE7043F-E940-6F4F-8373-CC2372194AD6}"/>
                </a:ext>
              </a:extLst>
            </p:cNvPr>
            <p:cNvPicPr>
              <a:picLocks noChangeAspect="1"/>
            </p:cNvPicPr>
            <p:nvPr/>
          </p:nvPicPr>
          <p:blipFill>
            <a:blip r:embed="rId5"/>
            <a:stretch>
              <a:fillRect/>
            </a:stretch>
          </p:blipFill>
          <p:spPr>
            <a:xfrm rot="10447910" flipH="1">
              <a:off x="1508033" y="3087885"/>
              <a:ext cx="1906414" cy="871784"/>
            </a:xfrm>
            <a:prstGeom prst="rect">
              <a:avLst/>
            </a:prstGeom>
          </p:spPr>
        </p:pic>
        <p:pic>
          <p:nvPicPr>
            <p:cNvPr id="129" name="Picture 128">
              <a:extLst>
                <a:ext uri="{FF2B5EF4-FFF2-40B4-BE49-F238E27FC236}">
                  <a16:creationId xmlns:a16="http://schemas.microsoft.com/office/drawing/2014/main" id="{29136B38-6EE1-384F-A112-8B261EA41400}"/>
                </a:ext>
              </a:extLst>
            </p:cNvPr>
            <p:cNvPicPr>
              <a:picLocks noChangeAspect="1"/>
            </p:cNvPicPr>
            <p:nvPr/>
          </p:nvPicPr>
          <p:blipFill>
            <a:blip r:embed="rId5"/>
            <a:stretch>
              <a:fillRect/>
            </a:stretch>
          </p:blipFill>
          <p:spPr>
            <a:xfrm rot="4187488" flipH="1">
              <a:off x="3709585" y="3085251"/>
              <a:ext cx="1422719" cy="880725"/>
            </a:xfrm>
            <a:prstGeom prst="rect">
              <a:avLst/>
            </a:prstGeom>
          </p:spPr>
        </p:pic>
        <p:pic>
          <p:nvPicPr>
            <p:cNvPr id="130" name="Picture 129">
              <a:extLst>
                <a:ext uri="{FF2B5EF4-FFF2-40B4-BE49-F238E27FC236}">
                  <a16:creationId xmlns:a16="http://schemas.microsoft.com/office/drawing/2014/main" id="{21A8BC54-DAF3-DD4A-B15D-BACB9698B360}"/>
                </a:ext>
              </a:extLst>
            </p:cNvPr>
            <p:cNvPicPr>
              <a:picLocks noChangeAspect="1"/>
            </p:cNvPicPr>
            <p:nvPr/>
          </p:nvPicPr>
          <p:blipFill>
            <a:blip r:embed="rId5"/>
            <a:stretch>
              <a:fillRect/>
            </a:stretch>
          </p:blipFill>
          <p:spPr>
            <a:xfrm rot="2802457" flipH="1">
              <a:off x="3874432" y="4162418"/>
              <a:ext cx="1720962" cy="1087265"/>
            </a:xfrm>
            <a:prstGeom prst="rect">
              <a:avLst/>
            </a:prstGeom>
          </p:spPr>
        </p:pic>
        <p:pic>
          <p:nvPicPr>
            <p:cNvPr id="131" name="Picture 130">
              <a:extLst>
                <a:ext uri="{FF2B5EF4-FFF2-40B4-BE49-F238E27FC236}">
                  <a16:creationId xmlns:a16="http://schemas.microsoft.com/office/drawing/2014/main" id="{24A5345D-4747-4B4A-8753-9118900E9203}"/>
                </a:ext>
              </a:extLst>
            </p:cNvPr>
            <p:cNvPicPr>
              <a:picLocks noChangeAspect="1"/>
            </p:cNvPicPr>
            <p:nvPr/>
          </p:nvPicPr>
          <p:blipFill>
            <a:blip r:embed="rId5"/>
            <a:stretch>
              <a:fillRect/>
            </a:stretch>
          </p:blipFill>
          <p:spPr>
            <a:xfrm rot="2110809">
              <a:off x="1997971" y="4237690"/>
              <a:ext cx="1971430" cy="901515"/>
            </a:xfrm>
            <a:prstGeom prst="rect">
              <a:avLst/>
            </a:prstGeom>
          </p:spPr>
        </p:pic>
        <p:pic>
          <p:nvPicPr>
            <p:cNvPr id="132" name="Picture 131">
              <a:extLst>
                <a:ext uri="{FF2B5EF4-FFF2-40B4-BE49-F238E27FC236}">
                  <a16:creationId xmlns:a16="http://schemas.microsoft.com/office/drawing/2014/main" id="{A9191F88-B1DF-F04A-A354-613F9839B68E}"/>
                </a:ext>
              </a:extLst>
            </p:cNvPr>
            <p:cNvPicPr>
              <a:picLocks noChangeAspect="1"/>
            </p:cNvPicPr>
            <p:nvPr/>
          </p:nvPicPr>
          <p:blipFill>
            <a:blip r:embed="rId5"/>
            <a:stretch>
              <a:fillRect/>
            </a:stretch>
          </p:blipFill>
          <p:spPr>
            <a:xfrm rot="20566019" flipH="1">
              <a:off x="4677284" y="3080132"/>
              <a:ext cx="1672728" cy="764922"/>
            </a:xfrm>
            <a:prstGeom prst="rect">
              <a:avLst/>
            </a:prstGeom>
          </p:spPr>
        </p:pic>
        <p:pic>
          <p:nvPicPr>
            <p:cNvPr id="133" name="Picture 132">
              <a:extLst>
                <a:ext uri="{FF2B5EF4-FFF2-40B4-BE49-F238E27FC236}">
                  <a16:creationId xmlns:a16="http://schemas.microsoft.com/office/drawing/2014/main" id="{69DF8EC0-3AF7-BD44-82B5-499E8BF4AA98}"/>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77766" y="4866688"/>
              <a:ext cx="1574862" cy="4843849"/>
            </a:xfrm>
            <a:prstGeom prst="rect">
              <a:avLst/>
            </a:prstGeom>
          </p:spPr>
        </p:pic>
      </p:grpSp>
      <p:pic>
        <p:nvPicPr>
          <p:cNvPr id="138" name="Picture 137">
            <a:extLst>
              <a:ext uri="{FF2B5EF4-FFF2-40B4-BE49-F238E27FC236}">
                <a16:creationId xmlns:a16="http://schemas.microsoft.com/office/drawing/2014/main" id="{6EA79A0A-FDBE-7442-8542-9B1FE8C443A6}"/>
              </a:ext>
            </a:extLst>
          </p:cNvPr>
          <p:cNvPicPr>
            <a:picLocks noChangeAspect="1"/>
          </p:cNvPicPr>
          <p:nvPr/>
        </p:nvPicPr>
        <p:blipFill>
          <a:blip r:embed="rId7"/>
          <a:stretch>
            <a:fillRect/>
          </a:stretch>
        </p:blipFill>
        <p:spPr>
          <a:xfrm rot="11185474">
            <a:off x="966300" y="2177000"/>
            <a:ext cx="5914778" cy="3943185"/>
          </a:xfrm>
          <a:prstGeom prst="cloudCallout">
            <a:avLst>
              <a:gd name="adj1" fmla="val -12745"/>
              <a:gd name="adj2" fmla="val 17500"/>
            </a:avLst>
          </a:prstGeom>
        </p:spPr>
      </p:pic>
      <p:pic>
        <p:nvPicPr>
          <p:cNvPr id="136" name="Picture 135" descr="A picture containing text, way, scene, road&#10;&#10;Description automatically generated">
            <a:extLst>
              <a:ext uri="{FF2B5EF4-FFF2-40B4-BE49-F238E27FC236}">
                <a16:creationId xmlns:a16="http://schemas.microsoft.com/office/drawing/2014/main" id="{BCF36DC6-EB63-5D47-836D-0E9C89DAE6E1}"/>
              </a:ext>
            </a:extLst>
          </p:cNvPr>
          <p:cNvPicPr>
            <a:picLocks noChangeAspect="1"/>
          </p:cNvPicPr>
          <p:nvPr/>
        </p:nvPicPr>
        <p:blipFill rotWithShape="1">
          <a:blip r:embed="rId8">
            <a:extLst>
              <a:ext uri="{28A0092B-C50C-407E-A947-70E740481C1C}">
                <a14:useLocalDpi xmlns:a14="http://schemas.microsoft.com/office/drawing/2010/main"/>
              </a:ext>
            </a:extLst>
          </a:blip>
          <a:srcRect t="-1704"/>
          <a:stretch/>
        </p:blipFill>
        <p:spPr>
          <a:xfrm>
            <a:off x="6948641" y="1919422"/>
            <a:ext cx="5291898" cy="7931248"/>
          </a:xfrm>
          <a:prstGeom prst="rect">
            <a:avLst/>
          </a:prstGeom>
        </p:spPr>
      </p:pic>
      <p:sp>
        <p:nvSpPr>
          <p:cNvPr id="139" name="TextBox 138">
            <a:extLst>
              <a:ext uri="{FF2B5EF4-FFF2-40B4-BE49-F238E27FC236}">
                <a16:creationId xmlns:a16="http://schemas.microsoft.com/office/drawing/2014/main" id="{17A6F078-5BF7-1E41-B215-5B114A14954C}"/>
              </a:ext>
            </a:extLst>
          </p:cNvPr>
          <p:cNvSpPr txBox="1"/>
          <p:nvPr/>
        </p:nvSpPr>
        <p:spPr>
          <a:xfrm>
            <a:off x="3378200" y="1505451"/>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Helvetica Neue"/>
                <a:cs typeface="Helvetica Neue"/>
                <a:sym typeface="Helvetica"/>
              </a:rPr>
              <a:t>tobaccopreventiontoolkit.stanford.edu</a:t>
            </a:r>
          </a:p>
        </p:txBody>
      </p:sp>
    </p:spTree>
    <p:extLst>
      <p:ext uri="{BB962C8B-B14F-4D97-AF65-F5344CB8AC3E}">
        <p14:creationId xmlns:p14="http://schemas.microsoft.com/office/powerpoint/2010/main" val="33618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41F86926-DB01-EF4B-9F73-713B790BA937}"/>
              </a:ext>
            </a:extLst>
          </p:cNvPr>
          <p:cNvSpPr/>
          <p:nvPr/>
        </p:nvSpPr>
        <p:spPr>
          <a:xfrm>
            <a:off x="-1" y="1494404"/>
            <a:ext cx="13004801" cy="592794"/>
          </a:xfrm>
          <a:prstGeom prst="rect">
            <a:avLst/>
          </a:prstGeom>
          <a:solidFill>
            <a:srgbClr val="660000"/>
          </a:solidFill>
          <a:ln w="12700">
            <a:miter lim="400000"/>
          </a:ln>
        </p:spPr>
        <p:txBody>
          <a:bodyPr lIns="45717" tIns="45717" rIns="45717" bIns="45717" anchor="ctr"/>
          <a:lstStyle/>
          <a:p>
            <a:pPr algn="l" defTabSz="650196">
              <a:defRPr sz="2500">
                <a:latin typeface="Calibri"/>
                <a:ea typeface="Calibri"/>
                <a:cs typeface="Calibri"/>
                <a:sym typeface="Calibri"/>
              </a:defRPr>
            </a:pPr>
            <a:endParaRPr sz="2500">
              <a:latin typeface="Calibri"/>
              <a:cs typeface="Calibri"/>
              <a:sym typeface="Calibri"/>
            </a:endParaRPr>
          </a:p>
        </p:txBody>
      </p:sp>
      <p:sp>
        <p:nvSpPr>
          <p:cNvPr id="4" name="Teen-Age Brain">
            <a:extLst>
              <a:ext uri="{FF2B5EF4-FFF2-40B4-BE49-F238E27FC236}">
                <a16:creationId xmlns:a16="http://schemas.microsoft.com/office/drawing/2014/main" id="{D0EC0844-C6E1-9A4C-996C-D70532F6E82D}"/>
              </a:ext>
            </a:extLst>
          </p:cNvPr>
          <p:cNvSpPr txBox="1">
            <a:spLocks noGrp="1"/>
          </p:cNvSpPr>
          <p:nvPr>
            <p:ph type="title"/>
          </p:nvPr>
        </p:nvSpPr>
        <p:spPr>
          <a:xfrm>
            <a:off x="-4" y="13030"/>
            <a:ext cx="13004806" cy="1515796"/>
          </a:xfrm>
          <a:prstGeom prst="rect">
            <a:avLst/>
          </a:prstGeom>
        </p:spPr>
        <p:txBody>
          <a:bodyPr/>
          <a:lstStyle>
            <a:lvl1pPr>
              <a:defRPr b="1"/>
            </a:lvl1pPr>
          </a:lstStyle>
          <a:p>
            <a:pPr>
              <a:defRPr b="0"/>
            </a:pPr>
            <a:r>
              <a:rPr lang="en-US" b="1" dirty="0"/>
              <a:t>Synaptic Pruning</a:t>
            </a:r>
            <a:endParaRPr b="1" dirty="0"/>
          </a:p>
        </p:txBody>
      </p:sp>
      <p:sp>
        <p:nvSpPr>
          <p:cNvPr id="5" name="TextBox 4">
            <a:extLst>
              <a:ext uri="{FF2B5EF4-FFF2-40B4-BE49-F238E27FC236}">
                <a16:creationId xmlns:a16="http://schemas.microsoft.com/office/drawing/2014/main" id="{00F6BA59-381C-3345-8913-2B67173316E9}"/>
              </a:ext>
            </a:extLst>
          </p:cNvPr>
          <p:cNvSpPr txBox="1"/>
          <p:nvPr/>
        </p:nvSpPr>
        <p:spPr>
          <a:xfrm>
            <a:off x="3378200" y="1505451"/>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sym typeface="Helvetica"/>
              </a:rPr>
              <a:t>tobaccopreventiontoolkit.stanford.edu</a:t>
            </a:r>
          </a:p>
        </p:txBody>
      </p:sp>
      <p:pic>
        <p:nvPicPr>
          <p:cNvPr id="6" name="Online Media 5" descr="Communicating Science Through Visual Media: Synaptic Pruning">
            <a:hlinkClick r:id="" action="ppaction://media"/>
            <a:extLst>
              <a:ext uri="{FF2B5EF4-FFF2-40B4-BE49-F238E27FC236}">
                <a16:creationId xmlns:a16="http://schemas.microsoft.com/office/drawing/2014/main" id="{50420EA7-8DF0-C84F-A55D-CF850D9A8BD2}"/>
              </a:ext>
            </a:extLst>
          </p:cNvPr>
          <p:cNvPicPr>
            <a:picLocks noRot="1" noChangeAspect="1"/>
          </p:cNvPicPr>
          <p:nvPr>
            <a:videoFile r:link="rId1"/>
          </p:nvPr>
        </p:nvPicPr>
        <p:blipFill>
          <a:blip r:embed="rId4"/>
          <a:stretch>
            <a:fillRect/>
          </a:stretch>
        </p:blipFill>
        <p:spPr>
          <a:xfrm>
            <a:off x="-3" y="2211901"/>
            <a:ext cx="13004801" cy="7347712"/>
          </a:xfrm>
          <a:prstGeom prst="rect">
            <a:avLst/>
          </a:prstGeom>
        </p:spPr>
      </p:pic>
    </p:spTree>
    <p:extLst>
      <p:ext uri="{BB962C8B-B14F-4D97-AF65-F5344CB8AC3E}">
        <p14:creationId xmlns:p14="http://schemas.microsoft.com/office/powerpoint/2010/main" val="16260957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4" name="Shape 184"/>
          <p:cNvPicPr preferRelativeResize="0"/>
          <p:nvPr/>
        </p:nvPicPr>
        <p:blipFill rotWithShape="1">
          <a:blip r:embed="rId3">
            <a:alphaModFix/>
            <a:extLst>
              <a:ext uri="{28A0092B-C50C-407E-A947-70E740481C1C}">
                <a14:useLocalDpi xmlns:a14="http://schemas.microsoft.com/office/drawing/2010/main"/>
              </a:ext>
            </a:extLst>
          </a:blip>
          <a:srcRect r="1759"/>
          <a:stretch/>
        </p:blipFill>
        <p:spPr>
          <a:xfrm>
            <a:off x="2010577" y="2450849"/>
            <a:ext cx="8983640" cy="6852681"/>
          </a:xfrm>
          <a:prstGeom prst="rect">
            <a:avLst/>
          </a:prstGeom>
          <a:noFill/>
          <a:ln>
            <a:noFill/>
          </a:ln>
        </p:spPr>
      </p:pic>
      <p:sp>
        <p:nvSpPr>
          <p:cNvPr id="8" name="Shape 63">
            <a:extLst>
              <a:ext uri="{FF2B5EF4-FFF2-40B4-BE49-F238E27FC236}">
                <a16:creationId xmlns:a16="http://schemas.microsoft.com/office/drawing/2014/main" id="{F4BAF522-F7B6-2C40-8539-43D847E12404}"/>
              </a:ext>
            </a:extLst>
          </p:cNvPr>
          <p:cNvSpPr/>
          <p:nvPr/>
        </p:nvSpPr>
        <p:spPr>
          <a:xfrm>
            <a:off x="1" y="1384659"/>
            <a:ext cx="13004796"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9" name="Shape 131">
            <a:extLst>
              <a:ext uri="{FF2B5EF4-FFF2-40B4-BE49-F238E27FC236}">
                <a16:creationId xmlns:a16="http://schemas.microsoft.com/office/drawing/2014/main" id="{9226A991-539C-4F4F-96E8-E202F1D9BEA8}"/>
              </a:ext>
            </a:extLst>
          </p:cNvPr>
          <p:cNvSpPr txBox="1">
            <a:spLocks noGrp="1"/>
          </p:cNvSpPr>
          <p:nvPr>
            <p:ph type="title"/>
          </p:nvPr>
        </p:nvSpPr>
        <p:spPr>
          <a:xfrm>
            <a:off x="-345102" y="0"/>
            <a:ext cx="13767253" cy="1413973"/>
          </a:xfrm>
          <a:prstGeom prst="rect">
            <a:avLst/>
          </a:prstGeom>
          <a:noFill/>
          <a:ln>
            <a:noFill/>
          </a:ln>
        </p:spPr>
        <p:txBody>
          <a:bodyPr lIns="130951" tIns="65458" rIns="130951" bIns="65458" anchor="ctr" anchorCtr="0">
            <a:noAutofit/>
          </a:bodyPr>
          <a:lstStyle/>
          <a:p>
            <a:pPr algn="ctr">
              <a:buSzPct val="25000"/>
            </a:pPr>
            <a:r>
              <a:rPr lang="en" sz="4551" b="1" dirty="0">
                <a:latin typeface="+mn-lt"/>
              </a:rPr>
              <a:t>The Adolescent Brain: Dispelling Some Myths</a:t>
            </a:r>
          </a:p>
        </p:txBody>
      </p:sp>
      <p:sp>
        <p:nvSpPr>
          <p:cNvPr id="5" name="TextBox 4">
            <a:extLst>
              <a:ext uri="{FF2B5EF4-FFF2-40B4-BE49-F238E27FC236}">
                <a16:creationId xmlns:a16="http://schemas.microsoft.com/office/drawing/2014/main" id="{19C8E35F-CD13-DE42-A38B-7B3D7D44274D}"/>
              </a:ext>
            </a:extLst>
          </p:cNvPr>
          <p:cNvSpPr txBox="1"/>
          <p:nvPr/>
        </p:nvSpPr>
        <p:spPr>
          <a:xfrm>
            <a:off x="3378200" y="1435780"/>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2640433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Shape 191"/>
          <p:cNvSpPr txBox="1">
            <a:spLocks noGrp="1"/>
          </p:cNvSpPr>
          <p:nvPr>
            <p:ph type="body" idx="1"/>
          </p:nvPr>
        </p:nvSpPr>
        <p:spPr>
          <a:xfrm>
            <a:off x="975357" y="211544"/>
            <a:ext cx="11054080" cy="1192107"/>
          </a:xfrm>
          <a:prstGeom prst="rect">
            <a:avLst/>
          </a:prstGeom>
          <a:noFill/>
          <a:ln>
            <a:noFill/>
          </a:ln>
        </p:spPr>
        <p:txBody>
          <a:bodyPr lIns="130951" tIns="65458" rIns="130951" bIns="65458" anchor="t" anchorCtr="0">
            <a:noAutofit/>
          </a:bodyPr>
          <a:lstStyle/>
          <a:p>
            <a:pPr marL="0" indent="0" algn="ctr">
              <a:spcAft>
                <a:spcPts val="0"/>
              </a:spcAft>
              <a:buNone/>
            </a:pPr>
            <a:r>
              <a:rPr lang="en" sz="5689" b="1" dirty="0">
                <a:latin typeface="+mn-lt"/>
              </a:rPr>
              <a:t>Why is </a:t>
            </a:r>
            <a:r>
              <a:rPr lang="en-US" sz="5689" b="1" dirty="0">
                <a:latin typeface="+mn-lt"/>
              </a:rPr>
              <a:t>T</a:t>
            </a:r>
            <a:r>
              <a:rPr lang="en" sz="5689" b="1" dirty="0">
                <a:latin typeface="+mn-lt"/>
              </a:rPr>
              <a:t>his </a:t>
            </a:r>
            <a:r>
              <a:rPr lang="en-US" sz="5689" b="1" dirty="0">
                <a:latin typeface="+mn-lt"/>
              </a:rPr>
              <a:t>I</a:t>
            </a:r>
            <a:r>
              <a:rPr lang="en" sz="5689" b="1" dirty="0">
                <a:latin typeface="+mn-lt"/>
              </a:rPr>
              <a:t>mportant? </a:t>
            </a:r>
          </a:p>
          <a:p>
            <a:pPr indent="-325115" algn="ctr">
              <a:buNone/>
            </a:pPr>
            <a:endParaRPr b="1" dirty="0">
              <a:latin typeface="+mn-lt"/>
            </a:endParaRPr>
          </a:p>
        </p:txBody>
      </p:sp>
      <p:pic>
        <p:nvPicPr>
          <p:cNvPr id="193" name="Shape 193" descr="quote-5.png"/>
          <p:cNvPicPr preferRelativeResize="0"/>
          <p:nvPr/>
        </p:nvPicPr>
        <p:blipFill>
          <a:blip r:embed="rId3">
            <a:alphaModFix/>
          </a:blip>
          <a:stretch>
            <a:fillRect/>
          </a:stretch>
        </p:blipFill>
        <p:spPr>
          <a:xfrm>
            <a:off x="0" y="1853375"/>
            <a:ext cx="13004794" cy="7900225"/>
          </a:xfrm>
          <a:prstGeom prst="rect">
            <a:avLst/>
          </a:prstGeom>
          <a:noFill/>
          <a:ln>
            <a:noFill/>
          </a:ln>
        </p:spPr>
      </p:pic>
      <p:sp>
        <p:nvSpPr>
          <p:cNvPr id="6" name="TextBox 5"/>
          <p:cNvSpPr txBox="1"/>
          <p:nvPr/>
        </p:nvSpPr>
        <p:spPr>
          <a:xfrm>
            <a:off x="116134" y="9296288"/>
            <a:ext cx="4136249" cy="311175"/>
          </a:xfrm>
          <a:prstGeom prst="rect">
            <a:avLst/>
          </a:prstGeom>
          <a:noFill/>
        </p:spPr>
        <p:txBody>
          <a:bodyPr wrap="square" rtlCol="0">
            <a:spAutoFit/>
          </a:bodyPr>
          <a:lstStyle/>
          <a:p>
            <a:pPr algn="l" defTabSz="1300460" hangingPunct="1"/>
            <a:r>
              <a:rPr lang="en-US" sz="1422" dirty="0">
                <a:latin typeface="Arial"/>
                <a:ea typeface="+mn-ea"/>
                <a:cs typeface="Arial"/>
                <a:sym typeface="Arial"/>
              </a:rPr>
              <a:t>Image Credit: TheFilterWales.org</a:t>
            </a:r>
          </a:p>
        </p:txBody>
      </p:sp>
      <p:sp>
        <p:nvSpPr>
          <p:cNvPr id="7" name="Shape 63">
            <a:extLst>
              <a:ext uri="{FF2B5EF4-FFF2-40B4-BE49-F238E27FC236}">
                <a16:creationId xmlns:a16="http://schemas.microsoft.com/office/drawing/2014/main" id="{582A9460-3BEA-BA4D-82B6-C8135FA4AD2E}"/>
              </a:ext>
            </a:extLst>
          </p:cNvPr>
          <p:cNvSpPr/>
          <p:nvPr/>
        </p:nvSpPr>
        <p:spPr>
          <a:xfrm>
            <a:off x="1" y="1384659"/>
            <a:ext cx="13004796"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2B9CBC09-CF72-104B-AB59-83ED85A870CF}"/>
              </a:ext>
            </a:extLst>
          </p:cNvPr>
          <p:cNvSpPr txBox="1"/>
          <p:nvPr/>
        </p:nvSpPr>
        <p:spPr>
          <a:xfrm>
            <a:off x="3378200" y="1435780"/>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4202550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Shape 199"/>
          <p:cNvSpPr/>
          <p:nvPr/>
        </p:nvSpPr>
        <p:spPr>
          <a:xfrm>
            <a:off x="9085902" y="0"/>
            <a:ext cx="3918080" cy="9753600"/>
          </a:xfrm>
          <a:prstGeom prst="rect">
            <a:avLst/>
          </a:prstGeom>
          <a:solidFill>
            <a:srgbClr val="660000"/>
          </a:solidFill>
          <a:ln w="9525" cap="flat" cmpd="sng">
            <a:solidFill>
              <a:srgbClr val="595959"/>
            </a:solidFill>
            <a:prstDash val="solid"/>
            <a:round/>
            <a:headEnd type="none" w="med" len="med"/>
            <a:tailEnd type="none" w="med" len="med"/>
          </a:ln>
        </p:spPr>
        <p:txBody>
          <a:bodyPr lIns="130027" tIns="130027" rIns="130027" bIns="130027" anchor="ctr" anchorCtr="0">
            <a:noAutofit/>
          </a:bodyPr>
          <a:lstStyle/>
          <a:p>
            <a:pPr algn="l" defTabSz="1300460" hangingPunct="1"/>
            <a:endParaRPr sz="2560">
              <a:latin typeface="Calibri"/>
              <a:ea typeface="Calibri"/>
              <a:cs typeface="Calibri"/>
              <a:sym typeface="Calibri"/>
            </a:endParaRPr>
          </a:p>
        </p:txBody>
      </p:sp>
      <p:sp>
        <p:nvSpPr>
          <p:cNvPr id="5" name="Rectangle 4"/>
          <p:cNvSpPr/>
          <p:nvPr/>
        </p:nvSpPr>
        <p:spPr>
          <a:xfrm>
            <a:off x="373677" y="6256839"/>
            <a:ext cx="8645001" cy="2193549"/>
          </a:xfrm>
          <a:prstGeom prst="rect">
            <a:avLst/>
          </a:prstGeom>
        </p:spPr>
        <p:txBody>
          <a:bodyPr wrap="square">
            <a:spAutoFit/>
          </a:bodyPr>
          <a:lstStyle/>
          <a:p>
            <a:pPr defTabSz="1300460" hangingPunct="1"/>
            <a:r>
              <a:rPr lang="en-US" sz="6827" b="1" dirty="0">
                <a:solidFill>
                  <a:prstClr val="black"/>
                </a:solidFill>
                <a:latin typeface="Arial"/>
                <a:ea typeface="Calibri" charset="0"/>
                <a:cs typeface="Calibri" charset="0"/>
                <a:sym typeface="Arial"/>
              </a:rPr>
              <a:t>How Drugs Affect the Brain</a:t>
            </a:r>
            <a:endParaRPr lang="en-US" sz="6827" b="1" dirty="0">
              <a:latin typeface="Arial"/>
              <a:ea typeface="Calibri" charset="0"/>
              <a:cs typeface="Calibri" charset="0"/>
              <a:sym typeface="Arial"/>
            </a:endParaRPr>
          </a:p>
        </p:txBody>
      </p:sp>
      <p:pic>
        <p:nvPicPr>
          <p:cNvPr id="3" name="Picture 2"/>
          <p:cNvPicPr>
            <a:picLocks noChangeAspect="1"/>
          </p:cNvPicPr>
          <p:nvPr/>
        </p:nvPicPr>
        <p:blipFill>
          <a:blip r:embed="rId3"/>
          <a:stretch>
            <a:fillRect/>
          </a:stretch>
        </p:blipFill>
        <p:spPr>
          <a:xfrm>
            <a:off x="2889956" y="1264356"/>
            <a:ext cx="3612444" cy="3612444"/>
          </a:xfrm>
          <a:prstGeom prst="rect">
            <a:avLst/>
          </a:prstGeom>
        </p:spPr>
      </p:pic>
      <p:sp>
        <p:nvSpPr>
          <p:cNvPr id="6" name="TextBox 5">
            <a:extLst>
              <a:ext uri="{FF2B5EF4-FFF2-40B4-BE49-F238E27FC236}">
                <a16:creationId xmlns:a16="http://schemas.microsoft.com/office/drawing/2014/main" id="{D226A133-5FB2-4B4D-B3D6-D1226DDF4573}"/>
              </a:ext>
            </a:extLst>
          </p:cNvPr>
          <p:cNvSpPr txBox="1"/>
          <p:nvPr/>
        </p:nvSpPr>
        <p:spPr>
          <a:xfrm>
            <a:off x="9405798" y="8994373"/>
            <a:ext cx="3599003" cy="398699"/>
          </a:xfrm>
          <a:prstGeom prst="rect">
            <a:avLst/>
          </a:prstGeom>
          <a:noFill/>
        </p:spPr>
        <p:txBody>
          <a:bodyPr wrap="square" rtlCol="0">
            <a:spAutoFit/>
          </a:bodyPr>
          <a:lstStyle/>
          <a:p>
            <a:pPr algn="l" defTabSz="1300460" hangingPunct="1">
              <a:defRPr/>
            </a:pPr>
            <a:r>
              <a:rPr lang="en-US" sz="1991" dirty="0">
                <a:solidFill>
                  <a:srgbClr val="FFFFFF"/>
                </a:solidFill>
                <a:latin typeface="Arial"/>
                <a:ea typeface="+mn-ea"/>
                <a:cs typeface="Arial"/>
                <a:sym typeface="Arial"/>
              </a:rPr>
              <a:t>Image Credit: Pixabay.com</a:t>
            </a:r>
          </a:p>
        </p:txBody>
      </p:sp>
    </p:spTree>
    <p:extLst>
      <p:ext uri="{BB962C8B-B14F-4D97-AF65-F5344CB8AC3E}">
        <p14:creationId xmlns:p14="http://schemas.microsoft.com/office/powerpoint/2010/main" val="3180348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9" name="Rectangle 8">
            <a:extLst>
              <a:ext uri="{FF2B5EF4-FFF2-40B4-BE49-F238E27FC236}">
                <a16:creationId xmlns:a16="http://schemas.microsoft.com/office/drawing/2014/main" id="{439428B3-7EC0-9740-A5E4-AC7F306B8A24}"/>
              </a:ext>
            </a:extLst>
          </p:cNvPr>
          <p:cNvSpPr/>
          <p:nvPr/>
        </p:nvSpPr>
        <p:spPr>
          <a:xfrm>
            <a:off x="7041980" y="2265677"/>
            <a:ext cx="5962819" cy="7487923"/>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0096" hangingPunct="1"/>
            <a:endParaRPr lang="en-US" sz="2560" kern="1200">
              <a:solidFill>
                <a:srgbClr val="FFFFFF"/>
              </a:solidFill>
              <a:latin typeface="Arial"/>
            </a:endParaRPr>
          </a:p>
        </p:txBody>
      </p:sp>
      <p:sp>
        <p:nvSpPr>
          <p:cNvPr id="204" name="Shape 204"/>
          <p:cNvSpPr txBox="1">
            <a:spLocks noGrp="1"/>
          </p:cNvSpPr>
          <p:nvPr>
            <p:ph type="title"/>
          </p:nvPr>
        </p:nvSpPr>
        <p:spPr>
          <a:xfrm>
            <a:off x="443307" y="467925"/>
            <a:ext cx="12118187" cy="814507"/>
          </a:xfrm>
          <a:prstGeom prst="rect">
            <a:avLst/>
          </a:prstGeom>
        </p:spPr>
        <p:txBody>
          <a:bodyPr lIns="130027" tIns="130027" rIns="130027" bIns="130027" anchor="t" anchorCtr="0">
            <a:noAutofit/>
          </a:bodyPr>
          <a:lstStyle/>
          <a:p>
            <a:pPr algn="ctr"/>
            <a:r>
              <a:rPr lang="en" sz="6258" b="1" dirty="0"/>
              <a:t>Drugs Affect the Brain</a:t>
            </a:r>
          </a:p>
        </p:txBody>
      </p:sp>
      <p:sp>
        <p:nvSpPr>
          <p:cNvPr id="205" name="Shape 205"/>
          <p:cNvSpPr txBox="1">
            <a:spLocks noGrp="1"/>
          </p:cNvSpPr>
          <p:nvPr>
            <p:ph type="body" idx="1"/>
          </p:nvPr>
        </p:nvSpPr>
        <p:spPr>
          <a:xfrm>
            <a:off x="635000" y="3271479"/>
            <a:ext cx="6406982" cy="5242880"/>
          </a:xfrm>
          <a:prstGeom prst="rect">
            <a:avLst/>
          </a:prstGeom>
        </p:spPr>
        <p:txBody>
          <a:bodyPr lIns="130027" tIns="130027" rIns="130027" bIns="130027" anchor="t" anchorCtr="0">
            <a:noAutofit/>
          </a:bodyPr>
          <a:lstStyle/>
          <a:p>
            <a:pPr marL="514323" indent="-514323">
              <a:buClr>
                <a:schemeClr val="tx1"/>
              </a:buClr>
              <a:buFont typeface="+mj-lt"/>
              <a:buAutoNum type="arabicPeriod"/>
            </a:pPr>
            <a:r>
              <a:rPr lang="en" sz="3800" b="1" dirty="0">
                <a:solidFill>
                  <a:schemeClr val="tx1"/>
                </a:solidFill>
              </a:rPr>
              <a:t>Stimulates the “reward pathway”</a:t>
            </a:r>
          </a:p>
          <a:p>
            <a:pPr marL="514323" indent="-514323">
              <a:buFont typeface="+mj-lt"/>
              <a:buAutoNum type="arabicPeriod"/>
            </a:pPr>
            <a:endParaRPr lang="en" sz="3800" b="1" dirty="0">
              <a:solidFill>
                <a:schemeClr val="tx1"/>
              </a:solidFill>
            </a:endParaRPr>
          </a:p>
          <a:p>
            <a:pPr marL="514323" indent="-514323">
              <a:buClr>
                <a:schemeClr val="tx1"/>
              </a:buClr>
              <a:buFont typeface="+mj-lt"/>
              <a:buAutoNum type="arabicPeriod"/>
            </a:pPr>
            <a:r>
              <a:rPr lang="en" sz="3800" b="1" dirty="0">
                <a:solidFill>
                  <a:schemeClr val="tx1"/>
                </a:solidFill>
              </a:rPr>
              <a:t>Copies the natural chemical messengers (neurotransmitters)</a:t>
            </a:r>
          </a:p>
          <a:p>
            <a:endParaRPr dirty="0"/>
          </a:p>
        </p:txBody>
      </p:sp>
      <p:pic>
        <p:nvPicPr>
          <p:cNvPr id="207" name="Shape 207"/>
          <p:cNvPicPr preferRelativeResize="0"/>
          <p:nvPr/>
        </p:nvPicPr>
        <p:blipFill rotWithShape="1">
          <a:blip r:embed="rId3">
            <a:alphaModFix/>
            <a:extLst>
              <a:ext uri="{28A0092B-C50C-407E-A947-70E740481C1C}">
                <a14:useLocalDpi xmlns:a14="http://schemas.microsoft.com/office/drawing/2010/main"/>
              </a:ext>
            </a:extLst>
          </a:blip>
          <a:srcRect l="2871" r="2871"/>
          <a:stretch/>
        </p:blipFill>
        <p:spPr>
          <a:xfrm>
            <a:off x="7041980" y="3271480"/>
            <a:ext cx="5962819" cy="5168277"/>
          </a:xfrm>
          <a:prstGeom prst="rect">
            <a:avLst/>
          </a:prstGeom>
          <a:noFill/>
          <a:ln>
            <a:noFill/>
          </a:ln>
        </p:spPr>
      </p:pic>
      <p:sp>
        <p:nvSpPr>
          <p:cNvPr id="7" name="TextBox 6"/>
          <p:cNvSpPr txBox="1"/>
          <p:nvPr/>
        </p:nvSpPr>
        <p:spPr>
          <a:xfrm>
            <a:off x="443307" y="8867619"/>
            <a:ext cx="5067201" cy="333040"/>
          </a:xfrm>
          <a:prstGeom prst="rect">
            <a:avLst/>
          </a:prstGeom>
          <a:noFill/>
        </p:spPr>
        <p:txBody>
          <a:bodyPr wrap="square" rtlCol="0">
            <a:spAutoFit/>
          </a:bodyPr>
          <a:lstStyle/>
          <a:p>
            <a:pPr algn="l" defTabSz="1300393" hangingPunct="1"/>
            <a:r>
              <a:rPr lang="en-US" sz="1564" dirty="0">
                <a:latin typeface="Arial"/>
                <a:ea typeface="+mn-ea"/>
                <a:cs typeface="Arial"/>
                <a:sym typeface="Arial"/>
              </a:rPr>
              <a:t>Image Credit: NIDA and NIH via Wikimedia Commons</a:t>
            </a:r>
          </a:p>
        </p:txBody>
      </p:sp>
      <p:sp>
        <p:nvSpPr>
          <p:cNvPr id="8" name="Shape 63">
            <a:extLst>
              <a:ext uri="{FF2B5EF4-FFF2-40B4-BE49-F238E27FC236}">
                <a16:creationId xmlns:a16="http://schemas.microsoft.com/office/drawing/2014/main" id="{10E1FB28-81F1-4B49-B4F9-B5A7454509EB}"/>
              </a:ext>
            </a:extLst>
          </p:cNvPr>
          <p:cNvSpPr/>
          <p:nvPr/>
        </p:nvSpPr>
        <p:spPr>
          <a:xfrm>
            <a:off x="0" y="1667103"/>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10" name="TextBox 9">
            <a:extLst>
              <a:ext uri="{FF2B5EF4-FFF2-40B4-BE49-F238E27FC236}">
                <a16:creationId xmlns:a16="http://schemas.microsoft.com/office/drawing/2014/main" id="{23FA5AFD-1F7E-9A43-8020-8739DE1409C7}"/>
              </a:ext>
            </a:extLst>
          </p:cNvPr>
          <p:cNvSpPr txBox="1"/>
          <p:nvPr/>
        </p:nvSpPr>
        <p:spPr>
          <a:xfrm>
            <a:off x="3378200" y="171446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541421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29DE29-DB02-B74E-855B-66537FCB8582}"/>
              </a:ext>
            </a:extLst>
          </p:cNvPr>
          <p:cNvSpPr/>
          <p:nvPr/>
        </p:nvSpPr>
        <p:spPr>
          <a:xfrm>
            <a:off x="1" y="2087474"/>
            <a:ext cx="13004800" cy="7848296"/>
          </a:xfrm>
          <a:prstGeom prst="rect">
            <a:avLst/>
          </a:prstGeom>
          <a:solidFill>
            <a:srgbClr val="784B4D"/>
          </a:solidFill>
          <a:ln w="25400" cap="flat">
            <a:solidFill>
              <a:srgbClr val="784B4D"/>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spAutoFit/>
          </a:bodyPr>
          <a:lstStyle/>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a:p>
            <a:pPr defTabSz="584129"/>
            <a:endParaRPr lang="en-US" dirty="0">
              <a:latin typeface="Helvetica Neue"/>
              <a:ea typeface="Helvetica Neue"/>
              <a:cs typeface="Helvetica Neue"/>
            </a:endParaRPr>
          </a:p>
        </p:txBody>
      </p:sp>
      <p:sp>
        <p:nvSpPr>
          <p:cNvPr id="111" name="Rectangle"/>
          <p:cNvSpPr/>
          <p:nvPr/>
        </p:nvSpPr>
        <p:spPr>
          <a:xfrm>
            <a:off x="0" y="1494404"/>
            <a:ext cx="13004800" cy="592794"/>
          </a:xfrm>
          <a:prstGeom prst="rect">
            <a:avLst/>
          </a:prstGeom>
          <a:solidFill>
            <a:srgbClr val="660000"/>
          </a:solidFill>
          <a:ln w="12700">
            <a:noFill/>
            <a:miter lim="400000"/>
          </a:ln>
        </p:spPr>
        <p:txBody>
          <a:bodyPr lIns="45717" tIns="45717" rIns="45717" bIns="45717" anchor="ctr"/>
          <a:lstStyle/>
          <a:p>
            <a:pPr algn="l" defTabSz="650149">
              <a:defRPr sz="2500">
                <a:latin typeface="Calibri"/>
                <a:ea typeface="Calibri"/>
                <a:cs typeface="Calibri"/>
                <a:sym typeface="Calibri"/>
              </a:defRPr>
            </a:pPr>
            <a:endParaRPr sz="2499">
              <a:latin typeface="Calibri"/>
              <a:cs typeface="Calibri"/>
              <a:sym typeface="Calibri"/>
            </a:endParaRPr>
          </a:p>
        </p:txBody>
      </p:sp>
      <p:pic>
        <p:nvPicPr>
          <p:cNvPr id="9" name="Picture 8">
            <a:extLst>
              <a:ext uri="{FF2B5EF4-FFF2-40B4-BE49-F238E27FC236}">
                <a16:creationId xmlns:a16="http://schemas.microsoft.com/office/drawing/2014/main" id="{317AEE3A-689B-9F44-AE44-EA376B74546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4288" y="2587940"/>
            <a:ext cx="6964803" cy="6686690"/>
          </a:xfrm>
          <a:prstGeom prst="rect">
            <a:avLst/>
          </a:prstGeom>
        </p:spPr>
      </p:pic>
      <p:sp>
        <p:nvSpPr>
          <p:cNvPr id="2" name="TextBox 1">
            <a:extLst>
              <a:ext uri="{FF2B5EF4-FFF2-40B4-BE49-F238E27FC236}">
                <a16:creationId xmlns:a16="http://schemas.microsoft.com/office/drawing/2014/main" id="{ACE8297B-3962-DE4A-9352-58B5F463ED0D}"/>
              </a:ext>
            </a:extLst>
          </p:cNvPr>
          <p:cNvSpPr txBox="1"/>
          <p:nvPr/>
        </p:nvSpPr>
        <p:spPr>
          <a:xfrm>
            <a:off x="7732643" y="2587941"/>
            <a:ext cx="5009323" cy="67403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t">
            <a:spAutoFit/>
          </a:bodyPr>
          <a:lstStyle/>
          <a:p>
            <a:pPr algn="l" defTabSz="584129"/>
            <a:r>
              <a:rPr lang="en-US" sz="3600" dirty="0">
                <a:solidFill>
                  <a:srgbClr val="FFFFFF"/>
                </a:solidFill>
                <a:latin typeface="Calibri" panose="020F0502020204030204" pitchFamily="34" charset="0"/>
                <a:ea typeface="Helvetica Neue"/>
                <a:cs typeface="Calibri" panose="020F0502020204030204" pitchFamily="34" charset="0"/>
              </a:rPr>
              <a:t>Dopamine causes you to experience pleasure.</a:t>
            </a:r>
          </a:p>
          <a:p>
            <a:pPr algn="l" defTabSz="584129"/>
            <a:endParaRPr lang="en-US" sz="3600" dirty="0">
              <a:solidFill>
                <a:srgbClr val="FFFFFF"/>
              </a:solidFill>
              <a:latin typeface="Calibri" panose="020F0502020204030204" pitchFamily="34" charset="0"/>
              <a:ea typeface="Helvetica Neue"/>
              <a:cs typeface="Calibri" panose="020F0502020204030204" pitchFamily="34" charset="0"/>
            </a:endParaRPr>
          </a:p>
          <a:p>
            <a:pPr algn="l" defTabSz="584129"/>
            <a:r>
              <a:rPr lang="en-US" sz="3600" dirty="0">
                <a:solidFill>
                  <a:srgbClr val="FFFFFF"/>
                </a:solidFill>
                <a:latin typeface="Calibri" panose="020F0502020204030204" pitchFamily="34" charset="0"/>
                <a:ea typeface="Helvetica Neue"/>
                <a:cs typeface="Calibri" panose="020F0502020204030204" pitchFamily="34" charset="0"/>
              </a:rPr>
              <a:t>Your brain uses dopamine to teach your body what is good for you or important for survival.</a:t>
            </a:r>
          </a:p>
          <a:p>
            <a:pPr algn="l" defTabSz="584129"/>
            <a:endParaRPr lang="en-US" sz="3600" dirty="0">
              <a:solidFill>
                <a:srgbClr val="FFFFFF"/>
              </a:solidFill>
              <a:latin typeface="Calibri" panose="020F0502020204030204" pitchFamily="34" charset="0"/>
              <a:ea typeface="Helvetica Neue"/>
              <a:cs typeface="Calibri" panose="020F0502020204030204" pitchFamily="34" charset="0"/>
            </a:endParaRPr>
          </a:p>
          <a:p>
            <a:pPr algn="l" defTabSz="584129"/>
            <a:r>
              <a:rPr lang="en-US" sz="3600" dirty="0">
                <a:solidFill>
                  <a:srgbClr val="FFFFFF"/>
                </a:solidFill>
                <a:latin typeface="Calibri" panose="020F0502020204030204" pitchFamily="34" charset="0"/>
                <a:ea typeface="Helvetica Neue"/>
                <a:cs typeface="Calibri" panose="020F0502020204030204" pitchFamily="34" charset="0"/>
              </a:rPr>
              <a:t>Drugs don’t benefit your health or survival, yet they fool your brain into releasing dopamine. </a:t>
            </a:r>
          </a:p>
        </p:txBody>
      </p:sp>
      <p:sp>
        <p:nvSpPr>
          <p:cNvPr id="10" name="Shape 204">
            <a:extLst>
              <a:ext uri="{FF2B5EF4-FFF2-40B4-BE49-F238E27FC236}">
                <a16:creationId xmlns:a16="http://schemas.microsoft.com/office/drawing/2014/main" id="{55390C81-6068-594F-97E9-747DE56919AB}"/>
              </a:ext>
            </a:extLst>
          </p:cNvPr>
          <p:cNvSpPr txBox="1">
            <a:spLocks noGrp="1"/>
          </p:cNvSpPr>
          <p:nvPr>
            <p:ph type="title"/>
          </p:nvPr>
        </p:nvSpPr>
        <p:spPr>
          <a:xfrm>
            <a:off x="443307" y="299346"/>
            <a:ext cx="12118187" cy="814507"/>
          </a:xfrm>
          <a:prstGeom prst="rect">
            <a:avLst/>
          </a:prstGeom>
        </p:spPr>
        <p:txBody>
          <a:bodyPr lIns="130027" tIns="130027" rIns="130027" bIns="130027" anchor="t" anchorCtr="0">
            <a:noAutofit/>
          </a:bodyPr>
          <a:lstStyle/>
          <a:p>
            <a:pPr algn="ctr"/>
            <a:r>
              <a:rPr lang="en" sz="6258" b="1" dirty="0"/>
              <a:t>Dopamine</a:t>
            </a:r>
          </a:p>
        </p:txBody>
      </p:sp>
      <p:sp>
        <p:nvSpPr>
          <p:cNvPr id="7" name="TextBox 6">
            <a:extLst>
              <a:ext uri="{FF2B5EF4-FFF2-40B4-BE49-F238E27FC236}">
                <a16:creationId xmlns:a16="http://schemas.microsoft.com/office/drawing/2014/main" id="{963239D4-B994-474F-8543-825225BD3C8F}"/>
              </a:ext>
            </a:extLst>
          </p:cNvPr>
          <p:cNvSpPr txBox="1"/>
          <p:nvPr/>
        </p:nvSpPr>
        <p:spPr>
          <a:xfrm>
            <a:off x="3378200" y="1539768"/>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sym typeface="Helvetica"/>
              </a:rPr>
              <a:t>tobaccopreventiontoolkit.stanford.edu</a:t>
            </a:r>
          </a:p>
        </p:txBody>
      </p:sp>
    </p:spTree>
    <p:extLst>
      <p:ext uri="{BB962C8B-B14F-4D97-AF65-F5344CB8AC3E}">
        <p14:creationId xmlns:p14="http://schemas.microsoft.com/office/powerpoint/2010/main" val="2240307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12" name="Rectangle 11">
            <a:extLst>
              <a:ext uri="{FF2B5EF4-FFF2-40B4-BE49-F238E27FC236}">
                <a16:creationId xmlns:a16="http://schemas.microsoft.com/office/drawing/2014/main" id="{3E211CB3-418D-5847-B854-4D13DBAC3BDA}"/>
              </a:ext>
            </a:extLst>
          </p:cNvPr>
          <p:cNvSpPr/>
          <p:nvPr/>
        </p:nvSpPr>
        <p:spPr>
          <a:xfrm>
            <a:off x="0" y="2048077"/>
            <a:ext cx="5201920" cy="7705523"/>
          </a:xfrm>
          <a:prstGeom prst="rect">
            <a:avLst/>
          </a:prstGeom>
          <a:gradFill flip="none" rotWithShape="1">
            <a:gsLst>
              <a:gs pos="0">
                <a:srgbClr val="BE00FF">
                  <a:tint val="66000"/>
                  <a:satMod val="160000"/>
                </a:srgbClr>
              </a:gs>
              <a:gs pos="50000">
                <a:srgbClr val="BE00FF">
                  <a:tint val="44500"/>
                  <a:satMod val="160000"/>
                </a:srgbClr>
              </a:gs>
              <a:gs pos="100000">
                <a:srgbClr val="BE00FF">
                  <a:tint val="23500"/>
                  <a:satMod val="160000"/>
                </a:srgbClr>
              </a:gs>
            </a:gsLst>
            <a:lin ang="8100000" scaled="1"/>
            <a:tileRect/>
          </a:gradFill>
          <a:ln>
            <a:solidFill>
              <a:srgbClr val="BE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0096" hangingPunct="1">
              <a:defRPr/>
            </a:pPr>
            <a:endParaRPr lang="en-US" sz="2560" kern="1200">
              <a:solidFill>
                <a:srgbClr val="FFFFFF"/>
              </a:solidFill>
              <a:latin typeface="Arial"/>
            </a:endParaRPr>
          </a:p>
        </p:txBody>
      </p:sp>
      <p:sp>
        <p:nvSpPr>
          <p:cNvPr id="5" name="Rectangle 4">
            <a:extLst>
              <a:ext uri="{FF2B5EF4-FFF2-40B4-BE49-F238E27FC236}">
                <a16:creationId xmlns:a16="http://schemas.microsoft.com/office/drawing/2014/main" id="{8B406FFC-0C2F-DE40-9A96-45F79F653011}"/>
              </a:ext>
            </a:extLst>
          </p:cNvPr>
          <p:cNvSpPr/>
          <p:nvPr/>
        </p:nvSpPr>
        <p:spPr>
          <a:xfrm>
            <a:off x="5201920" y="2048077"/>
            <a:ext cx="7802880" cy="7705523"/>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0096" hangingPunct="1">
              <a:defRPr/>
            </a:pPr>
            <a:endParaRPr lang="en-US" sz="2560" kern="1200">
              <a:solidFill>
                <a:srgbClr val="FFFFFF"/>
              </a:solidFill>
              <a:latin typeface="Arial"/>
            </a:endParaRPr>
          </a:p>
        </p:txBody>
      </p:sp>
      <p:sp>
        <p:nvSpPr>
          <p:cNvPr id="221" name="Shape 221"/>
          <p:cNvSpPr txBox="1">
            <a:spLocks noGrp="1"/>
          </p:cNvSpPr>
          <p:nvPr>
            <p:ph type="title"/>
          </p:nvPr>
        </p:nvSpPr>
        <p:spPr>
          <a:xfrm>
            <a:off x="443307" y="4130004"/>
            <a:ext cx="12118187" cy="814507"/>
          </a:xfrm>
          <a:prstGeom prst="rect">
            <a:avLst/>
          </a:prstGeom>
        </p:spPr>
        <p:txBody>
          <a:bodyPr lIns="130027" tIns="130027" rIns="130027" bIns="130027" anchor="t" anchorCtr="0">
            <a:noAutofit/>
          </a:bodyPr>
          <a:lstStyle/>
          <a:p>
            <a:r>
              <a:rPr lang="en" sz="8533" dirty="0"/>
              <a:t>Reward </a:t>
            </a:r>
          </a:p>
          <a:p>
            <a:r>
              <a:rPr lang="en" sz="8533" dirty="0"/>
              <a:t>Pathway </a:t>
            </a:r>
          </a:p>
        </p:txBody>
      </p:sp>
      <p:pic>
        <p:nvPicPr>
          <p:cNvPr id="222" name="Shape 222"/>
          <p:cNvPicPr preferRelativeResize="0"/>
          <p:nvPr/>
        </p:nvPicPr>
        <p:blipFill rotWithShape="1">
          <a:blip r:embed="rId3">
            <a:alphaModFix/>
            <a:extLst>
              <a:ext uri="{28A0092B-C50C-407E-A947-70E740481C1C}">
                <a14:useLocalDpi xmlns:a14="http://schemas.microsoft.com/office/drawing/2010/main"/>
              </a:ext>
            </a:extLst>
          </a:blip>
          <a:srcRect l="7121"/>
          <a:stretch/>
        </p:blipFill>
        <p:spPr>
          <a:xfrm>
            <a:off x="5201920" y="2484309"/>
            <a:ext cx="7802880" cy="6422461"/>
          </a:xfrm>
          <a:prstGeom prst="rect">
            <a:avLst/>
          </a:prstGeom>
          <a:noFill/>
          <a:ln>
            <a:noFill/>
          </a:ln>
        </p:spPr>
      </p:pic>
      <p:sp>
        <p:nvSpPr>
          <p:cNvPr id="9" name="Shape 213">
            <a:extLst>
              <a:ext uri="{FF2B5EF4-FFF2-40B4-BE49-F238E27FC236}">
                <a16:creationId xmlns:a16="http://schemas.microsoft.com/office/drawing/2014/main" id="{681A242E-EC0F-3F4D-9823-43D961473908}"/>
              </a:ext>
            </a:extLst>
          </p:cNvPr>
          <p:cNvSpPr txBox="1">
            <a:spLocks/>
          </p:cNvSpPr>
          <p:nvPr/>
        </p:nvSpPr>
        <p:spPr>
          <a:xfrm>
            <a:off x="443307" y="169692"/>
            <a:ext cx="12118187" cy="952266"/>
          </a:xfrm>
          <a:prstGeom prst="rect">
            <a:avLst/>
          </a:prstGeom>
          <a:noFill/>
          <a:ln>
            <a:noFill/>
          </a:ln>
        </p:spPr>
        <p:txBody>
          <a:bodyPr lIns="130027" tIns="130027" rIns="130027" bIns="13002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defTabSz="1300460" hangingPunct="1">
              <a:buClr>
                <a:srgbClr val="000000"/>
              </a:buClr>
              <a:defRPr/>
            </a:pPr>
            <a:r>
              <a:rPr lang="en" sz="6258" b="1">
                <a:solidFill>
                  <a:srgbClr val="000000"/>
                </a:solidFill>
              </a:rPr>
              <a:t>Drugs and the Brain </a:t>
            </a:r>
            <a:endParaRPr lang="en" sz="6258" b="1" dirty="0">
              <a:solidFill>
                <a:srgbClr val="000000"/>
              </a:solidFill>
            </a:endParaRPr>
          </a:p>
        </p:txBody>
      </p:sp>
      <p:sp>
        <p:nvSpPr>
          <p:cNvPr id="10" name="Shape 63">
            <a:extLst>
              <a:ext uri="{FF2B5EF4-FFF2-40B4-BE49-F238E27FC236}">
                <a16:creationId xmlns:a16="http://schemas.microsoft.com/office/drawing/2014/main" id="{DF0ECAD5-1DB6-0D4F-9F36-F622E07A4CB8}"/>
              </a:ext>
            </a:extLst>
          </p:cNvPr>
          <p:cNvSpPr/>
          <p:nvPr/>
        </p:nvSpPr>
        <p:spPr>
          <a:xfrm>
            <a:off x="0" y="1449503"/>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pic>
        <p:nvPicPr>
          <p:cNvPr id="4" name="Picture 3">
            <a:extLst>
              <a:ext uri="{FF2B5EF4-FFF2-40B4-BE49-F238E27FC236}">
                <a16:creationId xmlns:a16="http://schemas.microsoft.com/office/drawing/2014/main" id="{21E4CD7C-F96E-0642-9FF3-80B45AB207A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8077" y="6840525"/>
            <a:ext cx="8765235" cy="2314854"/>
          </a:xfrm>
          <a:prstGeom prst="rect">
            <a:avLst/>
          </a:prstGeom>
        </p:spPr>
      </p:pic>
      <p:sp>
        <p:nvSpPr>
          <p:cNvPr id="14" name="TextBox 13">
            <a:extLst>
              <a:ext uri="{FF2B5EF4-FFF2-40B4-BE49-F238E27FC236}">
                <a16:creationId xmlns:a16="http://schemas.microsoft.com/office/drawing/2014/main" id="{F09A370D-B03C-304E-B210-59D4FBC35780}"/>
              </a:ext>
            </a:extLst>
          </p:cNvPr>
          <p:cNvSpPr txBox="1"/>
          <p:nvPr/>
        </p:nvSpPr>
        <p:spPr>
          <a:xfrm>
            <a:off x="309434" y="9052213"/>
            <a:ext cx="4337869" cy="333040"/>
          </a:xfrm>
          <a:prstGeom prst="rect">
            <a:avLst/>
          </a:prstGeom>
          <a:noFill/>
        </p:spPr>
        <p:txBody>
          <a:bodyPr wrap="square" rtlCol="0">
            <a:spAutoFit/>
          </a:bodyPr>
          <a:lstStyle/>
          <a:p>
            <a:pPr algn="l" defTabSz="1300460" hangingPunct="1"/>
            <a:r>
              <a:rPr lang="en-US" sz="1564" dirty="0">
                <a:latin typeface="Arial"/>
                <a:ea typeface="+mn-ea"/>
                <a:cs typeface="Arial"/>
                <a:sym typeface="Arial"/>
              </a:rPr>
              <a:t>Image Credit: NIDA.NIH.gov, Canva.com</a:t>
            </a:r>
          </a:p>
        </p:txBody>
      </p:sp>
      <p:sp>
        <p:nvSpPr>
          <p:cNvPr id="15" name="TextBox 14">
            <a:extLst>
              <a:ext uri="{FF2B5EF4-FFF2-40B4-BE49-F238E27FC236}">
                <a16:creationId xmlns:a16="http://schemas.microsoft.com/office/drawing/2014/main" id="{894CD455-7977-5F40-B42B-288CE8D2661D}"/>
              </a:ext>
            </a:extLst>
          </p:cNvPr>
          <p:cNvSpPr txBox="1"/>
          <p:nvPr/>
        </p:nvSpPr>
        <p:spPr>
          <a:xfrm>
            <a:off x="3378200" y="1482227"/>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2382756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284948" y="283762"/>
            <a:ext cx="12118187" cy="814507"/>
          </a:xfrm>
          <a:prstGeom prst="rect">
            <a:avLst/>
          </a:prstGeom>
        </p:spPr>
        <p:txBody>
          <a:bodyPr lIns="130027" tIns="130027" rIns="130027" bIns="130027" anchor="t" anchorCtr="0">
            <a:noAutofit/>
          </a:bodyPr>
          <a:lstStyle/>
          <a:p>
            <a:r>
              <a:rPr lang="en" sz="5689" b="1" dirty="0">
                <a:latin typeface="+mn-lt"/>
                <a:ea typeface="Cambria" charset="0"/>
                <a:cs typeface="Cambria" charset="0"/>
              </a:rPr>
              <a:t>In </a:t>
            </a:r>
            <a:r>
              <a:rPr lang="en-US" sz="5689" b="1" dirty="0">
                <a:latin typeface="+mn-lt"/>
                <a:ea typeface="Cambria" charset="0"/>
                <a:cs typeface="Cambria" charset="0"/>
              </a:rPr>
              <a:t>T</a:t>
            </a:r>
            <a:r>
              <a:rPr lang="en" sz="5689" b="1" dirty="0">
                <a:latin typeface="+mn-lt"/>
                <a:ea typeface="Cambria" charset="0"/>
                <a:cs typeface="Cambria" charset="0"/>
              </a:rPr>
              <a:t>his </a:t>
            </a:r>
            <a:r>
              <a:rPr lang="en-US" sz="5689" b="1" dirty="0">
                <a:latin typeface="+mn-lt"/>
                <a:ea typeface="Cambria" charset="0"/>
                <a:cs typeface="Cambria" charset="0"/>
              </a:rPr>
              <a:t>P</a:t>
            </a:r>
            <a:r>
              <a:rPr lang="en" sz="5689" b="1" dirty="0">
                <a:latin typeface="+mn-lt"/>
                <a:ea typeface="Cambria" charset="0"/>
                <a:cs typeface="Cambria" charset="0"/>
              </a:rPr>
              <a:t>resentation: </a:t>
            </a:r>
          </a:p>
        </p:txBody>
      </p:sp>
      <p:sp>
        <p:nvSpPr>
          <p:cNvPr id="75" name="Shape 75"/>
          <p:cNvSpPr txBox="1">
            <a:spLocks noGrp="1"/>
          </p:cNvSpPr>
          <p:nvPr>
            <p:ph type="body" idx="1"/>
          </p:nvPr>
        </p:nvSpPr>
        <p:spPr>
          <a:xfrm>
            <a:off x="4097655" y="2964094"/>
            <a:ext cx="7463612" cy="1002603"/>
          </a:xfrm>
          <a:prstGeom prst="rect">
            <a:avLst/>
          </a:prstGeom>
        </p:spPr>
        <p:txBody>
          <a:bodyPr lIns="130027" tIns="130027" rIns="130027" bIns="130027" anchor="t" anchorCtr="0">
            <a:noAutofit/>
          </a:bodyPr>
          <a:lstStyle/>
          <a:p>
            <a:pPr marL="650230" indent="-596044">
              <a:buClr>
                <a:srgbClr val="000000"/>
              </a:buClr>
            </a:pPr>
            <a:r>
              <a:rPr lang="en" sz="4551" b="1" dirty="0">
                <a:solidFill>
                  <a:srgbClr val="000000"/>
                </a:solidFill>
                <a:latin typeface="+mn-lt"/>
                <a:ea typeface="Cambria" charset="0"/>
                <a:cs typeface="Cambria" charset="0"/>
              </a:rPr>
              <a:t>Background on the </a:t>
            </a:r>
            <a:r>
              <a:rPr lang="en" sz="4551" b="1">
                <a:solidFill>
                  <a:srgbClr val="000000"/>
                </a:solidFill>
                <a:latin typeface="+mn-lt"/>
                <a:ea typeface="Cambria" charset="0"/>
                <a:cs typeface="Cambria" charset="0"/>
              </a:rPr>
              <a:t>Brain </a:t>
            </a:r>
            <a:endParaRPr lang="en" sz="4551" b="1" dirty="0">
              <a:solidFill>
                <a:srgbClr val="000000"/>
              </a:solidFill>
              <a:latin typeface="+mn-lt"/>
              <a:ea typeface="Cambria" charset="0"/>
              <a:cs typeface="Cambria" charset="0"/>
            </a:endParaRPr>
          </a:p>
        </p:txBody>
      </p:sp>
      <p:sp>
        <p:nvSpPr>
          <p:cNvPr id="3" name="TextBox 2"/>
          <p:cNvSpPr txBox="1"/>
          <p:nvPr/>
        </p:nvSpPr>
        <p:spPr>
          <a:xfrm>
            <a:off x="4097655" y="5105086"/>
            <a:ext cx="7073468" cy="792653"/>
          </a:xfrm>
          <a:prstGeom prst="rect">
            <a:avLst/>
          </a:prstGeom>
          <a:noFill/>
        </p:spPr>
        <p:txBody>
          <a:bodyPr wrap="square" rtlCol="0">
            <a:spAutoFit/>
          </a:bodyPr>
          <a:lstStyle/>
          <a:p>
            <a:pPr algn="l" defTabSz="1300460" hangingPunct="1"/>
            <a:r>
              <a:rPr lang="en-US" sz="4551" b="1" dirty="0">
                <a:latin typeface="Arial"/>
                <a:ea typeface="Cambria" charset="0"/>
                <a:cs typeface="Cambria" charset="0"/>
                <a:sym typeface="Arial"/>
              </a:rPr>
              <a:t>The Teenage Brain</a:t>
            </a:r>
          </a:p>
        </p:txBody>
      </p:sp>
      <p:sp>
        <p:nvSpPr>
          <p:cNvPr id="4" name="Rectangle 3"/>
          <p:cNvSpPr/>
          <p:nvPr/>
        </p:nvSpPr>
        <p:spPr>
          <a:xfrm>
            <a:off x="4097656" y="7208120"/>
            <a:ext cx="7906918" cy="792653"/>
          </a:xfrm>
          <a:prstGeom prst="rect">
            <a:avLst/>
          </a:prstGeom>
        </p:spPr>
        <p:txBody>
          <a:bodyPr wrap="square">
            <a:spAutoFit/>
          </a:bodyPr>
          <a:lstStyle/>
          <a:p>
            <a:pPr algn="l" defTabSz="1300460" hangingPunct="1"/>
            <a:r>
              <a:rPr lang="en-US" sz="4551" b="1" dirty="0">
                <a:solidFill>
                  <a:prstClr val="black"/>
                </a:solidFill>
                <a:latin typeface="Arial"/>
                <a:ea typeface="Cambria" charset="0"/>
                <a:cs typeface="Cambria" charset="0"/>
                <a:sym typeface="Arial"/>
              </a:rPr>
              <a:t>How Drugs Affect the Brain</a:t>
            </a:r>
            <a:endParaRPr lang="en-US" sz="4551" b="1" dirty="0">
              <a:latin typeface="Arial"/>
              <a:ea typeface="Cambria" charset="0"/>
              <a:cs typeface="Cambria" charset="0"/>
              <a:sym typeface="Arial"/>
            </a:endParaRPr>
          </a:p>
        </p:txBody>
      </p:sp>
      <p:pic>
        <p:nvPicPr>
          <p:cNvPr id="8" name="Shape 83"/>
          <p:cNvPicPr preferRelativeResize="0"/>
          <p:nvPr/>
        </p:nvPicPr>
        <p:blipFill>
          <a:blip r:embed="rId3">
            <a:alphaModFix/>
          </a:blip>
          <a:stretch>
            <a:fillRect/>
          </a:stretch>
        </p:blipFill>
        <p:spPr>
          <a:xfrm>
            <a:off x="1170433" y="2730045"/>
            <a:ext cx="1793452" cy="1679206"/>
          </a:xfrm>
          <a:prstGeom prst="rect">
            <a:avLst/>
          </a:prstGeom>
          <a:noFill/>
          <a:ln>
            <a:noFill/>
          </a:ln>
        </p:spPr>
      </p:pic>
      <p:pic>
        <p:nvPicPr>
          <p:cNvPr id="9" name="Shape 125" descr="7896404652_6dd7058c57_o.png"/>
          <p:cNvPicPr preferRelativeResize="0"/>
          <p:nvPr/>
        </p:nvPicPr>
        <p:blipFill>
          <a:blip r:embed="rId4">
            <a:alphaModFix/>
          </a:blip>
          <a:stretch>
            <a:fillRect/>
          </a:stretch>
        </p:blipFill>
        <p:spPr>
          <a:xfrm>
            <a:off x="1170434" y="4805516"/>
            <a:ext cx="2065646" cy="1517080"/>
          </a:xfrm>
          <a:prstGeom prst="rect">
            <a:avLst/>
          </a:prstGeom>
          <a:noFill/>
          <a:ln>
            <a:noFill/>
          </a:ln>
        </p:spPr>
      </p:pic>
      <p:pic>
        <p:nvPicPr>
          <p:cNvPr id="10" name="Shape 222"/>
          <p:cNvPicPr preferRelativeResize="0"/>
          <p:nvPr/>
        </p:nvPicPr>
        <p:blipFill>
          <a:blip r:embed="rId5">
            <a:alphaModFix/>
          </a:blip>
          <a:stretch>
            <a:fillRect/>
          </a:stretch>
        </p:blipFill>
        <p:spPr>
          <a:xfrm>
            <a:off x="937556" y="6744749"/>
            <a:ext cx="2633623" cy="1833771"/>
          </a:xfrm>
          <a:prstGeom prst="rect">
            <a:avLst/>
          </a:prstGeom>
          <a:noFill/>
          <a:ln>
            <a:noFill/>
          </a:ln>
        </p:spPr>
      </p:pic>
      <p:sp>
        <p:nvSpPr>
          <p:cNvPr id="11" name="Shape 63">
            <a:extLst>
              <a:ext uri="{FF2B5EF4-FFF2-40B4-BE49-F238E27FC236}">
                <a16:creationId xmlns:a16="http://schemas.microsoft.com/office/drawing/2014/main" id="{058A6DF0-91F1-E74D-B44D-05911ADF8ECE}"/>
              </a:ext>
            </a:extLst>
          </p:cNvPr>
          <p:cNvSpPr/>
          <p:nvPr/>
        </p:nvSpPr>
        <p:spPr>
          <a:xfrm>
            <a:off x="1" y="1384659"/>
            <a:ext cx="13004796"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12" name="TextBox 11">
            <a:extLst>
              <a:ext uri="{FF2B5EF4-FFF2-40B4-BE49-F238E27FC236}">
                <a16:creationId xmlns:a16="http://schemas.microsoft.com/office/drawing/2014/main" id="{5EC5941B-DDD8-AA45-A5EF-BE9674747A60}"/>
              </a:ext>
            </a:extLst>
          </p:cNvPr>
          <p:cNvSpPr txBox="1"/>
          <p:nvPr/>
        </p:nvSpPr>
        <p:spPr>
          <a:xfrm>
            <a:off x="3378200" y="1412557"/>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18" name="Shape 339">
            <a:extLst>
              <a:ext uri="{FF2B5EF4-FFF2-40B4-BE49-F238E27FC236}">
                <a16:creationId xmlns:a16="http://schemas.microsoft.com/office/drawing/2014/main" id="{6FF3464F-69E5-3944-84EB-8F30495EEC00}"/>
              </a:ext>
            </a:extLst>
          </p:cNvPr>
          <p:cNvPicPr preferRelativeResize="0"/>
          <p:nvPr/>
        </p:nvPicPr>
        <p:blipFill rotWithShape="1">
          <a:blip r:embed="rId3">
            <a:alphaModFix/>
            <a:extLst>
              <a:ext uri="{28A0092B-C50C-407E-A947-70E740481C1C}">
                <a14:useLocalDpi xmlns:a14="http://schemas.microsoft.com/office/drawing/2010/main"/>
              </a:ext>
            </a:extLst>
          </a:blip>
          <a:srcRect t="-2501"/>
          <a:stretch/>
        </p:blipFill>
        <p:spPr>
          <a:xfrm>
            <a:off x="7842970" y="3316846"/>
            <a:ext cx="4800600" cy="4358522"/>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490F88F2-032F-0E46-91F3-3377B7C2A5F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1959045" y="1692109"/>
            <a:ext cx="3864142" cy="7436654"/>
          </a:xfrm>
          <a:prstGeom prst="rect">
            <a:avLst/>
          </a:prstGeom>
        </p:spPr>
      </p:pic>
      <p:pic>
        <p:nvPicPr>
          <p:cNvPr id="21" name="Picture 20">
            <a:extLst>
              <a:ext uri="{FF2B5EF4-FFF2-40B4-BE49-F238E27FC236}">
                <a16:creationId xmlns:a16="http://schemas.microsoft.com/office/drawing/2014/main" id="{A87C8072-F6DA-394D-89DF-406E2AC9746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16200000">
            <a:off x="1959047" y="1693219"/>
            <a:ext cx="3864144" cy="7436654"/>
          </a:xfrm>
          <a:prstGeom prst="rect">
            <a:avLst/>
          </a:prstGeom>
        </p:spPr>
      </p:pic>
      <p:pic>
        <p:nvPicPr>
          <p:cNvPr id="30" name="Picture 29">
            <a:extLst>
              <a:ext uri="{FF2B5EF4-FFF2-40B4-BE49-F238E27FC236}">
                <a16:creationId xmlns:a16="http://schemas.microsoft.com/office/drawing/2014/main" id="{2192AC86-D067-2D49-A59F-50690CB1CEAF}"/>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16200000">
            <a:off x="1959046" y="1693216"/>
            <a:ext cx="3864145" cy="7436656"/>
          </a:xfrm>
          <a:prstGeom prst="rect">
            <a:avLst/>
          </a:prstGeom>
        </p:spPr>
      </p:pic>
      <p:pic>
        <p:nvPicPr>
          <p:cNvPr id="31" name="Picture 30">
            <a:extLst>
              <a:ext uri="{FF2B5EF4-FFF2-40B4-BE49-F238E27FC236}">
                <a16:creationId xmlns:a16="http://schemas.microsoft.com/office/drawing/2014/main" id="{C4E81E35-75D7-D940-ABAD-683A5ABEDB9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rot="16200000">
            <a:off x="1960672" y="1693858"/>
            <a:ext cx="3862973" cy="7434322"/>
          </a:xfrm>
          <a:prstGeom prst="rect">
            <a:avLst/>
          </a:prstGeom>
        </p:spPr>
      </p:pic>
      <p:sp>
        <p:nvSpPr>
          <p:cNvPr id="35" name="TextBox 34">
            <a:extLst>
              <a:ext uri="{FF2B5EF4-FFF2-40B4-BE49-F238E27FC236}">
                <a16:creationId xmlns:a16="http://schemas.microsoft.com/office/drawing/2014/main" id="{871572B1-C9A7-7E4D-8DA4-67B3E9D716F8}"/>
              </a:ext>
            </a:extLst>
          </p:cNvPr>
          <p:cNvSpPr txBox="1"/>
          <p:nvPr/>
        </p:nvSpPr>
        <p:spPr>
          <a:xfrm>
            <a:off x="3068392" y="7559871"/>
            <a:ext cx="1805325" cy="830997"/>
          </a:xfrm>
          <a:prstGeom prst="rect">
            <a:avLst/>
          </a:prstGeom>
          <a:noFill/>
        </p:spPr>
        <p:txBody>
          <a:bodyPr wrap="square" rtlCol="0">
            <a:spAutoFit/>
          </a:bodyPr>
          <a:lstStyle/>
          <a:p>
            <a:pPr algn="l" defTabSz="457176" hangingPunct="1"/>
            <a:r>
              <a:rPr lang="en-US" sz="2000" i="1" dirty="0">
                <a:solidFill>
                  <a:prstClr val="black"/>
                </a:solidFill>
                <a:latin typeface="Calibri"/>
                <a:ea typeface="+mn-ea"/>
                <a:cs typeface="+mn-cs"/>
                <a:sym typeface="Helvetica"/>
              </a:rPr>
              <a:t>Nicotine</a:t>
            </a:r>
          </a:p>
          <a:p>
            <a:pPr algn="l" defTabSz="457176" hangingPunct="1"/>
            <a:r>
              <a:rPr lang="en-US" sz="2800" dirty="0">
                <a:solidFill>
                  <a:sysClr val="windowText" lastClr="000000"/>
                </a:solidFill>
                <a:latin typeface="Calibri"/>
                <a:ea typeface="+mn-ea"/>
                <a:cs typeface="+mn-cs"/>
                <a:sym typeface="Helvetica"/>
              </a:rPr>
              <a:t> </a:t>
            </a:r>
          </a:p>
        </p:txBody>
      </p:sp>
      <p:sp>
        <p:nvSpPr>
          <p:cNvPr id="32" name="TextBox 31">
            <a:extLst>
              <a:ext uri="{FF2B5EF4-FFF2-40B4-BE49-F238E27FC236}">
                <a16:creationId xmlns:a16="http://schemas.microsoft.com/office/drawing/2014/main" id="{5E692BB4-7687-0B46-85CB-B005F909AF9F}"/>
              </a:ext>
            </a:extLst>
          </p:cNvPr>
          <p:cNvSpPr txBox="1"/>
          <p:nvPr/>
        </p:nvSpPr>
        <p:spPr>
          <a:xfrm>
            <a:off x="5316316" y="4732918"/>
            <a:ext cx="1805325" cy="1138773"/>
          </a:xfrm>
          <a:prstGeom prst="rect">
            <a:avLst/>
          </a:prstGeom>
          <a:noFill/>
        </p:spPr>
        <p:txBody>
          <a:bodyPr wrap="square" rtlCol="0">
            <a:spAutoFit/>
          </a:bodyPr>
          <a:lstStyle/>
          <a:p>
            <a:pPr algn="l" defTabSz="457176" hangingPunct="1"/>
            <a:r>
              <a:rPr lang="en-US" sz="2000" i="1" dirty="0">
                <a:solidFill>
                  <a:prstClr val="black"/>
                </a:solidFill>
                <a:latin typeface="Calibri"/>
                <a:ea typeface="+mn-ea"/>
                <a:cs typeface="+mn-cs"/>
                <a:sym typeface="Helvetica"/>
              </a:rPr>
              <a:t>Acetylcholine</a:t>
            </a:r>
          </a:p>
          <a:p>
            <a:pPr algn="l" defTabSz="457176" hangingPunct="1"/>
            <a:r>
              <a:rPr lang="en-US" sz="2000" i="1" dirty="0">
                <a:solidFill>
                  <a:prstClr val="black"/>
                </a:solidFill>
                <a:latin typeface="Calibri"/>
                <a:ea typeface="+mn-ea"/>
                <a:cs typeface="+mn-cs"/>
                <a:sym typeface="Helvetica"/>
              </a:rPr>
              <a:t>Receptors</a:t>
            </a:r>
          </a:p>
          <a:p>
            <a:pPr algn="l" defTabSz="457176" hangingPunct="1"/>
            <a:r>
              <a:rPr lang="en-US" sz="2800" dirty="0">
                <a:solidFill>
                  <a:sysClr val="windowText" lastClr="000000"/>
                </a:solidFill>
                <a:latin typeface="Calibri"/>
                <a:ea typeface="+mn-ea"/>
                <a:cs typeface="+mn-cs"/>
                <a:sym typeface="Helvetica"/>
              </a:rPr>
              <a:t> </a:t>
            </a:r>
          </a:p>
        </p:txBody>
      </p:sp>
      <p:sp>
        <p:nvSpPr>
          <p:cNvPr id="33" name="TextBox 32">
            <a:extLst>
              <a:ext uri="{FF2B5EF4-FFF2-40B4-BE49-F238E27FC236}">
                <a16:creationId xmlns:a16="http://schemas.microsoft.com/office/drawing/2014/main" id="{0EE0F26D-6ADE-2141-9DB2-4D10CD84FC7B}"/>
              </a:ext>
            </a:extLst>
          </p:cNvPr>
          <p:cNvSpPr txBox="1"/>
          <p:nvPr/>
        </p:nvSpPr>
        <p:spPr>
          <a:xfrm>
            <a:off x="3068392" y="3627593"/>
            <a:ext cx="1805325" cy="830997"/>
          </a:xfrm>
          <a:prstGeom prst="rect">
            <a:avLst/>
          </a:prstGeom>
          <a:noFill/>
        </p:spPr>
        <p:txBody>
          <a:bodyPr wrap="square" rtlCol="0">
            <a:spAutoFit/>
          </a:bodyPr>
          <a:lstStyle/>
          <a:p>
            <a:pPr algn="l" defTabSz="457176" hangingPunct="1"/>
            <a:r>
              <a:rPr lang="en-US" sz="2000" i="1" dirty="0">
                <a:solidFill>
                  <a:prstClr val="black"/>
                </a:solidFill>
                <a:latin typeface="Calibri"/>
                <a:ea typeface="+mn-ea"/>
                <a:cs typeface="+mn-cs"/>
                <a:sym typeface="Helvetica"/>
              </a:rPr>
              <a:t>Synapse</a:t>
            </a:r>
          </a:p>
          <a:p>
            <a:pPr algn="l" defTabSz="457176" hangingPunct="1"/>
            <a:r>
              <a:rPr lang="en-US" sz="2800" dirty="0">
                <a:solidFill>
                  <a:sysClr val="windowText" lastClr="000000"/>
                </a:solidFill>
                <a:latin typeface="Calibri"/>
                <a:ea typeface="+mn-ea"/>
                <a:cs typeface="+mn-cs"/>
                <a:sym typeface="Helvetica"/>
              </a:rPr>
              <a:t> </a:t>
            </a:r>
          </a:p>
        </p:txBody>
      </p:sp>
      <p:sp>
        <p:nvSpPr>
          <p:cNvPr id="34" name="TextBox 33">
            <a:extLst>
              <a:ext uri="{FF2B5EF4-FFF2-40B4-BE49-F238E27FC236}">
                <a16:creationId xmlns:a16="http://schemas.microsoft.com/office/drawing/2014/main" id="{CD0698EF-F9E9-C64D-BFBD-B5D6FEC1FBC6}"/>
              </a:ext>
            </a:extLst>
          </p:cNvPr>
          <p:cNvSpPr txBox="1"/>
          <p:nvPr/>
        </p:nvSpPr>
        <p:spPr>
          <a:xfrm>
            <a:off x="-155495" y="3810397"/>
            <a:ext cx="1805325" cy="1446550"/>
          </a:xfrm>
          <a:prstGeom prst="rect">
            <a:avLst/>
          </a:prstGeom>
          <a:noFill/>
        </p:spPr>
        <p:txBody>
          <a:bodyPr wrap="square" rtlCol="0">
            <a:spAutoFit/>
          </a:bodyPr>
          <a:lstStyle/>
          <a:p>
            <a:pPr algn="r" defTabSz="457176" hangingPunct="1"/>
            <a:r>
              <a:rPr lang="en-US" sz="2000" i="1" dirty="0">
                <a:solidFill>
                  <a:prstClr val="black"/>
                </a:solidFill>
                <a:latin typeface="Calibri"/>
                <a:ea typeface="+mn-ea"/>
                <a:cs typeface="+mn-cs"/>
                <a:sym typeface="Helvetica"/>
              </a:rPr>
              <a:t>Nerve Cell</a:t>
            </a:r>
          </a:p>
          <a:p>
            <a:pPr algn="r" defTabSz="457176" hangingPunct="1"/>
            <a:r>
              <a:rPr lang="en-US" sz="2000" i="1" dirty="0">
                <a:solidFill>
                  <a:prstClr val="black"/>
                </a:solidFill>
                <a:latin typeface="Calibri"/>
                <a:ea typeface="+mn-ea"/>
                <a:cs typeface="+mn-cs"/>
                <a:sym typeface="Helvetica"/>
              </a:rPr>
              <a:t>with</a:t>
            </a:r>
          </a:p>
          <a:p>
            <a:pPr algn="r" defTabSz="457176" hangingPunct="1"/>
            <a:r>
              <a:rPr lang="en-US" sz="2000" i="1" dirty="0">
                <a:solidFill>
                  <a:prstClr val="black"/>
                </a:solidFill>
                <a:latin typeface="Calibri"/>
                <a:ea typeface="+mn-ea"/>
                <a:cs typeface="+mn-cs"/>
                <a:sym typeface="Helvetica"/>
              </a:rPr>
              <a:t>Acetylcholine</a:t>
            </a:r>
          </a:p>
          <a:p>
            <a:pPr algn="l" defTabSz="457176" hangingPunct="1"/>
            <a:r>
              <a:rPr lang="en-US" sz="2800" dirty="0">
                <a:solidFill>
                  <a:sysClr val="windowText" lastClr="000000"/>
                </a:solidFill>
                <a:latin typeface="Calibri"/>
                <a:ea typeface="+mn-ea"/>
                <a:cs typeface="+mn-cs"/>
                <a:sym typeface="Helvetica"/>
              </a:rPr>
              <a:t> </a:t>
            </a:r>
          </a:p>
        </p:txBody>
      </p:sp>
      <p:sp>
        <p:nvSpPr>
          <p:cNvPr id="3" name="Striped Right Arrow 2">
            <a:extLst>
              <a:ext uri="{FF2B5EF4-FFF2-40B4-BE49-F238E27FC236}">
                <a16:creationId xmlns:a16="http://schemas.microsoft.com/office/drawing/2014/main" id="{7B8A0A7B-2B59-FB47-BC86-E1517600B7C8}"/>
              </a:ext>
            </a:extLst>
          </p:cNvPr>
          <p:cNvSpPr/>
          <p:nvPr/>
        </p:nvSpPr>
        <p:spPr>
          <a:xfrm>
            <a:off x="5820068" y="5256946"/>
            <a:ext cx="1411716" cy="11552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endParaRPr lang="en-US" sz="1200">
              <a:solidFill>
                <a:prstClr val="white"/>
              </a:solidFill>
              <a:latin typeface="Calibri"/>
              <a:sym typeface="Helvetica"/>
            </a:endParaRPr>
          </a:p>
        </p:txBody>
      </p:sp>
      <p:sp>
        <p:nvSpPr>
          <p:cNvPr id="338" name="Shape 338"/>
          <p:cNvSpPr txBox="1">
            <a:spLocks noGrp="1"/>
          </p:cNvSpPr>
          <p:nvPr>
            <p:ph type="title"/>
          </p:nvPr>
        </p:nvSpPr>
        <p:spPr>
          <a:xfrm>
            <a:off x="2" y="244679"/>
            <a:ext cx="13004799" cy="814507"/>
          </a:xfrm>
          <a:prstGeom prst="rect">
            <a:avLst/>
          </a:prstGeom>
        </p:spPr>
        <p:txBody>
          <a:bodyPr vert="horz" lIns="130027" tIns="130027" rIns="130027" bIns="130027" rtlCol="0" anchor="t" anchorCtr="0">
            <a:noAutofit/>
          </a:bodyPr>
          <a:lstStyle/>
          <a:p>
            <a:pPr algn="ctr">
              <a:spcBef>
                <a:spcPts val="0"/>
              </a:spcBef>
            </a:pPr>
            <a:r>
              <a:rPr lang="en" sz="6400" b="1" dirty="0">
                <a:solidFill>
                  <a:schemeClr val="tx1"/>
                </a:solidFill>
                <a:latin typeface="Arial" charset="0"/>
                <a:ea typeface="Arial" charset="0"/>
                <a:cs typeface="Arial" charset="0"/>
              </a:rPr>
              <a:t>The Brain </a:t>
            </a:r>
            <a:r>
              <a:rPr lang="en-US" sz="6400" b="1" dirty="0">
                <a:solidFill>
                  <a:schemeClr val="tx1"/>
                </a:solidFill>
                <a:latin typeface="Arial" charset="0"/>
                <a:ea typeface="Arial" charset="0"/>
                <a:cs typeface="Arial" charset="0"/>
              </a:rPr>
              <a:t>on Nicotine</a:t>
            </a:r>
            <a:endParaRPr lang="en" sz="6400" b="1" dirty="0">
              <a:solidFill>
                <a:schemeClr val="tx1"/>
              </a:solidFill>
              <a:latin typeface="Arial" charset="0"/>
              <a:ea typeface="Arial" charset="0"/>
              <a:cs typeface="Arial" charset="0"/>
            </a:endParaRPr>
          </a:p>
        </p:txBody>
      </p:sp>
      <p:sp>
        <p:nvSpPr>
          <p:cNvPr id="2" name="TextBox 1"/>
          <p:cNvSpPr txBox="1"/>
          <p:nvPr/>
        </p:nvSpPr>
        <p:spPr>
          <a:xfrm>
            <a:off x="3105091" y="8660609"/>
            <a:ext cx="6779258" cy="311175"/>
          </a:xfrm>
          <a:prstGeom prst="rect">
            <a:avLst/>
          </a:prstGeom>
          <a:noFill/>
        </p:spPr>
        <p:txBody>
          <a:bodyPr wrap="square" rtlCol="0">
            <a:spAutoFit/>
          </a:bodyPr>
          <a:lstStyle/>
          <a:p>
            <a:pPr algn="l" defTabSz="457176" hangingPunct="1"/>
            <a:r>
              <a:rPr lang="en-US" sz="1422" dirty="0">
                <a:solidFill>
                  <a:sysClr val="windowText" lastClr="000000"/>
                </a:solidFill>
                <a:latin typeface="Calibri"/>
                <a:ea typeface="+mn-ea"/>
                <a:cs typeface="+mn-cs"/>
                <a:sym typeface="Helvetica"/>
              </a:rPr>
              <a:t>Image Credit: By United States: National Institute of Health via Wikimedia Commons</a:t>
            </a:r>
          </a:p>
        </p:txBody>
      </p:sp>
      <p:sp>
        <p:nvSpPr>
          <p:cNvPr id="6" name="Shape 63"/>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endParaRPr sz="1200">
              <a:solidFill>
                <a:sysClr val="windowText" lastClr="000000"/>
              </a:solidFill>
              <a:latin typeface="Calibri"/>
              <a:ea typeface="+mn-ea"/>
              <a:cs typeface="+mn-cs"/>
              <a:sym typeface="Helvetica"/>
            </a:endParaRPr>
          </a:p>
        </p:txBody>
      </p:sp>
      <p:pic>
        <p:nvPicPr>
          <p:cNvPr id="8" name="Picture 7">
            <a:extLst>
              <a:ext uri="{FF2B5EF4-FFF2-40B4-BE49-F238E27FC236}">
                <a16:creationId xmlns:a16="http://schemas.microsoft.com/office/drawing/2014/main" id="{1F3C80E2-9376-7340-9C87-3AE0582B655B}"/>
              </a:ext>
            </a:extLst>
          </p:cNvPr>
          <p:cNvPicPr>
            <a:picLocks noChangeAspect="1"/>
          </p:cNvPicPr>
          <p:nvPr/>
        </p:nvPicPr>
        <p:blipFill>
          <a:blip r:embed="rId8"/>
          <a:stretch>
            <a:fillRect/>
          </a:stretch>
        </p:blipFill>
        <p:spPr>
          <a:xfrm>
            <a:off x="9912331" y="8142768"/>
            <a:ext cx="2641483" cy="1346854"/>
          </a:xfrm>
          <a:prstGeom prst="rect">
            <a:avLst/>
          </a:prstGeom>
        </p:spPr>
      </p:pic>
      <p:sp>
        <p:nvSpPr>
          <p:cNvPr id="4" name="Rectangle 3">
            <a:extLst>
              <a:ext uri="{FF2B5EF4-FFF2-40B4-BE49-F238E27FC236}">
                <a16:creationId xmlns:a16="http://schemas.microsoft.com/office/drawing/2014/main" id="{7954F68B-BF8B-FC4E-8DFD-A8F7658630EB}"/>
              </a:ext>
            </a:extLst>
          </p:cNvPr>
          <p:cNvSpPr/>
          <p:nvPr/>
        </p:nvSpPr>
        <p:spPr>
          <a:xfrm>
            <a:off x="0" y="2133601"/>
            <a:ext cx="13004800" cy="7356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endParaRPr lang="en-US" sz="1200">
              <a:solidFill>
                <a:prstClr val="white"/>
              </a:solidFill>
              <a:latin typeface="Calibri"/>
              <a:sym typeface="Helvetica"/>
            </a:endParaRPr>
          </a:p>
        </p:txBody>
      </p:sp>
      <p:pic>
        <p:nvPicPr>
          <p:cNvPr id="16" name="Picture 15"/>
          <p:cNvPicPr>
            <a:picLocks/>
          </p:cNvPicPr>
          <p:nvPr/>
        </p:nvPicPr>
        <p:blipFill>
          <a:blip r:embed="rId9">
            <a:extLst>
              <a:ext uri="{28A0092B-C50C-407E-A947-70E740481C1C}">
                <a14:useLocalDpi xmlns:a14="http://schemas.microsoft.com/office/drawing/2010/main"/>
              </a:ext>
            </a:extLst>
          </a:blip>
          <a:stretch>
            <a:fillRect/>
          </a:stretch>
        </p:blipFill>
        <p:spPr>
          <a:xfrm>
            <a:off x="2509553" y="2525464"/>
            <a:ext cx="7970332" cy="6692454"/>
          </a:xfrm>
          <a:prstGeom prst="rect">
            <a:avLst/>
          </a:prstGeom>
        </p:spPr>
      </p:pic>
      <p:sp>
        <p:nvSpPr>
          <p:cNvPr id="19" name="TextBox 18">
            <a:extLst>
              <a:ext uri="{FF2B5EF4-FFF2-40B4-BE49-F238E27FC236}">
                <a16:creationId xmlns:a16="http://schemas.microsoft.com/office/drawing/2014/main" id="{3D35784A-4080-7541-AA6A-F6C8E217691C}"/>
              </a:ext>
            </a:extLst>
          </p:cNvPr>
          <p:cNvSpPr txBox="1"/>
          <p:nvPr/>
        </p:nvSpPr>
        <p:spPr>
          <a:xfrm>
            <a:off x="3378200" y="1389333"/>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31797588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30"/>
                                        </p:tgtEl>
                                        <p:attrNameLst>
                                          <p:attrName>style.visibility</p:attrName>
                                        </p:attrNameLst>
                                      </p:cBhvr>
                                      <p:to>
                                        <p:strVal val="visible"/>
                                      </p:to>
                                    </p:set>
                                  </p:childTnLst>
                                </p:cTn>
                              </p:par>
                              <p:par>
                                <p:cTn id="9" presetID="10" presetClass="entr" presetSubtype="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 presetClass="entr" presetSubtype="0" fill="hold" nodeType="withEffect">
                                  <p:stCondLst>
                                    <p:cond delay="2000"/>
                                  </p:stCondLst>
                                  <p:childTnLst>
                                    <p:set>
                                      <p:cBhvr>
                                        <p:cTn id="13" dur="1" fill="hold">
                                          <p:stCondLst>
                                            <p:cond delay="0"/>
                                          </p:stCondLst>
                                        </p:cTn>
                                        <p:tgtEl>
                                          <p:spTgt spid="31"/>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2000"/>
                            </p:stCondLst>
                            <p:childTnLst>
                              <p:par>
                                <p:cTn id="18" presetID="9" presetClass="exit" presetSubtype="0" fill="hold" grpId="1" nodeType="afterEffect">
                                  <p:stCondLst>
                                    <p:cond delay="500"/>
                                  </p:stCondLst>
                                  <p:childTnLst>
                                    <p:animEffect transition="out" filter="dissolv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26" presetClass="emph" presetSubtype="0" repeatCount="4000" fill="hold" nodeType="withEffect">
                                  <p:stCondLst>
                                    <p:cond delay="0"/>
                                  </p:stCondLst>
                                  <p:childTnLst>
                                    <p:animEffect transition="out" filter="fade">
                                      <p:cBhvr>
                                        <p:cTn id="24" dur="1000" tmFilter="0, 0; .2, .5; .8, .5; 1, 0"/>
                                        <p:tgtEl>
                                          <p:spTgt spid="18"/>
                                        </p:tgtEl>
                                      </p:cBhvr>
                                    </p:animEffect>
                                    <p:animScale>
                                      <p:cBhvr>
                                        <p:cTn id="25" dur="500" autoRev="1" fill="hold"/>
                                        <p:tgtEl>
                                          <p:spTgt spid="18"/>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15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animBg="1"/>
      <p:bldP spid="3" grpId="1"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9" name="Rectangle 8">
            <a:extLst>
              <a:ext uri="{FF2B5EF4-FFF2-40B4-BE49-F238E27FC236}">
                <a16:creationId xmlns:a16="http://schemas.microsoft.com/office/drawing/2014/main" id="{6884222C-318E-064E-9E07-838199325153}"/>
              </a:ext>
            </a:extLst>
          </p:cNvPr>
          <p:cNvSpPr/>
          <p:nvPr/>
        </p:nvSpPr>
        <p:spPr>
          <a:xfrm>
            <a:off x="5877960" y="1954338"/>
            <a:ext cx="7126839" cy="7799262"/>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0096" hangingPunct="1">
              <a:defRPr/>
            </a:pPr>
            <a:endParaRPr lang="en-US" sz="2560" kern="1200">
              <a:solidFill>
                <a:srgbClr val="FFFFFF"/>
              </a:solidFill>
              <a:latin typeface="Arial"/>
            </a:endParaRPr>
          </a:p>
        </p:txBody>
      </p:sp>
      <p:sp>
        <p:nvSpPr>
          <p:cNvPr id="183" name="Shape 183"/>
          <p:cNvSpPr txBox="1">
            <a:spLocks noGrp="1"/>
          </p:cNvSpPr>
          <p:nvPr>
            <p:ph type="title" idx="4294967295"/>
          </p:nvPr>
        </p:nvSpPr>
        <p:spPr>
          <a:xfrm>
            <a:off x="395002" y="113892"/>
            <a:ext cx="12117494" cy="815058"/>
          </a:xfrm>
          <a:prstGeom prst="rect">
            <a:avLst/>
          </a:prstGeom>
        </p:spPr>
        <p:txBody>
          <a:bodyPr lIns="130027" tIns="130027" rIns="130027" bIns="130027" anchor="t" anchorCtr="0">
            <a:noAutofit/>
          </a:bodyPr>
          <a:lstStyle/>
          <a:p>
            <a:pPr algn="ctr"/>
            <a:r>
              <a:rPr lang="en-US" sz="6827" b="1" dirty="0">
                <a:solidFill>
                  <a:srgbClr val="000000"/>
                </a:solidFill>
              </a:rPr>
              <a:t>Denoble File #3: Earmuffs</a:t>
            </a:r>
            <a:endParaRPr lang="en" sz="6827" b="1" dirty="0">
              <a:solidFill>
                <a:srgbClr val="000000"/>
              </a:solidFill>
            </a:endParaRPr>
          </a:p>
        </p:txBody>
      </p:sp>
      <p:sp>
        <p:nvSpPr>
          <p:cNvPr id="3" name="TextBox 2"/>
          <p:cNvSpPr txBox="1"/>
          <p:nvPr/>
        </p:nvSpPr>
        <p:spPr>
          <a:xfrm>
            <a:off x="7591176" y="4576255"/>
            <a:ext cx="184731" cy="398699"/>
          </a:xfrm>
          <a:prstGeom prst="rect">
            <a:avLst/>
          </a:prstGeom>
          <a:noFill/>
        </p:spPr>
        <p:txBody>
          <a:bodyPr wrap="none" rtlCol="0">
            <a:spAutoFit/>
          </a:bodyPr>
          <a:lstStyle/>
          <a:p>
            <a:pPr algn="l" defTabSz="1300460" hangingPunct="1"/>
            <a:endParaRPr lang="en-US" sz="1991" dirty="0">
              <a:latin typeface="Arial"/>
              <a:ea typeface="+mn-ea"/>
              <a:cs typeface="Arial"/>
              <a:sym typeface="Arial"/>
            </a:endParaRPr>
          </a:p>
        </p:txBody>
      </p:sp>
      <p:sp>
        <p:nvSpPr>
          <p:cNvPr id="4" name="TextBox 3"/>
          <p:cNvSpPr txBox="1"/>
          <p:nvPr/>
        </p:nvSpPr>
        <p:spPr>
          <a:xfrm>
            <a:off x="1" y="1954340"/>
            <a:ext cx="5877958" cy="7832883"/>
          </a:xfrm>
          <a:prstGeom prst="rect">
            <a:avLst/>
          </a:prstGeom>
          <a:solidFill>
            <a:srgbClr val="6393E1"/>
          </a:solidFill>
        </p:spPr>
        <p:txBody>
          <a:bodyPr wrap="square" rtlCol="0">
            <a:noAutofit/>
          </a:bodyPr>
          <a:lstStyle/>
          <a:p>
            <a:pPr algn="l" defTabSz="1300460" hangingPunct="1"/>
            <a:endParaRPr lang="en-US" sz="3413" b="1" dirty="0">
              <a:solidFill>
                <a:srgbClr val="FFFFFF"/>
              </a:solidFill>
              <a:latin typeface="Arial"/>
              <a:ea typeface="+mn-ea"/>
              <a:cs typeface="Arial"/>
              <a:sym typeface="Arial"/>
            </a:endParaRPr>
          </a:p>
          <a:p>
            <a:pPr algn="l" defTabSz="1300460" hangingPunct="1"/>
            <a:endParaRPr lang="en-US" sz="3413" b="1" dirty="0">
              <a:solidFill>
                <a:srgbClr val="FFFFFF"/>
              </a:solidFill>
              <a:latin typeface="Arial"/>
              <a:ea typeface="+mn-ea"/>
              <a:cs typeface="Arial"/>
              <a:sym typeface="Arial"/>
            </a:endParaRPr>
          </a:p>
          <a:p>
            <a:pPr algn="l" defTabSz="1300460" hangingPunct="1"/>
            <a:endParaRPr lang="en-US" sz="3413" b="1" dirty="0">
              <a:solidFill>
                <a:srgbClr val="FFFFFF"/>
              </a:solidFill>
              <a:latin typeface="Arial"/>
              <a:ea typeface="+mn-ea"/>
              <a:cs typeface="Arial"/>
              <a:sym typeface="Arial"/>
            </a:endParaRPr>
          </a:p>
          <a:p>
            <a:pPr algn="l" defTabSz="1300460" hangingPunct="1"/>
            <a:endParaRPr lang="en-US" sz="3413" b="1" dirty="0">
              <a:solidFill>
                <a:srgbClr val="FFFFFF"/>
              </a:solidFill>
              <a:latin typeface="Arial"/>
              <a:ea typeface="+mn-ea"/>
              <a:cs typeface="Arial"/>
              <a:sym typeface="Arial"/>
            </a:endParaRPr>
          </a:p>
          <a:p>
            <a:pPr algn="l" defTabSz="1300460" hangingPunct="1"/>
            <a:endParaRPr lang="en-US" sz="3413" b="1" dirty="0">
              <a:solidFill>
                <a:srgbClr val="FFFFFF"/>
              </a:solidFill>
              <a:latin typeface="Arial"/>
              <a:ea typeface="+mn-ea"/>
              <a:cs typeface="Arial"/>
              <a:sym typeface="Arial"/>
            </a:endParaRPr>
          </a:p>
          <a:p>
            <a:pPr algn="l" defTabSz="1300460" hangingPunct="1"/>
            <a:endParaRPr lang="en-US" sz="3413" b="1" dirty="0">
              <a:solidFill>
                <a:srgbClr val="FFFFFF"/>
              </a:solidFill>
              <a:latin typeface="Arial"/>
              <a:ea typeface="+mn-ea"/>
              <a:cs typeface="Arial"/>
              <a:sym typeface="Arial"/>
            </a:endParaRPr>
          </a:p>
          <a:p>
            <a:pPr algn="l" defTabSz="1300460" hangingPunct="1"/>
            <a:endParaRPr lang="en-US" sz="3413" b="1" dirty="0">
              <a:solidFill>
                <a:srgbClr val="FFFFFF"/>
              </a:solidFill>
              <a:latin typeface="Arial"/>
              <a:ea typeface="+mn-ea"/>
              <a:cs typeface="Arial"/>
              <a:sym typeface="Arial"/>
            </a:endParaRPr>
          </a:p>
          <a:p>
            <a:pPr algn="l" defTabSz="1300460" hangingPunct="1"/>
            <a:endParaRPr lang="en-US" sz="3413" b="1" dirty="0">
              <a:solidFill>
                <a:srgbClr val="FFFFFF"/>
              </a:solidFill>
              <a:latin typeface="Arial"/>
              <a:ea typeface="+mn-ea"/>
              <a:cs typeface="Arial"/>
              <a:sym typeface="Arial"/>
            </a:endParaRPr>
          </a:p>
          <a:p>
            <a:pPr algn="l" defTabSz="1300460" hangingPunct="1"/>
            <a:endParaRPr lang="en-US" sz="3413" b="1" dirty="0">
              <a:solidFill>
                <a:srgbClr val="FFFFFF"/>
              </a:solidFill>
              <a:latin typeface="Arial"/>
              <a:ea typeface="+mn-ea"/>
              <a:cs typeface="Arial"/>
              <a:sym typeface="Arial"/>
            </a:endParaRPr>
          </a:p>
          <a:p>
            <a:pPr algn="l" defTabSz="1300460" hangingPunct="1"/>
            <a:endParaRPr lang="en-US" sz="3413" b="1" dirty="0">
              <a:solidFill>
                <a:srgbClr val="FFFFFF"/>
              </a:solidFill>
              <a:latin typeface="Arial"/>
              <a:ea typeface="+mn-ea"/>
              <a:cs typeface="Arial"/>
              <a:sym typeface="Arial"/>
            </a:endParaRPr>
          </a:p>
          <a:p>
            <a:pPr algn="l" defTabSz="1300460" hangingPunct="1"/>
            <a:r>
              <a:rPr lang="en-US" sz="3413" b="1" dirty="0">
                <a:solidFill>
                  <a:srgbClr val="FFFFFF"/>
                </a:solidFill>
                <a:latin typeface="Arial"/>
                <a:ea typeface="+mn-ea"/>
                <a:cs typeface="Arial"/>
                <a:sym typeface="Arial"/>
              </a:rPr>
              <a:t>DeNoble File #3: Earmuffs</a:t>
            </a:r>
          </a:p>
          <a:p>
            <a:pPr algn="l" defTabSz="1300460" hangingPunct="1"/>
            <a:endParaRPr lang="en-US" sz="2560" dirty="0">
              <a:solidFill>
                <a:srgbClr val="FFFFFF"/>
              </a:solidFill>
              <a:latin typeface="Arial"/>
              <a:ea typeface="+mn-ea"/>
              <a:cs typeface="Arial"/>
              <a:sym typeface="Arial"/>
            </a:endParaRPr>
          </a:p>
          <a:p>
            <a:pPr algn="l" defTabSz="1300460" hangingPunct="1"/>
            <a:r>
              <a:rPr lang="en-US" sz="2276" dirty="0">
                <a:solidFill>
                  <a:srgbClr val="FFFFFF"/>
                </a:solidFill>
                <a:latin typeface="Arial"/>
                <a:ea typeface="+mn-ea"/>
                <a:cs typeface="Arial"/>
                <a:sym typeface="Arial"/>
              </a:rPr>
              <a:t>Arizona Department of Health Services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57465"/>
            <a:ext cx="5705351" cy="2713034"/>
          </a:xfrm>
          <a:prstGeom prst="rect">
            <a:avLst/>
          </a:prstGeom>
        </p:spPr>
      </p:pic>
      <p:pic>
        <p:nvPicPr>
          <p:cNvPr id="6" name="Picture 5">
            <a:hlinkClick r:id="rId4"/>
          </p:cNvPr>
          <p:cNvPicPr>
            <a:picLocks noChangeAspect="1"/>
          </p:cNvPicPr>
          <p:nvPr/>
        </p:nvPicPr>
        <p:blipFill>
          <a:blip r:embed="rId5"/>
          <a:stretch>
            <a:fillRect/>
          </a:stretch>
        </p:blipFill>
        <p:spPr>
          <a:xfrm>
            <a:off x="5877961" y="3140631"/>
            <a:ext cx="7126839" cy="5345129"/>
          </a:xfrm>
          <a:prstGeom prst="rect">
            <a:avLst/>
          </a:prstGeom>
        </p:spPr>
      </p:pic>
      <p:sp>
        <p:nvSpPr>
          <p:cNvPr id="8" name="Shape 63">
            <a:extLst>
              <a:ext uri="{FF2B5EF4-FFF2-40B4-BE49-F238E27FC236}">
                <a16:creationId xmlns:a16="http://schemas.microsoft.com/office/drawing/2014/main" id="{9885A642-50B7-F641-AFF5-20F288D308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endParaRPr sz="1200">
              <a:solidFill>
                <a:sysClr val="windowText" lastClr="000000"/>
              </a:solidFill>
              <a:latin typeface="Calibri"/>
              <a:ea typeface="+mn-ea"/>
              <a:cs typeface="+mn-cs"/>
              <a:sym typeface="Helvetica"/>
            </a:endParaRPr>
          </a:p>
        </p:txBody>
      </p:sp>
      <p:sp>
        <p:nvSpPr>
          <p:cNvPr id="10" name="TextBox 9">
            <a:extLst>
              <a:ext uri="{FF2B5EF4-FFF2-40B4-BE49-F238E27FC236}">
                <a16:creationId xmlns:a16="http://schemas.microsoft.com/office/drawing/2014/main" id="{11187D97-3109-B248-8EED-190199A4ADE4}"/>
              </a:ext>
            </a:extLst>
          </p:cNvPr>
          <p:cNvSpPr txBox="1"/>
          <p:nvPr/>
        </p:nvSpPr>
        <p:spPr>
          <a:xfrm>
            <a:off x="3378200" y="1389333"/>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435746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Shape 247"/>
          <p:cNvSpPr txBox="1"/>
          <p:nvPr/>
        </p:nvSpPr>
        <p:spPr>
          <a:xfrm>
            <a:off x="1912747" y="193914"/>
            <a:ext cx="9179307" cy="1073067"/>
          </a:xfrm>
          <a:prstGeom prst="rect">
            <a:avLst/>
          </a:prstGeom>
          <a:noFill/>
          <a:ln>
            <a:noFill/>
          </a:ln>
        </p:spPr>
        <p:txBody>
          <a:bodyPr lIns="130027" tIns="130027" rIns="130027" bIns="130027" anchor="t" anchorCtr="0">
            <a:noAutofit/>
          </a:bodyPr>
          <a:lstStyle/>
          <a:p>
            <a:pPr defTabSz="457176" hangingPunct="1"/>
            <a:r>
              <a:rPr lang="en" sz="6400" b="1" dirty="0">
                <a:solidFill>
                  <a:prstClr val="black"/>
                </a:solidFill>
                <a:latin typeface="Calibri"/>
                <a:ea typeface="Calibri"/>
                <a:cs typeface="Calibri"/>
                <a:sym typeface="Calibri"/>
              </a:rPr>
              <a:t>Unit Quiz</a:t>
            </a:r>
          </a:p>
        </p:txBody>
      </p:sp>
      <p:sp>
        <p:nvSpPr>
          <p:cNvPr id="6" name="Shape 63">
            <a:extLst>
              <a:ext uri="{FF2B5EF4-FFF2-40B4-BE49-F238E27FC236}">
                <a16:creationId xmlns:a16="http://schemas.microsoft.com/office/drawing/2014/main" id="{A4FA575A-F33F-274D-AE2E-2E23537F461D}"/>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endParaRPr sz="1200">
              <a:solidFill>
                <a:sysClr val="windowText" lastClr="000000"/>
              </a:solidFill>
              <a:latin typeface="Calibri"/>
              <a:ea typeface="+mn-ea"/>
              <a:cs typeface="+mn-cs"/>
              <a:sym typeface="Helvetica"/>
            </a:endParaRPr>
          </a:p>
        </p:txBody>
      </p:sp>
      <p:pic>
        <p:nvPicPr>
          <p:cNvPr id="2" name="Picture 1">
            <a:hlinkClick r:id="rId3"/>
            <a:extLst>
              <a:ext uri="{FF2B5EF4-FFF2-40B4-BE49-F238E27FC236}">
                <a16:creationId xmlns:a16="http://schemas.microsoft.com/office/drawing/2014/main" id="{4B3677CC-7AA4-5842-8F55-93CD11CEE241}"/>
              </a:ext>
            </a:extLst>
          </p:cNvPr>
          <p:cNvPicPr>
            <a:picLocks noChangeAspect="1"/>
          </p:cNvPicPr>
          <p:nvPr/>
        </p:nvPicPr>
        <p:blipFill>
          <a:blip r:embed="rId4"/>
          <a:stretch>
            <a:fillRect/>
          </a:stretch>
        </p:blipFill>
        <p:spPr>
          <a:xfrm>
            <a:off x="634999" y="2590800"/>
            <a:ext cx="11738630" cy="5839969"/>
          </a:xfrm>
          <a:prstGeom prst="rect">
            <a:avLst/>
          </a:prstGeom>
        </p:spPr>
      </p:pic>
      <p:sp>
        <p:nvSpPr>
          <p:cNvPr id="8" name="TextBox 7">
            <a:extLst>
              <a:ext uri="{FF2B5EF4-FFF2-40B4-BE49-F238E27FC236}">
                <a16:creationId xmlns:a16="http://schemas.microsoft.com/office/drawing/2014/main" id="{05644B63-AD14-7748-942B-62E116DF3E3E}"/>
              </a:ext>
            </a:extLst>
          </p:cNvPr>
          <p:cNvSpPr txBox="1"/>
          <p:nvPr/>
        </p:nvSpPr>
        <p:spPr>
          <a:xfrm>
            <a:off x="3378199" y="8821009"/>
            <a:ext cx="6248400" cy="492443"/>
          </a:xfrm>
          <a:prstGeom prst="rect">
            <a:avLst/>
          </a:prstGeom>
          <a:noFill/>
        </p:spPr>
        <p:txBody>
          <a:bodyPr wrap="square" rtlCol="0">
            <a:spAutoFit/>
          </a:bodyPr>
          <a:lstStyle/>
          <a:p>
            <a:pPr algn="l" defTabSz="457176" hangingPunct="1"/>
            <a:r>
              <a:rPr lang="en-US" sz="2600" b="1" dirty="0">
                <a:solidFill>
                  <a:srgbClr val="903020"/>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1587922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10098" y="6584650"/>
            <a:ext cx="8674987" cy="1296213"/>
          </a:xfrm>
          <a:prstGeom prst="rect">
            <a:avLst/>
          </a:prstGeom>
          <a:noFill/>
          <a:ln>
            <a:noFill/>
          </a:ln>
        </p:spPr>
        <p:txBody>
          <a:bodyPr lIns="130027" tIns="64996" rIns="130027" bIns="64996" anchor="ctr" anchorCtr="0">
            <a:noAutofit/>
          </a:bodyPr>
          <a:lstStyle/>
          <a:p>
            <a:pPr algn="ctr"/>
            <a:r>
              <a:rPr lang="en" sz="6258" b="1" dirty="0">
                <a:ea typeface="Cambria" charset="0"/>
                <a:cs typeface="Cambria" charset="0"/>
              </a:rPr>
              <a:t>Background on </a:t>
            </a:r>
            <a:br>
              <a:rPr lang="en" sz="6258" b="1" dirty="0">
                <a:ea typeface="Cambria" charset="0"/>
                <a:cs typeface="Cambria" charset="0"/>
              </a:rPr>
            </a:br>
            <a:r>
              <a:rPr lang="en" sz="6258" b="1" dirty="0">
                <a:ea typeface="Cambria" charset="0"/>
                <a:cs typeface="Cambria" charset="0"/>
              </a:rPr>
              <a:t>the Brain </a:t>
            </a:r>
            <a:endParaRPr lang="en" sz="5973" b="1" dirty="0">
              <a:latin typeface="+mn-lt"/>
              <a:ea typeface="Calibri"/>
              <a:cs typeface="Calibri"/>
              <a:sym typeface="Calibri"/>
            </a:endParaRPr>
          </a:p>
        </p:txBody>
      </p:sp>
      <p:sp>
        <p:nvSpPr>
          <p:cNvPr id="124" name="Shape 124"/>
          <p:cNvSpPr/>
          <p:nvPr/>
        </p:nvSpPr>
        <p:spPr>
          <a:xfrm>
            <a:off x="9085902" y="0"/>
            <a:ext cx="3918080" cy="9753600"/>
          </a:xfrm>
          <a:prstGeom prst="rect">
            <a:avLst/>
          </a:prstGeom>
          <a:solidFill>
            <a:srgbClr val="660000"/>
          </a:solidFill>
          <a:ln w="9525" cap="flat" cmpd="sng">
            <a:solidFill>
              <a:srgbClr val="595959"/>
            </a:solidFill>
            <a:prstDash val="solid"/>
            <a:round/>
            <a:headEnd type="none" w="med" len="med"/>
            <a:tailEnd type="none" w="med" len="med"/>
          </a:ln>
        </p:spPr>
        <p:txBody>
          <a:bodyPr lIns="130027" tIns="130027" rIns="130027" bIns="130027" anchor="ctr" anchorCtr="0">
            <a:noAutofit/>
          </a:bodyPr>
          <a:lstStyle/>
          <a:p>
            <a:pPr algn="l" defTabSz="1300460" hangingPunct="1">
              <a:defRPr/>
            </a:pPr>
            <a:endParaRPr sz="2560">
              <a:latin typeface="Calibri"/>
              <a:ea typeface="Calibri"/>
              <a:cs typeface="Calibri"/>
              <a:sym typeface="Calibri"/>
            </a:endParaRPr>
          </a:p>
        </p:txBody>
      </p:sp>
      <p:sp>
        <p:nvSpPr>
          <p:cNvPr id="5" name="TextBox 4"/>
          <p:cNvSpPr txBox="1"/>
          <p:nvPr/>
        </p:nvSpPr>
        <p:spPr>
          <a:xfrm>
            <a:off x="9405798" y="8994373"/>
            <a:ext cx="3599003" cy="398699"/>
          </a:xfrm>
          <a:prstGeom prst="rect">
            <a:avLst/>
          </a:prstGeom>
          <a:noFill/>
        </p:spPr>
        <p:txBody>
          <a:bodyPr wrap="square" rtlCol="0">
            <a:spAutoFit/>
          </a:bodyPr>
          <a:lstStyle/>
          <a:p>
            <a:pPr algn="l" defTabSz="1300460" hangingPunct="1">
              <a:defRPr/>
            </a:pPr>
            <a:r>
              <a:rPr lang="en-US" sz="1991" dirty="0">
                <a:solidFill>
                  <a:srgbClr val="FFFFFF"/>
                </a:solidFill>
                <a:latin typeface="Arial"/>
                <a:ea typeface="+mn-ea"/>
                <a:cs typeface="Arial"/>
                <a:sym typeface="Arial"/>
              </a:rPr>
              <a:t>Image Credit: Pixabay.com</a:t>
            </a:r>
          </a:p>
        </p:txBody>
      </p:sp>
      <p:pic>
        <p:nvPicPr>
          <p:cNvPr id="6" name="Shape 83">
            <a:extLst>
              <a:ext uri="{FF2B5EF4-FFF2-40B4-BE49-F238E27FC236}">
                <a16:creationId xmlns:a16="http://schemas.microsoft.com/office/drawing/2014/main" id="{1C420F8A-1B97-4D4E-9643-474D2559F2E2}"/>
              </a:ext>
            </a:extLst>
          </p:cNvPr>
          <p:cNvPicPr preferRelativeResize="0"/>
          <p:nvPr/>
        </p:nvPicPr>
        <p:blipFill>
          <a:blip r:embed="rId3">
            <a:alphaModFix/>
          </a:blip>
          <a:stretch>
            <a:fillRect/>
          </a:stretch>
        </p:blipFill>
        <p:spPr>
          <a:xfrm>
            <a:off x="2267820" y="1556752"/>
            <a:ext cx="4447215" cy="4475462"/>
          </a:xfrm>
          <a:prstGeom prst="rect">
            <a:avLst/>
          </a:prstGeom>
          <a:noFill/>
          <a:ln>
            <a:noFill/>
          </a:ln>
        </p:spPr>
      </p:pic>
    </p:spTree>
    <p:extLst>
      <p:ext uri="{BB962C8B-B14F-4D97-AF65-F5344CB8AC3E}">
        <p14:creationId xmlns:p14="http://schemas.microsoft.com/office/powerpoint/2010/main" val="14571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Picture 2">
            <a:extLst>
              <a:ext uri="{FF2B5EF4-FFF2-40B4-BE49-F238E27FC236}">
                <a16:creationId xmlns:a16="http://schemas.microsoft.com/office/drawing/2014/main" id="{499F7DE0-2969-6041-9AE3-28376E9812B5}"/>
              </a:ext>
            </a:extLst>
          </p:cNvPr>
          <p:cNvPicPr>
            <a:picLocks noChangeAspect="1"/>
          </p:cNvPicPr>
          <p:nvPr/>
        </p:nvPicPr>
        <p:blipFill>
          <a:blip r:embed="rId3"/>
          <a:stretch>
            <a:fillRect/>
          </a:stretch>
        </p:blipFill>
        <p:spPr>
          <a:xfrm>
            <a:off x="0" y="2048080"/>
            <a:ext cx="6293106" cy="7705523"/>
          </a:xfrm>
          <a:prstGeom prst="rect">
            <a:avLst/>
          </a:prstGeom>
        </p:spPr>
      </p:pic>
      <p:sp>
        <p:nvSpPr>
          <p:cNvPr id="88" name="Shape 88"/>
          <p:cNvSpPr txBox="1">
            <a:spLocks noGrp="1"/>
          </p:cNvSpPr>
          <p:nvPr>
            <p:ph type="title"/>
          </p:nvPr>
        </p:nvSpPr>
        <p:spPr>
          <a:xfrm>
            <a:off x="169350" y="169758"/>
            <a:ext cx="12649667" cy="814507"/>
          </a:xfrm>
          <a:prstGeom prst="rect">
            <a:avLst/>
          </a:prstGeom>
        </p:spPr>
        <p:txBody>
          <a:bodyPr lIns="130027" tIns="130027" rIns="130027" bIns="130027" anchor="t" anchorCtr="0">
            <a:noAutofit/>
          </a:bodyPr>
          <a:lstStyle/>
          <a:p>
            <a:pPr algn="ctr"/>
            <a:r>
              <a:rPr lang="en" sz="6258" b="1" dirty="0">
                <a:latin typeface="+mn-lt"/>
              </a:rPr>
              <a:t>Brain Background </a:t>
            </a:r>
          </a:p>
        </p:txBody>
      </p:sp>
      <p:sp>
        <p:nvSpPr>
          <p:cNvPr id="7" name="Shape 63">
            <a:extLst>
              <a:ext uri="{FF2B5EF4-FFF2-40B4-BE49-F238E27FC236}">
                <a16:creationId xmlns:a16="http://schemas.microsoft.com/office/drawing/2014/main" id="{EF49D5C8-5E63-CB48-ABA0-8FCC2A35678A}"/>
              </a:ext>
            </a:extLst>
          </p:cNvPr>
          <p:cNvSpPr/>
          <p:nvPr/>
        </p:nvSpPr>
        <p:spPr>
          <a:xfrm>
            <a:off x="0" y="144950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41" hangingPunct="1">
              <a:defRPr/>
            </a:pPr>
            <a:endParaRPr sz="1200">
              <a:solidFill>
                <a:sysClr val="windowText" lastClr="000000"/>
              </a:solidFill>
              <a:latin typeface="Calibri"/>
              <a:ea typeface="+mn-ea"/>
              <a:cs typeface="Arial"/>
              <a:sym typeface="Helvetica"/>
            </a:endParaRPr>
          </a:p>
        </p:txBody>
      </p:sp>
      <p:sp>
        <p:nvSpPr>
          <p:cNvPr id="8" name="Shape 89">
            <a:extLst>
              <a:ext uri="{FF2B5EF4-FFF2-40B4-BE49-F238E27FC236}">
                <a16:creationId xmlns:a16="http://schemas.microsoft.com/office/drawing/2014/main" id="{A347EE26-9726-7B45-9686-09B158B34D2E}"/>
              </a:ext>
            </a:extLst>
          </p:cNvPr>
          <p:cNvSpPr txBox="1">
            <a:spLocks/>
          </p:cNvSpPr>
          <p:nvPr/>
        </p:nvSpPr>
        <p:spPr>
          <a:xfrm>
            <a:off x="6570143" y="2720585"/>
            <a:ext cx="5901461" cy="4858880"/>
          </a:xfrm>
          <a:prstGeom prst="rect">
            <a:avLst/>
          </a:prstGeom>
          <a:noFill/>
          <a:ln>
            <a:noFill/>
          </a:ln>
        </p:spPr>
        <p:txBody>
          <a:bodyPr lIns="130027" tIns="130027" rIns="130027" bIns="130027"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marL="650230" indent="-325115" defTabSz="1300460" hangingPunct="1">
              <a:spcAft>
                <a:spcPts val="2276"/>
              </a:spcAft>
              <a:buClr>
                <a:srgbClr val="000000"/>
              </a:buClr>
              <a:buFontTx/>
              <a:buChar char="-"/>
            </a:pPr>
            <a:r>
              <a:rPr lang="en-US" sz="3698" dirty="0">
                <a:solidFill>
                  <a:srgbClr val="000000"/>
                </a:solidFill>
              </a:rPr>
              <a:t>Different parts of the brain control different behaviors and different parts of our body </a:t>
            </a:r>
          </a:p>
          <a:p>
            <a:pPr marL="650230" indent="-325115" defTabSz="1300460" hangingPunct="1">
              <a:spcAft>
                <a:spcPts val="2276"/>
              </a:spcAft>
              <a:buClr>
                <a:srgbClr val="000000"/>
              </a:buClr>
              <a:buFontTx/>
              <a:buChar char="-"/>
            </a:pPr>
            <a:r>
              <a:rPr lang="en-US" sz="3698" dirty="0">
                <a:solidFill>
                  <a:srgbClr val="000000"/>
                </a:solidFill>
              </a:rPr>
              <a:t>Some parts of the brain do things without us thinking about while other behaviors we have more control over</a:t>
            </a:r>
          </a:p>
          <a:p>
            <a:pPr defTabSz="1300460" hangingPunct="1">
              <a:spcAft>
                <a:spcPts val="2276"/>
              </a:spcAft>
              <a:buClr>
                <a:srgbClr val="595959"/>
              </a:buClr>
            </a:pPr>
            <a:endParaRPr lang="en-US" sz="2560" dirty="0">
              <a:solidFill>
                <a:srgbClr val="595959"/>
              </a:solidFill>
            </a:endParaRPr>
          </a:p>
        </p:txBody>
      </p:sp>
      <p:sp>
        <p:nvSpPr>
          <p:cNvPr id="9" name="TextBox 8">
            <a:extLst>
              <a:ext uri="{FF2B5EF4-FFF2-40B4-BE49-F238E27FC236}">
                <a16:creationId xmlns:a16="http://schemas.microsoft.com/office/drawing/2014/main" id="{370DA7AA-BD08-3B4D-9FB5-68D675809645}"/>
              </a:ext>
            </a:extLst>
          </p:cNvPr>
          <p:cNvSpPr txBox="1"/>
          <p:nvPr/>
        </p:nvSpPr>
        <p:spPr>
          <a:xfrm>
            <a:off x="3378200" y="1496991"/>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18" name="Rectangle 17">
            <a:extLst>
              <a:ext uri="{FF2B5EF4-FFF2-40B4-BE49-F238E27FC236}">
                <a16:creationId xmlns:a16="http://schemas.microsoft.com/office/drawing/2014/main" id="{DEFE1F8C-8227-C248-A1A2-EF02C75F1F67}"/>
              </a:ext>
            </a:extLst>
          </p:cNvPr>
          <p:cNvSpPr/>
          <p:nvPr/>
        </p:nvSpPr>
        <p:spPr>
          <a:xfrm>
            <a:off x="4" y="7950159"/>
            <a:ext cx="5908726" cy="1803442"/>
          </a:xfrm>
          <a:prstGeom prst="rect">
            <a:avLst/>
          </a:prstGeom>
          <a:gradFill flip="none" rotWithShape="1">
            <a:gsLst>
              <a:gs pos="98000">
                <a:srgbClr val="EC5F5E"/>
              </a:gs>
              <a:gs pos="91000">
                <a:srgbClr val="EE605F"/>
              </a:gs>
              <a:gs pos="87000">
                <a:srgbClr val="F2605E"/>
              </a:gs>
              <a:gs pos="79000">
                <a:srgbClr val="F562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33904" hangingPunct="1"/>
            <a:endParaRPr lang="en-US" sz="2655">
              <a:solidFill>
                <a:srgbClr val="FFFFFF"/>
              </a:solidFill>
              <a:latin typeface="Arial"/>
              <a:sym typeface="Arial"/>
            </a:endParaRPr>
          </a:p>
        </p:txBody>
      </p:sp>
      <p:sp>
        <p:nvSpPr>
          <p:cNvPr id="97" name="Shape 97"/>
          <p:cNvSpPr txBox="1">
            <a:spLocks noGrp="1"/>
          </p:cNvSpPr>
          <p:nvPr>
            <p:ph type="title"/>
          </p:nvPr>
        </p:nvSpPr>
        <p:spPr>
          <a:xfrm>
            <a:off x="443307" y="183794"/>
            <a:ext cx="12118187" cy="679022"/>
          </a:xfrm>
          <a:prstGeom prst="rect">
            <a:avLst/>
          </a:prstGeom>
        </p:spPr>
        <p:txBody>
          <a:bodyPr lIns="130027" tIns="130027" rIns="130027" bIns="130027" anchor="t" anchorCtr="0">
            <a:noAutofit/>
          </a:bodyPr>
          <a:lstStyle/>
          <a:p>
            <a:pPr algn="ctr"/>
            <a:r>
              <a:rPr lang="en" sz="6258" b="1" dirty="0"/>
              <a:t>Brain Communication </a:t>
            </a:r>
          </a:p>
        </p:txBody>
      </p:sp>
      <p:sp>
        <p:nvSpPr>
          <p:cNvPr id="10" name="Shape 63">
            <a:extLst>
              <a:ext uri="{FF2B5EF4-FFF2-40B4-BE49-F238E27FC236}">
                <a16:creationId xmlns:a16="http://schemas.microsoft.com/office/drawing/2014/main" id="{C887D6DB-23AB-6D4C-96BE-0EA23ECC67D7}"/>
              </a:ext>
            </a:extLst>
          </p:cNvPr>
          <p:cNvSpPr/>
          <p:nvPr/>
        </p:nvSpPr>
        <p:spPr>
          <a:xfrm>
            <a:off x="0" y="144950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41" hangingPunct="1">
              <a:defRPr/>
            </a:pPr>
            <a:endParaRPr sz="1200">
              <a:solidFill>
                <a:sysClr val="windowText" lastClr="000000"/>
              </a:solidFill>
              <a:latin typeface="Calibri"/>
              <a:ea typeface="+mn-ea"/>
              <a:cs typeface="Arial"/>
              <a:sym typeface="Helvetica"/>
            </a:endParaRPr>
          </a:p>
        </p:txBody>
      </p:sp>
      <p:sp>
        <p:nvSpPr>
          <p:cNvPr id="2" name="TextBox 1">
            <a:extLst>
              <a:ext uri="{FF2B5EF4-FFF2-40B4-BE49-F238E27FC236}">
                <a16:creationId xmlns:a16="http://schemas.microsoft.com/office/drawing/2014/main" id="{44D1AF2A-D423-6441-A308-A075BEF11F0A}"/>
              </a:ext>
            </a:extLst>
          </p:cNvPr>
          <p:cNvSpPr txBox="1"/>
          <p:nvPr/>
        </p:nvSpPr>
        <p:spPr>
          <a:xfrm>
            <a:off x="5892678" y="2432294"/>
            <a:ext cx="7104966" cy="6629251"/>
          </a:xfrm>
          <a:prstGeom prst="rect">
            <a:avLst/>
          </a:prstGeom>
          <a:noFill/>
        </p:spPr>
        <p:txBody>
          <a:bodyPr wrap="square" rtlCol="0">
            <a:spAutoFit/>
          </a:bodyPr>
          <a:lstStyle/>
          <a:p>
            <a:pPr marL="541844" indent="-541844" algn="l" defTabSz="1733904" hangingPunct="1">
              <a:buFont typeface="Arial" panose="020B0604020202020204" pitchFamily="34" charset="0"/>
              <a:buChar char="•"/>
            </a:pPr>
            <a:r>
              <a:rPr lang="en-US" sz="3034" b="1" dirty="0">
                <a:latin typeface="Arial"/>
                <a:ea typeface="+mn-ea"/>
                <a:cs typeface="Arial"/>
                <a:sym typeface="Arial"/>
              </a:rPr>
              <a:t>Cell Body: </a:t>
            </a:r>
            <a:r>
              <a:rPr lang="en-US" sz="3034" dirty="0">
                <a:latin typeface="Arial"/>
                <a:ea typeface="+mn-ea"/>
                <a:cs typeface="Arial"/>
                <a:sym typeface="Arial"/>
              </a:rPr>
              <a:t>Control center of the cell</a:t>
            </a:r>
          </a:p>
          <a:p>
            <a:pPr marL="541844" indent="-541844" algn="l" defTabSz="1733904" hangingPunct="1">
              <a:buFont typeface="Arial" panose="020B0604020202020204" pitchFamily="34" charset="0"/>
              <a:buChar char="•"/>
            </a:pPr>
            <a:endParaRPr lang="en-US" sz="3034" dirty="0">
              <a:latin typeface="Arial"/>
              <a:ea typeface="+mn-ea"/>
              <a:cs typeface="Arial"/>
              <a:sym typeface="Arial"/>
            </a:endParaRPr>
          </a:p>
          <a:p>
            <a:pPr marL="541844" indent="-541844" algn="l" defTabSz="1733904" hangingPunct="1">
              <a:buFont typeface="Arial" panose="020B0604020202020204" pitchFamily="34" charset="0"/>
              <a:buChar char="•"/>
            </a:pPr>
            <a:r>
              <a:rPr lang="en-US" sz="3034" b="1" dirty="0">
                <a:latin typeface="Arial"/>
                <a:ea typeface="+mn-ea"/>
                <a:cs typeface="Arial"/>
                <a:sym typeface="Arial"/>
              </a:rPr>
              <a:t>Dendrites: </a:t>
            </a:r>
            <a:r>
              <a:rPr lang="en-US" sz="3034" dirty="0">
                <a:latin typeface="Arial"/>
                <a:ea typeface="+mn-ea"/>
                <a:cs typeface="Arial"/>
                <a:sym typeface="Arial"/>
              </a:rPr>
              <a:t>Gets messages from other neurons</a:t>
            </a:r>
          </a:p>
          <a:p>
            <a:pPr marL="541844" indent="-541844" algn="l" defTabSz="1733904" hangingPunct="1">
              <a:buFont typeface="Arial" panose="020B0604020202020204" pitchFamily="34" charset="0"/>
              <a:buChar char="•"/>
            </a:pPr>
            <a:endParaRPr lang="en-US" sz="3034" dirty="0">
              <a:latin typeface="Arial"/>
              <a:ea typeface="+mn-ea"/>
              <a:cs typeface="Arial"/>
              <a:sym typeface="Arial"/>
            </a:endParaRPr>
          </a:p>
          <a:p>
            <a:pPr marL="541844" indent="-541844" algn="l" defTabSz="1733904" hangingPunct="1">
              <a:buFont typeface="Arial" panose="020B0604020202020204" pitchFamily="34" charset="0"/>
              <a:buChar char="•"/>
            </a:pPr>
            <a:r>
              <a:rPr lang="en-US" sz="3034" b="1" dirty="0">
                <a:latin typeface="Arial"/>
                <a:ea typeface="+mn-ea"/>
                <a:cs typeface="Arial"/>
                <a:sym typeface="Arial"/>
              </a:rPr>
              <a:t>Axon: </a:t>
            </a:r>
            <a:r>
              <a:rPr lang="en-US" sz="3034" dirty="0">
                <a:latin typeface="Arial"/>
                <a:ea typeface="+mn-ea"/>
                <a:cs typeface="Arial"/>
                <a:sym typeface="Arial"/>
              </a:rPr>
              <a:t>The road that carries messages from the cell body to the synapse</a:t>
            </a:r>
          </a:p>
          <a:p>
            <a:pPr marL="541844" indent="-541844" algn="l" defTabSz="1733904" hangingPunct="1">
              <a:buFont typeface="Arial" panose="020B0604020202020204" pitchFamily="34" charset="0"/>
              <a:buChar char="•"/>
            </a:pPr>
            <a:endParaRPr lang="en-US" sz="3034" dirty="0">
              <a:latin typeface="Arial"/>
              <a:ea typeface="+mn-ea"/>
              <a:cs typeface="Arial"/>
              <a:sym typeface="Arial"/>
            </a:endParaRPr>
          </a:p>
          <a:p>
            <a:pPr marL="541844" indent="-541844" algn="l" defTabSz="1733904" hangingPunct="1">
              <a:buFont typeface="Arial" panose="020B0604020202020204" pitchFamily="34" charset="0"/>
              <a:buChar char="•"/>
            </a:pPr>
            <a:r>
              <a:rPr lang="en-US" sz="3034" b="1" dirty="0">
                <a:latin typeface="Arial"/>
                <a:ea typeface="+mn-ea"/>
                <a:cs typeface="Arial"/>
                <a:sym typeface="Arial"/>
              </a:rPr>
              <a:t>Synapse: </a:t>
            </a:r>
            <a:r>
              <a:rPr lang="en-US" sz="3034" dirty="0">
                <a:latin typeface="Arial"/>
                <a:ea typeface="+mn-ea"/>
                <a:cs typeface="Arial"/>
                <a:sym typeface="Arial"/>
              </a:rPr>
              <a:t>Where two neurons meet and communicate</a:t>
            </a:r>
          </a:p>
          <a:p>
            <a:pPr marL="541844" indent="-541844" algn="l" defTabSz="1733904" hangingPunct="1">
              <a:buFont typeface="Arial" panose="020B0604020202020204" pitchFamily="34" charset="0"/>
              <a:buChar char="•"/>
            </a:pPr>
            <a:endParaRPr lang="en-US" sz="3034" dirty="0">
              <a:latin typeface="Arial"/>
              <a:ea typeface="+mn-ea"/>
              <a:cs typeface="Arial"/>
              <a:sym typeface="Arial"/>
            </a:endParaRPr>
          </a:p>
          <a:p>
            <a:pPr marL="541844" indent="-541844" algn="l" defTabSz="1733904" hangingPunct="1">
              <a:buFont typeface="Arial" panose="020B0604020202020204" pitchFamily="34" charset="0"/>
              <a:buChar char="•"/>
            </a:pPr>
            <a:r>
              <a:rPr lang="en-US" sz="3034" b="1" dirty="0">
                <a:latin typeface="Arial"/>
                <a:ea typeface="+mn-ea"/>
                <a:cs typeface="Arial"/>
                <a:sym typeface="Arial"/>
              </a:rPr>
              <a:t>Neurotransmitters: </a:t>
            </a:r>
            <a:r>
              <a:rPr lang="en-US" sz="3034" dirty="0">
                <a:latin typeface="Arial"/>
                <a:ea typeface="+mn-ea"/>
                <a:cs typeface="Arial"/>
                <a:sym typeface="Arial"/>
              </a:rPr>
              <a:t>Chemical messages</a:t>
            </a:r>
          </a:p>
        </p:txBody>
      </p:sp>
      <p:grpSp>
        <p:nvGrpSpPr>
          <p:cNvPr id="20" name="Group 19">
            <a:extLst>
              <a:ext uri="{FF2B5EF4-FFF2-40B4-BE49-F238E27FC236}">
                <a16:creationId xmlns:a16="http://schemas.microsoft.com/office/drawing/2014/main" id="{9D8D5307-B0E1-5845-8CAC-6DF596BE690A}"/>
              </a:ext>
            </a:extLst>
          </p:cNvPr>
          <p:cNvGrpSpPr/>
          <p:nvPr/>
        </p:nvGrpSpPr>
        <p:grpSpPr>
          <a:xfrm>
            <a:off x="-5138" y="2072816"/>
            <a:ext cx="5908726" cy="5893385"/>
            <a:chOff x="19959" y="1389427"/>
            <a:chExt cx="3115930" cy="3107840"/>
          </a:xfrm>
        </p:grpSpPr>
        <p:pic>
          <p:nvPicPr>
            <p:cNvPr id="3078" name="Picture 6" descr="The Nervous System: Crash Course 1">
              <a:extLst>
                <a:ext uri="{FF2B5EF4-FFF2-40B4-BE49-F238E27FC236}">
                  <a16:creationId xmlns:a16="http://schemas.microsoft.com/office/drawing/2014/main" id="{A07B69E4-A7F5-3E4A-B23C-E7F6247F572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3035" t="7795" b="11365"/>
            <a:stretch/>
          </p:blipFill>
          <p:spPr bwMode="auto">
            <a:xfrm>
              <a:off x="19959" y="1389427"/>
              <a:ext cx="3115930" cy="310784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0B6D00D-4E07-C844-AFAA-873EB70D7E1F}"/>
                </a:ext>
              </a:extLst>
            </p:cNvPr>
            <p:cNvGrpSpPr/>
            <p:nvPr/>
          </p:nvGrpSpPr>
          <p:grpSpPr>
            <a:xfrm>
              <a:off x="1481326" y="3558259"/>
              <a:ext cx="1577406" cy="688403"/>
              <a:chOff x="1686425" y="4134208"/>
              <a:chExt cx="1577406" cy="688403"/>
            </a:xfrm>
          </p:grpSpPr>
          <p:grpSp>
            <p:nvGrpSpPr>
              <p:cNvPr id="9" name="Group 8">
                <a:extLst>
                  <a:ext uri="{FF2B5EF4-FFF2-40B4-BE49-F238E27FC236}">
                    <a16:creationId xmlns:a16="http://schemas.microsoft.com/office/drawing/2014/main" id="{C8277D0C-EA6D-B849-B3F0-FD05DA62E1E7}"/>
                  </a:ext>
                </a:extLst>
              </p:cNvPr>
              <p:cNvGrpSpPr/>
              <p:nvPr/>
            </p:nvGrpSpPr>
            <p:grpSpPr>
              <a:xfrm>
                <a:off x="1686425" y="4453587"/>
                <a:ext cx="1429505" cy="369024"/>
                <a:chOff x="1717766" y="4451169"/>
                <a:chExt cx="1213713" cy="369024"/>
              </a:xfrm>
            </p:grpSpPr>
            <p:cxnSp>
              <p:nvCxnSpPr>
                <p:cNvPr id="4" name="Straight Connector 3">
                  <a:extLst>
                    <a:ext uri="{FF2B5EF4-FFF2-40B4-BE49-F238E27FC236}">
                      <a16:creationId xmlns:a16="http://schemas.microsoft.com/office/drawing/2014/main" id="{00A3821F-875E-2444-96DB-BF73FE666931}"/>
                    </a:ext>
                  </a:extLst>
                </p:cNvPr>
                <p:cNvCxnSpPr>
                  <a:cxnSpLocks/>
                </p:cNvCxnSpPr>
                <p:nvPr/>
              </p:nvCxnSpPr>
              <p:spPr>
                <a:xfrm flipV="1">
                  <a:off x="1717766" y="4513217"/>
                  <a:ext cx="409671" cy="30697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489198-64DD-6149-9873-C672CE67A9AA}"/>
                    </a:ext>
                  </a:extLst>
                </p:cNvPr>
                <p:cNvCxnSpPr>
                  <a:cxnSpLocks/>
                </p:cNvCxnSpPr>
                <p:nvPr/>
              </p:nvCxnSpPr>
              <p:spPr>
                <a:xfrm>
                  <a:off x="2127437" y="4513217"/>
                  <a:ext cx="7391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249D0A6-EAB6-2846-B214-BD7109465321}"/>
                    </a:ext>
                  </a:extLst>
                </p:cNvPr>
                <p:cNvCxnSpPr>
                  <a:cxnSpLocks/>
                </p:cNvCxnSpPr>
                <p:nvPr/>
              </p:nvCxnSpPr>
              <p:spPr>
                <a:xfrm flipV="1">
                  <a:off x="2861810" y="4451169"/>
                  <a:ext cx="69669" cy="620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FD9768-2776-C34E-829A-2EEA9AC6D2A3}"/>
                    </a:ext>
                  </a:extLst>
                </p:cNvPr>
                <p:cNvCxnSpPr>
                  <a:cxnSpLocks/>
                </p:cNvCxnSpPr>
                <p:nvPr/>
              </p:nvCxnSpPr>
              <p:spPr>
                <a:xfrm>
                  <a:off x="2861810" y="4513217"/>
                  <a:ext cx="69669" cy="620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2C3027C8-0E4A-5E44-B36B-AD8D12C12990}"/>
                  </a:ext>
                </a:extLst>
              </p:cNvPr>
              <p:cNvSpPr txBox="1"/>
              <p:nvPr/>
            </p:nvSpPr>
            <p:spPr>
              <a:xfrm>
                <a:off x="2118435" y="4134208"/>
                <a:ext cx="1145396" cy="356494"/>
              </a:xfrm>
              <a:prstGeom prst="rect">
                <a:avLst/>
              </a:prstGeom>
              <a:noFill/>
            </p:spPr>
            <p:txBody>
              <a:bodyPr wrap="square" rtlCol="0">
                <a:spAutoFit/>
              </a:bodyPr>
              <a:lstStyle/>
              <a:p>
                <a:pPr algn="l" defTabSz="1733904" hangingPunct="1"/>
                <a:r>
                  <a:rPr lang="en-US" sz="3793" dirty="0">
                    <a:solidFill>
                      <a:srgbClr val="FFFFFF"/>
                    </a:solidFill>
                    <a:latin typeface="Avenir Next Condensed" panose="020B0506020202020204" pitchFamily="34" charset="0"/>
                    <a:ea typeface="+mn-ea"/>
                    <a:cs typeface="Agency FB" panose="020F0502020204030204" pitchFamily="34" charset="0"/>
                    <a:sym typeface="Arial"/>
                  </a:rPr>
                  <a:t>SYNAPSE</a:t>
                </a:r>
              </a:p>
            </p:txBody>
          </p:sp>
        </p:grpSp>
      </p:grpSp>
      <p:pic>
        <p:nvPicPr>
          <p:cNvPr id="28" name="Picture 6" descr="The Nervous System: Crash Course 1">
            <a:extLst>
              <a:ext uri="{FF2B5EF4-FFF2-40B4-BE49-F238E27FC236}">
                <a16:creationId xmlns:a16="http://schemas.microsoft.com/office/drawing/2014/main" id="{83310096-DC9F-C546-92DF-97EA8D7BDB52}"/>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275585" y="7596738"/>
            <a:ext cx="3200774" cy="2156864"/>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4B7359D5-4355-7F42-A877-3B129C0DE28E}"/>
              </a:ext>
            </a:extLst>
          </p:cNvPr>
          <p:cNvSpPr/>
          <p:nvPr/>
        </p:nvSpPr>
        <p:spPr>
          <a:xfrm rot="3943940">
            <a:off x="4118509" y="8398147"/>
            <a:ext cx="314961" cy="1056387"/>
          </a:xfrm>
          <a:prstGeom prst="rect">
            <a:avLst/>
          </a:prstGeom>
          <a:solidFill>
            <a:srgbClr val="F5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33904" hangingPunct="1"/>
            <a:endParaRPr lang="en-US" sz="2655">
              <a:solidFill>
                <a:srgbClr val="FFFFFF"/>
              </a:solidFill>
              <a:latin typeface="Arial"/>
              <a:sym typeface="Arial"/>
            </a:endParaRPr>
          </a:p>
        </p:txBody>
      </p:sp>
      <p:sp>
        <p:nvSpPr>
          <p:cNvPr id="34" name="Rectangle 33">
            <a:extLst>
              <a:ext uri="{FF2B5EF4-FFF2-40B4-BE49-F238E27FC236}">
                <a16:creationId xmlns:a16="http://schemas.microsoft.com/office/drawing/2014/main" id="{61765799-59F0-E94E-B95B-699626D7CBFA}"/>
              </a:ext>
            </a:extLst>
          </p:cNvPr>
          <p:cNvSpPr/>
          <p:nvPr/>
        </p:nvSpPr>
        <p:spPr>
          <a:xfrm rot="3943940">
            <a:off x="3953744" y="8738935"/>
            <a:ext cx="158744" cy="606561"/>
          </a:xfrm>
          <a:prstGeom prst="rect">
            <a:avLst/>
          </a:prstGeom>
          <a:solidFill>
            <a:srgbClr val="F5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33904" hangingPunct="1"/>
            <a:endParaRPr lang="en-US" sz="2655">
              <a:solidFill>
                <a:srgbClr val="FFFFFF"/>
              </a:solidFill>
              <a:latin typeface="Arial"/>
              <a:sym typeface="Arial"/>
            </a:endParaRPr>
          </a:p>
        </p:txBody>
      </p:sp>
      <p:sp>
        <p:nvSpPr>
          <p:cNvPr id="35" name="Rectangle 34">
            <a:extLst>
              <a:ext uri="{FF2B5EF4-FFF2-40B4-BE49-F238E27FC236}">
                <a16:creationId xmlns:a16="http://schemas.microsoft.com/office/drawing/2014/main" id="{B7AC74F5-C5BA-C74A-91B9-7895E9E999DC}"/>
              </a:ext>
            </a:extLst>
          </p:cNvPr>
          <p:cNvSpPr/>
          <p:nvPr/>
        </p:nvSpPr>
        <p:spPr>
          <a:xfrm rot="3943940">
            <a:off x="3631152" y="9120631"/>
            <a:ext cx="86697" cy="86697"/>
          </a:xfrm>
          <a:prstGeom prst="rect">
            <a:avLst/>
          </a:prstGeom>
          <a:solidFill>
            <a:srgbClr val="DB5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33904" hangingPunct="1"/>
            <a:endParaRPr lang="en-US" sz="2655">
              <a:solidFill>
                <a:srgbClr val="FFFFFF"/>
              </a:solidFill>
              <a:latin typeface="Arial"/>
              <a:sym typeface="Arial"/>
            </a:endParaRPr>
          </a:p>
        </p:txBody>
      </p:sp>
      <p:sp>
        <p:nvSpPr>
          <p:cNvPr id="36" name="Rectangle 35">
            <a:extLst>
              <a:ext uri="{FF2B5EF4-FFF2-40B4-BE49-F238E27FC236}">
                <a16:creationId xmlns:a16="http://schemas.microsoft.com/office/drawing/2014/main" id="{6DD1831C-B09B-5948-8FF1-80BE47180783}"/>
              </a:ext>
            </a:extLst>
          </p:cNvPr>
          <p:cNvSpPr/>
          <p:nvPr/>
        </p:nvSpPr>
        <p:spPr>
          <a:xfrm rot="3943940">
            <a:off x="3795335" y="8946134"/>
            <a:ext cx="86697" cy="276379"/>
          </a:xfrm>
          <a:prstGeom prst="rect">
            <a:avLst/>
          </a:prstGeom>
          <a:solidFill>
            <a:srgbClr val="F5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33904" hangingPunct="1"/>
            <a:endParaRPr lang="en-US" sz="2655">
              <a:solidFill>
                <a:srgbClr val="FFFFFF"/>
              </a:solidFill>
              <a:latin typeface="Arial"/>
              <a:sym typeface="Arial"/>
            </a:endParaRPr>
          </a:p>
        </p:txBody>
      </p:sp>
      <p:sp>
        <p:nvSpPr>
          <p:cNvPr id="37" name="Rectangle 36">
            <a:extLst>
              <a:ext uri="{FF2B5EF4-FFF2-40B4-BE49-F238E27FC236}">
                <a16:creationId xmlns:a16="http://schemas.microsoft.com/office/drawing/2014/main" id="{BFAE3EE0-78DA-D448-8A03-794E39C94B14}"/>
              </a:ext>
            </a:extLst>
          </p:cNvPr>
          <p:cNvSpPr/>
          <p:nvPr/>
        </p:nvSpPr>
        <p:spPr>
          <a:xfrm rot="3943940">
            <a:off x="3540784" y="9153476"/>
            <a:ext cx="86697" cy="86697"/>
          </a:xfrm>
          <a:prstGeom prst="rect">
            <a:avLst/>
          </a:prstGeom>
          <a:solidFill>
            <a:srgbClr val="97D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33904" hangingPunct="1"/>
            <a:endParaRPr lang="en-US" sz="2655">
              <a:solidFill>
                <a:srgbClr val="FFFFFF"/>
              </a:solidFill>
              <a:latin typeface="Arial"/>
              <a:sym typeface="Arial"/>
            </a:endParaRPr>
          </a:p>
        </p:txBody>
      </p:sp>
      <p:sp>
        <p:nvSpPr>
          <p:cNvPr id="21" name="TextBox 20">
            <a:extLst>
              <a:ext uri="{FF2B5EF4-FFF2-40B4-BE49-F238E27FC236}">
                <a16:creationId xmlns:a16="http://schemas.microsoft.com/office/drawing/2014/main" id="{70EBD7F2-8062-6A43-819A-A5387A41EB68}"/>
              </a:ext>
            </a:extLst>
          </p:cNvPr>
          <p:cNvSpPr txBox="1"/>
          <p:nvPr/>
        </p:nvSpPr>
        <p:spPr>
          <a:xfrm>
            <a:off x="3378200" y="1496991"/>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1" name="Shape 97">
            <a:extLst>
              <a:ext uri="{FF2B5EF4-FFF2-40B4-BE49-F238E27FC236}">
                <a16:creationId xmlns:a16="http://schemas.microsoft.com/office/drawing/2014/main" id="{D05480C9-A635-1844-B485-CE5BAFEFCC10}"/>
              </a:ext>
            </a:extLst>
          </p:cNvPr>
          <p:cNvSpPr txBox="1">
            <a:spLocks/>
          </p:cNvSpPr>
          <p:nvPr/>
        </p:nvSpPr>
        <p:spPr>
          <a:xfrm>
            <a:off x="443307" y="183794"/>
            <a:ext cx="12118187" cy="679022"/>
          </a:xfrm>
          <a:prstGeom prst="rect">
            <a:avLst/>
          </a:prstGeom>
          <a:noFill/>
          <a:ln>
            <a:noFill/>
          </a:ln>
        </p:spPr>
        <p:txBody>
          <a:bodyPr lIns="130027" tIns="130027" rIns="130027" bIns="13002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defTabSz="1733904" hangingPunct="1">
              <a:buClr>
                <a:srgbClr val="000000"/>
              </a:buClr>
            </a:pPr>
            <a:r>
              <a:rPr lang="en" sz="6258" b="1">
                <a:solidFill>
                  <a:srgbClr val="000000"/>
                </a:solidFill>
              </a:rPr>
              <a:t>Brain Communication </a:t>
            </a:r>
            <a:endParaRPr lang="en" sz="6258" b="1" dirty="0">
              <a:solidFill>
                <a:srgbClr val="000000"/>
              </a:solidFill>
            </a:endParaRPr>
          </a:p>
        </p:txBody>
      </p:sp>
      <p:sp>
        <p:nvSpPr>
          <p:cNvPr id="33" name="Shape 63">
            <a:extLst>
              <a:ext uri="{FF2B5EF4-FFF2-40B4-BE49-F238E27FC236}">
                <a16:creationId xmlns:a16="http://schemas.microsoft.com/office/drawing/2014/main" id="{24B66DBC-F3D2-A546-B2DD-828E45C5D1E0}"/>
              </a:ext>
            </a:extLst>
          </p:cNvPr>
          <p:cNvSpPr/>
          <p:nvPr/>
        </p:nvSpPr>
        <p:spPr>
          <a:xfrm>
            <a:off x="0" y="144950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41" hangingPunct="1">
              <a:defRPr/>
            </a:pPr>
            <a:endParaRPr sz="1200">
              <a:solidFill>
                <a:sysClr val="windowText" lastClr="000000"/>
              </a:solidFill>
              <a:latin typeface="Calibri"/>
              <a:ea typeface="+mn-ea"/>
              <a:cs typeface="Arial"/>
              <a:sym typeface="Helvetica"/>
            </a:endParaRPr>
          </a:p>
        </p:txBody>
      </p:sp>
      <p:pic>
        <p:nvPicPr>
          <p:cNvPr id="3074" name="Picture 2" descr="The Nervous System, Part 3 - Synapses!: Crash Course A&amp;P #10 GIF | Gfycat">
            <a:extLst>
              <a:ext uri="{FF2B5EF4-FFF2-40B4-BE49-F238E27FC236}">
                <a16:creationId xmlns:a16="http://schemas.microsoft.com/office/drawing/2014/main" id="{66CE436B-A846-0344-86DD-CF40008E6E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48078"/>
            <a:ext cx="130048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DBD684E-A0F1-884D-9166-9070B358F37F}"/>
              </a:ext>
            </a:extLst>
          </p:cNvPr>
          <p:cNvSpPr txBox="1"/>
          <p:nvPr/>
        </p:nvSpPr>
        <p:spPr>
          <a:xfrm>
            <a:off x="1318684" y="4355305"/>
            <a:ext cx="3625931" cy="617541"/>
          </a:xfrm>
          <a:prstGeom prst="rect">
            <a:avLst/>
          </a:prstGeom>
          <a:noFill/>
        </p:spPr>
        <p:txBody>
          <a:bodyPr wrap="square" rtlCol="0">
            <a:spAutoFit/>
          </a:bodyPr>
          <a:lstStyle/>
          <a:p>
            <a:pPr algn="l" defTabSz="1733904" hangingPunct="1"/>
            <a:r>
              <a:rPr lang="en-US" sz="3413" dirty="0">
                <a:solidFill>
                  <a:srgbClr val="FFFFFF"/>
                </a:solidFill>
                <a:latin typeface="Avenir Next Condensed" panose="020B0506020202020204" pitchFamily="34" charset="0"/>
                <a:ea typeface="+mn-ea"/>
                <a:cs typeface="Agency FB" panose="020F0502020204030204" pitchFamily="34" charset="0"/>
                <a:sym typeface="Arial"/>
              </a:rPr>
              <a:t>Electrical Message</a:t>
            </a:r>
          </a:p>
        </p:txBody>
      </p:sp>
      <p:cxnSp>
        <p:nvCxnSpPr>
          <p:cNvPr id="3" name="Curved Connector 2">
            <a:extLst>
              <a:ext uri="{FF2B5EF4-FFF2-40B4-BE49-F238E27FC236}">
                <a16:creationId xmlns:a16="http://schemas.microsoft.com/office/drawing/2014/main" id="{6BC7D14D-DF08-1743-BF2D-8C23942DAEAE}"/>
              </a:ext>
            </a:extLst>
          </p:cNvPr>
          <p:cNvCxnSpPr>
            <a:cxnSpLocks/>
          </p:cNvCxnSpPr>
          <p:nvPr/>
        </p:nvCxnSpPr>
        <p:spPr>
          <a:xfrm rot="16200000" flipH="1">
            <a:off x="4430243" y="4679043"/>
            <a:ext cx="2164393" cy="1979927"/>
          </a:xfrm>
          <a:prstGeom prst="curvedConnector3">
            <a:avLst>
              <a:gd name="adj1" fmla="val 4375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Post 2 in the Crash Course series on how the nervous system works: Action  Potential! | by Amy Robinson Sterling | Medium">
            <a:extLst>
              <a:ext uri="{FF2B5EF4-FFF2-40B4-BE49-F238E27FC236}">
                <a16:creationId xmlns:a16="http://schemas.microsoft.com/office/drawing/2014/main" id="{D6918058-E517-6141-B742-7BA4AACD19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137916"/>
            <a:ext cx="13004800" cy="69659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851DC04-B76F-7744-8461-E6776A50E561}"/>
              </a:ext>
            </a:extLst>
          </p:cNvPr>
          <p:cNvSpPr txBox="1"/>
          <p:nvPr/>
        </p:nvSpPr>
        <p:spPr>
          <a:xfrm>
            <a:off x="3378200" y="1496991"/>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9" name="Shape 97">
            <a:extLst>
              <a:ext uri="{FF2B5EF4-FFF2-40B4-BE49-F238E27FC236}">
                <a16:creationId xmlns:a16="http://schemas.microsoft.com/office/drawing/2014/main" id="{3E29BC75-B165-BA4D-95B0-74B37FA63D9D}"/>
              </a:ext>
            </a:extLst>
          </p:cNvPr>
          <p:cNvSpPr txBox="1">
            <a:spLocks/>
          </p:cNvSpPr>
          <p:nvPr/>
        </p:nvSpPr>
        <p:spPr>
          <a:xfrm>
            <a:off x="443307" y="183794"/>
            <a:ext cx="12118187" cy="679022"/>
          </a:xfrm>
          <a:prstGeom prst="rect">
            <a:avLst/>
          </a:prstGeom>
          <a:noFill/>
          <a:ln>
            <a:noFill/>
          </a:ln>
        </p:spPr>
        <p:txBody>
          <a:bodyPr lIns="130027" tIns="130027" rIns="130027" bIns="13002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defTabSz="1733904" hangingPunct="1">
              <a:buClr>
                <a:srgbClr val="000000"/>
              </a:buClr>
            </a:pPr>
            <a:r>
              <a:rPr lang="en" sz="6258" b="1">
                <a:solidFill>
                  <a:srgbClr val="000000"/>
                </a:solidFill>
              </a:rPr>
              <a:t>Brain Communication </a:t>
            </a:r>
            <a:endParaRPr lang="en" sz="6258" b="1" dirty="0">
              <a:solidFill>
                <a:srgbClr val="000000"/>
              </a:solidFill>
            </a:endParaRPr>
          </a:p>
        </p:txBody>
      </p:sp>
      <p:sp>
        <p:nvSpPr>
          <p:cNvPr id="10" name="Shape 63">
            <a:extLst>
              <a:ext uri="{FF2B5EF4-FFF2-40B4-BE49-F238E27FC236}">
                <a16:creationId xmlns:a16="http://schemas.microsoft.com/office/drawing/2014/main" id="{37E07957-68E9-244D-BDD4-612114499F39}"/>
              </a:ext>
            </a:extLst>
          </p:cNvPr>
          <p:cNvSpPr/>
          <p:nvPr/>
        </p:nvSpPr>
        <p:spPr>
          <a:xfrm>
            <a:off x="0" y="1449504"/>
            <a:ext cx="13004800" cy="598575"/>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pPr algn="l" defTabSz="457141" hangingPunct="1">
              <a:defRPr/>
            </a:pPr>
            <a:endParaRPr sz="1200">
              <a:solidFill>
                <a:sysClr val="windowText" lastClr="000000"/>
              </a:solidFill>
              <a:latin typeface="Calibri"/>
              <a:ea typeface="+mn-ea"/>
              <a:cs typeface="Arial"/>
              <a:sym typeface="Helvetica"/>
            </a:endParaRPr>
          </a:p>
        </p:txBody>
      </p:sp>
      <p:pic>
        <p:nvPicPr>
          <p:cNvPr id="2050" name="Picture 2" descr="The Nervous System, Part 3 - Synapses!: Crash Course A&amp;P #104 on Make a GIF">
            <a:extLst>
              <a:ext uri="{FF2B5EF4-FFF2-40B4-BE49-F238E27FC236}">
                <a16:creationId xmlns:a16="http://schemas.microsoft.com/office/drawing/2014/main" id="{32BF3488-1B6C-164D-95B1-798B4AEF47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48078"/>
            <a:ext cx="13004800" cy="72971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F69C163-E460-3D45-9C47-C679C00012B8}"/>
              </a:ext>
            </a:extLst>
          </p:cNvPr>
          <p:cNvSpPr txBox="1"/>
          <p:nvPr/>
        </p:nvSpPr>
        <p:spPr>
          <a:xfrm>
            <a:off x="6064617" y="4626155"/>
            <a:ext cx="4346742" cy="676019"/>
          </a:xfrm>
          <a:prstGeom prst="rect">
            <a:avLst/>
          </a:prstGeom>
          <a:noFill/>
        </p:spPr>
        <p:txBody>
          <a:bodyPr wrap="square" rtlCol="0">
            <a:spAutoFit/>
          </a:bodyPr>
          <a:lstStyle/>
          <a:p>
            <a:pPr algn="l" defTabSz="1733904" hangingPunct="1"/>
            <a:r>
              <a:rPr lang="en-US" sz="3793" b="1" dirty="0">
                <a:solidFill>
                  <a:srgbClr val="C7EE7E"/>
                </a:solidFill>
                <a:latin typeface="Avenir Next Condensed" panose="020B0506020202020204" pitchFamily="34" charset="0"/>
                <a:ea typeface="+mn-ea"/>
                <a:cs typeface="Agency FB" panose="020F0502020204030204" pitchFamily="34" charset="0"/>
                <a:sym typeface="Arial"/>
              </a:rPr>
              <a:t>Neurotransmitters</a:t>
            </a:r>
          </a:p>
        </p:txBody>
      </p:sp>
      <p:cxnSp>
        <p:nvCxnSpPr>
          <p:cNvPr id="13" name="Straight Connector 12">
            <a:extLst>
              <a:ext uri="{FF2B5EF4-FFF2-40B4-BE49-F238E27FC236}">
                <a16:creationId xmlns:a16="http://schemas.microsoft.com/office/drawing/2014/main" id="{8957CBE1-271F-264A-BF8E-EA7F3E5CBDCB}"/>
              </a:ext>
            </a:extLst>
          </p:cNvPr>
          <p:cNvCxnSpPr>
            <a:cxnSpLocks/>
          </p:cNvCxnSpPr>
          <p:nvPr/>
        </p:nvCxnSpPr>
        <p:spPr>
          <a:xfrm flipV="1">
            <a:off x="5203119" y="5235275"/>
            <a:ext cx="914978" cy="582117"/>
          </a:xfrm>
          <a:prstGeom prst="line">
            <a:avLst/>
          </a:prstGeom>
          <a:ln w="12700">
            <a:solidFill>
              <a:srgbClr val="C7EE7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25BD511-08AF-A04C-B050-B4D8EA0D00BF}"/>
              </a:ext>
            </a:extLst>
          </p:cNvPr>
          <p:cNvCxnSpPr>
            <a:cxnSpLocks/>
          </p:cNvCxnSpPr>
          <p:nvPr/>
        </p:nvCxnSpPr>
        <p:spPr>
          <a:xfrm flipV="1">
            <a:off x="4901715" y="5235276"/>
            <a:ext cx="1167195" cy="82010"/>
          </a:xfrm>
          <a:prstGeom prst="line">
            <a:avLst/>
          </a:prstGeom>
          <a:ln w="12700">
            <a:solidFill>
              <a:srgbClr val="C7EE7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6E96BC-B80B-BE4F-B5C4-2CFDAF3B54A8}"/>
              </a:ext>
            </a:extLst>
          </p:cNvPr>
          <p:cNvCxnSpPr>
            <a:cxnSpLocks/>
          </p:cNvCxnSpPr>
          <p:nvPr/>
        </p:nvCxnSpPr>
        <p:spPr>
          <a:xfrm flipV="1">
            <a:off x="6068910" y="5236071"/>
            <a:ext cx="3745099" cy="1"/>
          </a:xfrm>
          <a:prstGeom prst="line">
            <a:avLst/>
          </a:prstGeom>
          <a:ln w="12700">
            <a:solidFill>
              <a:srgbClr val="C7EE7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086E9A0-45B8-FF4D-B8AF-49B25B72F0E7}"/>
              </a:ext>
            </a:extLst>
          </p:cNvPr>
          <p:cNvCxnSpPr>
            <a:cxnSpLocks/>
          </p:cNvCxnSpPr>
          <p:nvPr/>
        </p:nvCxnSpPr>
        <p:spPr>
          <a:xfrm>
            <a:off x="9793906" y="5235276"/>
            <a:ext cx="166504" cy="103218"/>
          </a:xfrm>
          <a:prstGeom prst="line">
            <a:avLst/>
          </a:prstGeom>
          <a:ln w="12700">
            <a:solidFill>
              <a:srgbClr val="C7EE7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FE810E-A5BC-A94A-BCBB-B461FB38C0A7}"/>
              </a:ext>
            </a:extLst>
          </p:cNvPr>
          <p:cNvCxnSpPr>
            <a:cxnSpLocks/>
          </p:cNvCxnSpPr>
          <p:nvPr/>
        </p:nvCxnSpPr>
        <p:spPr>
          <a:xfrm flipV="1">
            <a:off x="9793906" y="5140695"/>
            <a:ext cx="166504" cy="103218"/>
          </a:xfrm>
          <a:prstGeom prst="line">
            <a:avLst/>
          </a:prstGeom>
          <a:ln w="12700">
            <a:solidFill>
              <a:srgbClr val="C7EE7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14F63D8-1B8E-7D4C-B5F0-467D7CD174EA}"/>
              </a:ext>
            </a:extLst>
          </p:cNvPr>
          <p:cNvCxnSpPr>
            <a:cxnSpLocks/>
          </p:cNvCxnSpPr>
          <p:nvPr/>
        </p:nvCxnSpPr>
        <p:spPr>
          <a:xfrm>
            <a:off x="2678929" y="3230588"/>
            <a:ext cx="1004272" cy="201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52" name="Picture 4" descr="The Nervous System, Part 3 - Synapses!: Crash Course A&amp;P #10 3 on Make a GIF">
            <a:extLst>
              <a:ext uri="{FF2B5EF4-FFF2-40B4-BE49-F238E27FC236}">
                <a16:creationId xmlns:a16="http://schemas.microsoft.com/office/drawing/2014/main" id="{A09E502F-659B-CC40-A281-3AD8517773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48078"/>
            <a:ext cx="13004800" cy="729713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2ABF8822-93DF-BD46-A683-EA6147C20ED8}"/>
              </a:ext>
            </a:extLst>
          </p:cNvPr>
          <p:cNvSpPr txBox="1"/>
          <p:nvPr/>
        </p:nvSpPr>
        <p:spPr>
          <a:xfrm>
            <a:off x="8482212" y="5604093"/>
            <a:ext cx="4346742" cy="676019"/>
          </a:xfrm>
          <a:prstGeom prst="rect">
            <a:avLst/>
          </a:prstGeom>
          <a:noFill/>
        </p:spPr>
        <p:txBody>
          <a:bodyPr wrap="square" rtlCol="0">
            <a:spAutoFit/>
          </a:bodyPr>
          <a:lstStyle/>
          <a:p>
            <a:pPr algn="l" defTabSz="1733904" hangingPunct="1"/>
            <a:r>
              <a:rPr lang="en-US" sz="3793" b="1" dirty="0">
                <a:solidFill>
                  <a:srgbClr val="E9FF64"/>
                </a:solidFill>
                <a:latin typeface="Avenir Next Condensed" panose="020B0506020202020204" pitchFamily="34" charset="0"/>
                <a:ea typeface="+mn-ea"/>
                <a:cs typeface="Agency FB" panose="020F0502020204030204" pitchFamily="34" charset="0"/>
                <a:sym typeface="Arial"/>
              </a:rPr>
              <a:t>Neurotransmitters</a:t>
            </a:r>
          </a:p>
        </p:txBody>
      </p:sp>
      <p:sp>
        <p:nvSpPr>
          <p:cNvPr id="44" name="TextBox 43">
            <a:extLst>
              <a:ext uri="{FF2B5EF4-FFF2-40B4-BE49-F238E27FC236}">
                <a16:creationId xmlns:a16="http://schemas.microsoft.com/office/drawing/2014/main" id="{ACCC8A98-54B1-7E42-A4FC-B83168CF9E3E}"/>
              </a:ext>
            </a:extLst>
          </p:cNvPr>
          <p:cNvSpPr txBox="1"/>
          <p:nvPr/>
        </p:nvSpPr>
        <p:spPr>
          <a:xfrm>
            <a:off x="123266" y="8459257"/>
            <a:ext cx="4346742" cy="676019"/>
          </a:xfrm>
          <a:prstGeom prst="rect">
            <a:avLst/>
          </a:prstGeom>
          <a:noFill/>
        </p:spPr>
        <p:txBody>
          <a:bodyPr wrap="square" rtlCol="0">
            <a:spAutoFit/>
          </a:bodyPr>
          <a:lstStyle/>
          <a:p>
            <a:pPr algn="l" defTabSz="1733904" hangingPunct="1"/>
            <a:r>
              <a:rPr lang="en-US" sz="3793" b="1" dirty="0">
                <a:solidFill>
                  <a:srgbClr val="FFFFFF"/>
                </a:solidFill>
                <a:latin typeface="Avenir Next Condensed" panose="020B0506020202020204" pitchFamily="34" charset="0"/>
                <a:ea typeface="+mn-ea"/>
                <a:cs typeface="Agency FB" panose="020F0502020204030204" pitchFamily="34" charset="0"/>
                <a:sym typeface="Arial"/>
              </a:rPr>
              <a:t>Receiving Neuron</a:t>
            </a:r>
          </a:p>
        </p:txBody>
      </p:sp>
      <p:sp>
        <p:nvSpPr>
          <p:cNvPr id="50" name="TextBox 49">
            <a:extLst>
              <a:ext uri="{FF2B5EF4-FFF2-40B4-BE49-F238E27FC236}">
                <a16:creationId xmlns:a16="http://schemas.microsoft.com/office/drawing/2014/main" id="{FE2B2074-E2B7-7240-8649-CF6469924316}"/>
              </a:ext>
            </a:extLst>
          </p:cNvPr>
          <p:cNvSpPr txBox="1"/>
          <p:nvPr/>
        </p:nvSpPr>
        <p:spPr>
          <a:xfrm>
            <a:off x="2" y="2172574"/>
            <a:ext cx="4346742" cy="676019"/>
          </a:xfrm>
          <a:prstGeom prst="rect">
            <a:avLst/>
          </a:prstGeom>
          <a:noFill/>
        </p:spPr>
        <p:txBody>
          <a:bodyPr wrap="square" rtlCol="0">
            <a:spAutoFit/>
          </a:bodyPr>
          <a:lstStyle/>
          <a:p>
            <a:pPr algn="l" defTabSz="1733904" hangingPunct="1"/>
            <a:r>
              <a:rPr lang="en-US" sz="3793" b="1" dirty="0">
                <a:solidFill>
                  <a:srgbClr val="FFFFFF"/>
                </a:solidFill>
                <a:latin typeface="Avenir Next Condensed" panose="020B0506020202020204" pitchFamily="34" charset="0"/>
                <a:ea typeface="+mn-ea"/>
                <a:cs typeface="Agency FB" panose="020F0502020204030204" pitchFamily="34" charset="0"/>
                <a:sym typeface="Arial"/>
              </a:rPr>
              <a:t>Signaling Neuron</a:t>
            </a:r>
          </a:p>
        </p:txBody>
      </p:sp>
      <p:sp>
        <p:nvSpPr>
          <p:cNvPr id="17" name="TextBox 16">
            <a:extLst>
              <a:ext uri="{FF2B5EF4-FFF2-40B4-BE49-F238E27FC236}">
                <a16:creationId xmlns:a16="http://schemas.microsoft.com/office/drawing/2014/main" id="{B8713EE0-C4D1-6C4B-AAFD-AA37CD3288B6}"/>
              </a:ext>
            </a:extLst>
          </p:cNvPr>
          <p:cNvSpPr txBox="1"/>
          <p:nvPr/>
        </p:nvSpPr>
        <p:spPr>
          <a:xfrm>
            <a:off x="3378200" y="1496991"/>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10098" y="6584650"/>
            <a:ext cx="8674987" cy="1296213"/>
          </a:xfrm>
          <a:prstGeom prst="rect">
            <a:avLst/>
          </a:prstGeom>
          <a:noFill/>
          <a:ln>
            <a:noFill/>
          </a:ln>
        </p:spPr>
        <p:txBody>
          <a:bodyPr lIns="130027" tIns="64996" rIns="130027" bIns="64996" anchor="ctr" anchorCtr="0">
            <a:noAutofit/>
          </a:bodyPr>
          <a:lstStyle/>
          <a:p>
            <a:pPr algn="ctr">
              <a:lnSpc>
                <a:spcPct val="90000"/>
              </a:lnSpc>
              <a:buSzPct val="25000"/>
            </a:pPr>
            <a:r>
              <a:rPr lang="en" sz="5973" b="1" dirty="0">
                <a:latin typeface="+mn-lt"/>
                <a:ea typeface="Calibri"/>
                <a:cs typeface="Calibri"/>
                <a:sym typeface="Calibri"/>
              </a:rPr>
              <a:t>The Adolescent Brain: </a:t>
            </a:r>
          </a:p>
          <a:p>
            <a:pPr algn="ctr">
              <a:lnSpc>
                <a:spcPct val="90000"/>
              </a:lnSpc>
              <a:buSzPct val="25000"/>
            </a:pPr>
            <a:r>
              <a:rPr lang="en" sz="5973" b="1" dirty="0">
                <a:latin typeface="+mn-lt"/>
                <a:ea typeface="Calibri"/>
                <a:cs typeface="Calibri"/>
                <a:sym typeface="Calibri"/>
              </a:rPr>
              <a:t>A Work in Progress</a:t>
            </a:r>
          </a:p>
        </p:txBody>
      </p:sp>
      <p:sp>
        <p:nvSpPr>
          <p:cNvPr id="124" name="Shape 124"/>
          <p:cNvSpPr/>
          <p:nvPr/>
        </p:nvSpPr>
        <p:spPr>
          <a:xfrm>
            <a:off x="9085902" y="0"/>
            <a:ext cx="3918080" cy="9753600"/>
          </a:xfrm>
          <a:prstGeom prst="rect">
            <a:avLst/>
          </a:prstGeom>
          <a:solidFill>
            <a:srgbClr val="660000"/>
          </a:solidFill>
          <a:ln w="9525" cap="flat" cmpd="sng">
            <a:solidFill>
              <a:srgbClr val="595959"/>
            </a:solidFill>
            <a:prstDash val="solid"/>
            <a:round/>
            <a:headEnd type="none" w="med" len="med"/>
            <a:tailEnd type="none" w="med" len="med"/>
          </a:ln>
        </p:spPr>
        <p:txBody>
          <a:bodyPr lIns="130027" tIns="130027" rIns="130027" bIns="130027" anchor="ctr" anchorCtr="0">
            <a:noAutofit/>
          </a:bodyPr>
          <a:lstStyle/>
          <a:p>
            <a:pPr algn="l" defTabSz="1300460" hangingPunct="1"/>
            <a:endParaRPr sz="2560">
              <a:latin typeface="Calibri"/>
              <a:ea typeface="Calibri"/>
              <a:cs typeface="Calibri"/>
              <a:sym typeface="Calibri"/>
            </a:endParaRPr>
          </a:p>
        </p:txBody>
      </p:sp>
      <p:pic>
        <p:nvPicPr>
          <p:cNvPr id="125" name="Shape 125" descr="7896404652_6dd7058c57_o.png"/>
          <p:cNvPicPr preferRelativeResize="0"/>
          <p:nvPr/>
        </p:nvPicPr>
        <p:blipFill>
          <a:blip r:embed="rId3">
            <a:alphaModFix/>
          </a:blip>
          <a:stretch>
            <a:fillRect/>
          </a:stretch>
        </p:blipFill>
        <p:spPr>
          <a:xfrm>
            <a:off x="2056003" y="1872737"/>
            <a:ext cx="4686327" cy="3607040"/>
          </a:xfrm>
          <a:prstGeom prst="rect">
            <a:avLst/>
          </a:prstGeom>
          <a:noFill/>
          <a:ln>
            <a:noFill/>
          </a:ln>
        </p:spPr>
      </p:pic>
      <p:sp>
        <p:nvSpPr>
          <p:cNvPr id="5" name="TextBox 4"/>
          <p:cNvSpPr txBox="1"/>
          <p:nvPr/>
        </p:nvSpPr>
        <p:spPr>
          <a:xfrm>
            <a:off x="9405798" y="8994373"/>
            <a:ext cx="3599003" cy="398699"/>
          </a:xfrm>
          <a:prstGeom prst="rect">
            <a:avLst/>
          </a:prstGeom>
          <a:noFill/>
        </p:spPr>
        <p:txBody>
          <a:bodyPr wrap="square" rtlCol="0">
            <a:spAutoFit/>
          </a:bodyPr>
          <a:lstStyle/>
          <a:p>
            <a:pPr algn="l" defTabSz="1300460" hangingPunct="1"/>
            <a:r>
              <a:rPr lang="en-US" sz="1991" dirty="0">
                <a:solidFill>
                  <a:srgbClr val="FFFFFF"/>
                </a:solidFill>
                <a:latin typeface="Arial"/>
                <a:ea typeface="+mn-ea"/>
                <a:cs typeface="Arial"/>
                <a:sym typeface="Arial"/>
              </a:rPr>
              <a:t>Image Credit: Pixabay.com</a:t>
            </a:r>
          </a:p>
        </p:txBody>
      </p:sp>
    </p:spTree>
    <p:extLst>
      <p:ext uri="{BB962C8B-B14F-4D97-AF65-F5344CB8AC3E}">
        <p14:creationId xmlns:p14="http://schemas.microsoft.com/office/powerpoint/2010/main" val="1458999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3" name="Picture 2" descr="A black and white photo of a flower&#10;&#10;Description automatically generated with medium confidence">
            <a:extLst>
              <a:ext uri="{FF2B5EF4-FFF2-40B4-BE49-F238E27FC236}">
                <a16:creationId xmlns:a16="http://schemas.microsoft.com/office/drawing/2014/main" id="{757E722D-1822-4748-A91C-2E19B1499CCB}"/>
              </a:ext>
            </a:extLst>
          </p:cNvPr>
          <p:cNvPicPr>
            <a:picLocks noChangeAspect="1"/>
          </p:cNvPicPr>
          <p:nvPr/>
        </p:nvPicPr>
        <p:blipFill rotWithShape="1">
          <a:blip r:embed="rId3">
            <a:alphaModFix amt="40000"/>
            <a:extLst>
              <a:ext uri="{28A0092B-C50C-407E-A947-70E740481C1C}">
                <a14:useLocalDpi xmlns:a14="http://schemas.microsoft.com/office/drawing/2010/main"/>
              </a:ext>
            </a:extLst>
          </a:blip>
          <a:srcRect/>
          <a:stretch/>
        </p:blipFill>
        <p:spPr>
          <a:xfrm>
            <a:off x="939235" y="2011133"/>
            <a:ext cx="11054081" cy="7742468"/>
          </a:xfrm>
          <a:prstGeom prst="rect">
            <a:avLst/>
          </a:prstGeom>
        </p:spPr>
      </p:pic>
      <p:sp>
        <p:nvSpPr>
          <p:cNvPr id="131" name="Shape 131"/>
          <p:cNvSpPr txBox="1">
            <a:spLocks noGrp="1"/>
          </p:cNvSpPr>
          <p:nvPr>
            <p:ph type="title"/>
          </p:nvPr>
        </p:nvSpPr>
        <p:spPr>
          <a:xfrm>
            <a:off x="-345102" y="0"/>
            <a:ext cx="13767253" cy="1413973"/>
          </a:xfrm>
          <a:prstGeom prst="rect">
            <a:avLst/>
          </a:prstGeom>
          <a:noFill/>
          <a:ln>
            <a:noFill/>
          </a:ln>
        </p:spPr>
        <p:txBody>
          <a:bodyPr lIns="130951" tIns="65458" rIns="130951" bIns="65458" anchor="ctr" anchorCtr="0">
            <a:noAutofit/>
          </a:bodyPr>
          <a:lstStyle/>
          <a:p>
            <a:pPr algn="ctr">
              <a:buSzPct val="25000"/>
            </a:pPr>
            <a:r>
              <a:rPr lang="en" sz="4551" b="1" dirty="0">
                <a:latin typeface="+mn-lt"/>
              </a:rPr>
              <a:t>The Adolescent Brain: Dispelling Some Myths</a:t>
            </a:r>
          </a:p>
        </p:txBody>
      </p:sp>
      <p:sp>
        <p:nvSpPr>
          <p:cNvPr id="132" name="Shape 132"/>
          <p:cNvSpPr txBox="1">
            <a:spLocks noGrp="1"/>
          </p:cNvSpPr>
          <p:nvPr>
            <p:ph type="body" idx="1"/>
          </p:nvPr>
        </p:nvSpPr>
        <p:spPr>
          <a:xfrm>
            <a:off x="1011484" y="3367891"/>
            <a:ext cx="11054080" cy="4760108"/>
          </a:xfrm>
          <a:prstGeom prst="rect">
            <a:avLst/>
          </a:prstGeom>
          <a:noFill/>
          <a:ln>
            <a:noFill/>
          </a:ln>
        </p:spPr>
        <p:txBody>
          <a:bodyPr lIns="130951" tIns="65458" rIns="130951" bIns="65458" anchor="t" anchorCtr="0">
            <a:noAutofit/>
          </a:bodyPr>
          <a:lstStyle/>
          <a:p>
            <a:pPr indent="-325115">
              <a:spcBef>
                <a:spcPts val="0"/>
              </a:spcBef>
              <a:spcAft>
                <a:spcPts val="0"/>
              </a:spcAft>
            </a:pPr>
            <a:r>
              <a:rPr lang="en" sz="4551" b="1" dirty="0"/>
              <a:t>Yes, the adolescent brain is developing structurally. </a:t>
            </a:r>
          </a:p>
          <a:p>
            <a:pPr indent="-325115">
              <a:spcBef>
                <a:spcPts val="0"/>
              </a:spcBef>
              <a:spcAft>
                <a:spcPts val="0"/>
              </a:spcAft>
            </a:pPr>
            <a:endParaRPr lang="en" sz="4551" b="1" dirty="0"/>
          </a:p>
          <a:p>
            <a:pPr indent="-325115">
              <a:spcAft>
                <a:spcPts val="0"/>
              </a:spcAft>
            </a:pPr>
            <a:r>
              <a:rPr lang="en" sz="4551" b="1" dirty="0"/>
              <a:t>But, it still functions!</a:t>
            </a:r>
          </a:p>
          <a:p>
            <a:pPr indent="-325115">
              <a:spcAft>
                <a:spcPts val="0"/>
              </a:spcAft>
            </a:pPr>
            <a:endParaRPr lang="en" sz="4551" b="1" dirty="0"/>
          </a:p>
          <a:p>
            <a:pPr indent="-325115">
              <a:spcAft>
                <a:spcPts val="0"/>
              </a:spcAft>
            </a:pPr>
            <a:r>
              <a:rPr lang="en-US" sz="4551" b="1" dirty="0"/>
              <a:t>It is elastic and has a great potential for learning new skills. </a:t>
            </a:r>
          </a:p>
          <a:p>
            <a:pPr indent="-325115">
              <a:spcAft>
                <a:spcPts val="0"/>
              </a:spcAft>
            </a:pPr>
            <a:endParaRPr lang="en" sz="7680" b="1" dirty="0"/>
          </a:p>
          <a:p>
            <a:pPr indent="-325115">
              <a:spcAft>
                <a:spcPts val="0"/>
              </a:spcAft>
            </a:pPr>
            <a:endParaRPr lang="en" sz="4835" b="1" dirty="0"/>
          </a:p>
        </p:txBody>
      </p:sp>
      <p:sp>
        <p:nvSpPr>
          <p:cNvPr id="5" name="Shape 63">
            <a:extLst>
              <a:ext uri="{FF2B5EF4-FFF2-40B4-BE49-F238E27FC236}">
                <a16:creationId xmlns:a16="http://schemas.microsoft.com/office/drawing/2014/main" id="{3FA87AF7-6A36-4841-A358-57E0C8C7049F}"/>
              </a:ext>
            </a:extLst>
          </p:cNvPr>
          <p:cNvSpPr/>
          <p:nvPr/>
        </p:nvSpPr>
        <p:spPr>
          <a:xfrm>
            <a:off x="1" y="1384659"/>
            <a:ext cx="13004796"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6" name="TextBox 5">
            <a:extLst>
              <a:ext uri="{FF2B5EF4-FFF2-40B4-BE49-F238E27FC236}">
                <a16:creationId xmlns:a16="http://schemas.microsoft.com/office/drawing/2014/main" id="{B41B4516-B143-8F4D-BB99-D857BCB58FDC}"/>
              </a:ext>
            </a:extLst>
          </p:cNvPr>
          <p:cNvSpPr txBox="1"/>
          <p:nvPr/>
        </p:nvSpPr>
        <p:spPr>
          <a:xfrm>
            <a:off x="3378200" y="1412557"/>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1807533727"/>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17476</TotalTime>
  <Words>2630</Words>
  <Application>Microsoft Macintosh PowerPoint</Application>
  <PresentationFormat>Custom</PresentationFormat>
  <Paragraphs>264</Paragraphs>
  <Slides>22</Slides>
  <Notes>22</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Arial</vt:lpstr>
      <vt:lpstr>Avenir Next Condensed</vt:lpstr>
      <vt:lpstr>Calibri</vt:lpstr>
      <vt:lpstr>Calibri Light</vt:lpstr>
      <vt:lpstr>Gill Sans</vt:lpstr>
      <vt:lpstr>Helvetica</vt:lpstr>
      <vt:lpstr>Helvetica Neue</vt:lpstr>
      <vt:lpstr>Times New Roman</vt:lpstr>
      <vt:lpstr>simple-light-2</vt:lpstr>
      <vt:lpstr>Default</vt:lpstr>
      <vt:lpstr>2_Default</vt:lpstr>
      <vt:lpstr>2_Office Theme</vt:lpstr>
      <vt:lpstr>1_simple-light-2</vt:lpstr>
      <vt:lpstr>Brain 101</vt:lpstr>
      <vt:lpstr>In This Presentation: </vt:lpstr>
      <vt:lpstr>Background on  the Brain </vt:lpstr>
      <vt:lpstr>Brain Background </vt:lpstr>
      <vt:lpstr>Brain Communication </vt:lpstr>
      <vt:lpstr>PowerPoint Presentation</vt:lpstr>
      <vt:lpstr>PowerPoint Presentation</vt:lpstr>
      <vt:lpstr>The Adolescent Brain:  A Work in Progress</vt:lpstr>
      <vt:lpstr>The Adolescent Brain: Dispelling Some Myths</vt:lpstr>
      <vt:lpstr>The Adolescent Brain: Dispelling Some Myths</vt:lpstr>
      <vt:lpstr>Adolescent Brain vs. Adult Brain</vt:lpstr>
      <vt:lpstr>Adolescent Brain vs. Adult Brain</vt:lpstr>
      <vt:lpstr>Synaptic Pruning</vt:lpstr>
      <vt:lpstr>The Adolescent Brain: Dispelling Some Myths</vt:lpstr>
      <vt:lpstr>PowerPoint Presentation</vt:lpstr>
      <vt:lpstr>PowerPoint Presentation</vt:lpstr>
      <vt:lpstr>Drugs Affect the Brain</vt:lpstr>
      <vt:lpstr>Dopamine</vt:lpstr>
      <vt:lpstr>Reward  Pathway </vt:lpstr>
      <vt:lpstr>The Brain on Nicotine</vt:lpstr>
      <vt:lpstr>Denoble File #3: Earmuffs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Am I?    </dc:title>
  <cp:lastModifiedBy>Richard Daniel Ceballos III</cp:lastModifiedBy>
  <cp:revision>161</cp:revision>
  <cp:lastPrinted>2021-07-15T19:22:41Z</cp:lastPrinted>
  <dcterms:modified xsi:type="dcterms:W3CDTF">2021-07-15T19:23:00Z</dcterms:modified>
</cp:coreProperties>
</file>