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00" r:id="rId1"/>
    <p:sldMasterId id="2147483934" r:id="rId2"/>
    <p:sldMasterId id="2147483962" r:id="rId3"/>
    <p:sldMasterId id="2147483973" r:id="rId4"/>
    <p:sldMasterId id="2147483983" r:id="rId5"/>
    <p:sldMasterId id="2147483996" r:id="rId6"/>
  </p:sldMasterIdLst>
  <p:notesMasterIdLst>
    <p:notesMasterId r:id="rId32"/>
  </p:notesMasterIdLst>
  <p:sldIdLst>
    <p:sldId id="1715" r:id="rId7"/>
    <p:sldId id="257" r:id="rId8"/>
    <p:sldId id="1582" r:id="rId9"/>
    <p:sldId id="1578" r:id="rId10"/>
    <p:sldId id="996" r:id="rId11"/>
    <p:sldId id="1579" r:id="rId12"/>
    <p:sldId id="1580" r:id="rId13"/>
    <p:sldId id="1546" r:id="rId14"/>
    <p:sldId id="1622" r:id="rId15"/>
    <p:sldId id="1574" r:id="rId16"/>
    <p:sldId id="266" r:id="rId17"/>
    <p:sldId id="1617" r:id="rId18"/>
    <p:sldId id="268" r:id="rId19"/>
    <p:sldId id="269" r:id="rId20"/>
    <p:sldId id="270" r:id="rId21"/>
    <p:sldId id="271" r:id="rId22"/>
    <p:sldId id="272" r:id="rId23"/>
    <p:sldId id="273" r:id="rId24"/>
    <p:sldId id="274" r:id="rId25"/>
    <p:sldId id="1589" r:id="rId26"/>
    <p:sldId id="1618" r:id="rId27"/>
    <p:sldId id="1619" r:id="rId28"/>
    <p:sldId id="1620" r:id="rId29"/>
    <p:sldId id="1621" r:id="rId30"/>
    <p:sldId id="1583"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E96"/>
    <a:srgbClr val="FA731E"/>
    <a:srgbClr val="ADBDD7"/>
    <a:srgbClr val="838AC6"/>
    <a:srgbClr val="36BA92"/>
    <a:srgbClr val="784B4D"/>
    <a:srgbClr val="8C5053"/>
    <a:srgbClr val="8BC4AF"/>
    <a:srgbClr val="74A491"/>
    <a:srgbClr val="C36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6"/>
    <p:restoredTop sz="59184"/>
  </p:normalViewPr>
  <p:slideViewPr>
    <p:cSldViewPr snapToGrid="0" snapToObjects="1">
      <p:cViewPr varScale="1">
        <p:scale>
          <a:sx n="51" d="100"/>
          <a:sy n="51" d="100"/>
        </p:scale>
        <p:origin x="2608" y="200"/>
      </p:cViewPr>
      <p:guideLst/>
    </p:cSldViewPr>
  </p:slideViewPr>
  <p:notesTextViewPr>
    <p:cViewPr>
      <p:scale>
        <a:sx n="160" d="100"/>
        <a:sy n="160" d="100"/>
      </p:scale>
      <p:origin x="0" y="0"/>
    </p:cViewPr>
  </p:notesTextViewPr>
  <p:sorterViewPr>
    <p:cViewPr>
      <p:scale>
        <a:sx n="60" d="100"/>
        <a:sy n="60" d="100"/>
      </p:scale>
      <p:origin x="0" y="0"/>
    </p:cViewPr>
  </p:sorterViewPr>
  <p:notesViewPr>
    <p:cSldViewPr snapToGrid="0" snapToObjects="1">
      <p:cViewPr varScale="1">
        <p:scale>
          <a:sx n="97" d="100"/>
          <a:sy n="97" d="100"/>
        </p:scale>
        <p:origin x="326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1143000" y="685800"/>
            <a:ext cx="4572000" cy="3429000"/>
          </a:xfrm>
          <a:prstGeom prst="rect">
            <a:avLst/>
          </a:prstGeom>
        </p:spPr>
        <p:txBody>
          <a:bodyPr/>
          <a:lstStyle/>
          <a:p>
            <a:endParaRPr/>
          </a:p>
        </p:txBody>
      </p:sp>
      <p:sp>
        <p:nvSpPr>
          <p:cNvPr id="98" name="Shape 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ddictionsupport.aarogya.com/images/stories/neurochems%20dopamine%20serotonin.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map.naquitline.or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een.smokefree.gov/"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ruthinitiative.org/what-we-do/quit-smoking-tool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obutts.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ylifemyquit.com/?utm_source=fb&amp;utm_medium=soc&amp;utm_campaign=TP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lay.kahoot.it/#/?quizId=b3cd1d56-940f-49f7-8f42-867676fec1f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ugabuse.gov/publications/drugs-brains-behavior-science-addiction/drug-abuse-addi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66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lIns="89450" tIns="89450" rIns="89450" bIns="89450" anchor="ctr" anchorCtr="0">
            <a:noAutofit/>
          </a:bodyPr>
          <a:lstStyle/>
          <a:p>
            <a:pPr lvl="0">
              <a:spcBef>
                <a:spcPts val="0"/>
              </a:spcBef>
              <a:buNone/>
            </a:pPr>
            <a:r>
              <a:rPr lang="en" sz="1100" i="1" dirty="0">
                <a:latin typeface="Calibri" panose="020F0502020204030204" pitchFamily="34" charset="0"/>
                <a:cs typeface="Calibri" panose="020F0502020204030204" pitchFamily="34" charset="0"/>
              </a:rPr>
              <a:t>Teacher Talking Points:</a:t>
            </a:r>
            <a:endParaRPr lang="en-US" sz="1100" i="1" dirty="0">
              <a:latin typeface="Calibri" panose="020F0502020204030204" pitchFamily="34" charset="0"/>
              <a:cs typeface="Calibri" panose="020F0502020204030204" pitchFamily="34" charset="0"/>
            </a:endParaRPr>
          </a:p>
          <a:p>
            <a:pPr marL="171450" lvl="0" indent="-171450">
              <a:spcBef>
                <a:spcPts val="0"/>
              </a:spcBef>
              <a:buFont typeface="Arial" charset="0"/>
              <a:buChar char="•"/>
            </a:pPr>
            <a:r>
              <a:rPr lang="en" sz="1100" dirty="0">
                <a:latin typeface="Calibri" panose="020F0502020204030204" pitchFamily="34" charset="0"/>
                <a:cs typeface="Calibri" panose="020F0502020204030204" pitchFamily="34" charset="0"/>
              </a:rPr>
              <a:t>In this section, we are going to go over some basic information about the</a:t>
            </a:r>
            <a:r>
              <a:rPr lang="en-US" sz="1100" baseline="0" dirty="0">
                <a:latin typeface="Calibri" panose="020F0502020204030204" pitchFamily="34" charset="0"/>
                <a:cs typeface="Calibri" panose="020F0502020204030204" pitchFamily="34" charset="0"/>
              </a:rPr>
              <a:t> </a:t>
            </a:r>
            <a:r>
              <a:rPr lang="en" sz="1100" dirty="0">
                <a:latin typeface="Calibri" panose="020F0502020204030204" pitchFamily="34" charset="0"/>
                <a:cs typeface="Calibri" panose="020F0502020204030204" pitchFamily="34" charset="0"/>
              </a:rPr>
              <a:t>brain, specifically how the brain communicates. </a:t>
            </a:r>
            <a:endParaRPr lang="en-US" sz="1100" dirty="0">
              <a:latin typeface="Calibri" panose="020F0502020204030204" pitchFamily="34" charset="0"/>
              <a:cs typeface="Calibri" panose="020F0502020204030204" pitchFamily="34" charset="0"/>
            </a:endParaRPr>
          </a:p>
          <a:p>
            <a:pPr lvl="0">
              <a:spcBef>
                <a:spcPts val="0"/>
              </a:spcBef>
              <a:buNone/>
            </a:pPr>
            <a:endParaRPr dirty="0"/>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2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There is a part of the brain called the "reward pathway." This pathway operates when you do things that make you feel good. </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Whenever you do something that feels good, you release the neurotransmitter dopamine. And when we feel good, we are more interested in doing that same event over again. </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This pathway was developed evolutionarily to help us pursue activities that would help us survive. </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Drugs like to "hijack" and take control of your reward pathway so you no longer have control over it. </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For example, when when a drug is used, it causes dopamine to be released. That is why people might initially feel good after using a drug. </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However, the brain continues to crave the dopamine release afterward and the user slowly lose control over their choice to use drugs.</a:t>
            </a:r>
          </a:p>
          <a:p>
            <a:pPr lvl="0" rtl="0">
              <a:spcBef>
                <a:spcPts val="0"/>
              </a:spcBef>
              <a:buClr>
                <a:schemeClr val="dk1"/>
              </a:buClr>
              <a:buSzPct val="100000"/>
              <a:buFont typeface="Arial"/>
              <a:buNone/>
            </a:pPr>
            <a:endParaRPr sz="1200" dirty="0">
              <a:solidFill>
                <a:schemeClr val="dk1"/>
              </a:solidFill>
              <a:latin typeface="+mn-lt"/>
            </a:endParaRPr>
          </a:p>
          <a:p>
            <a:pPr lvl="0" rtl="0">
              <a:spcBef>
                <a:spcPts val="0"/>
              </a:spcBef>
              <a:buClr>
                <a:schemeClr val="dk1"/>
              </a:buClr>
              <a:buSzPct val="100000"/>
              <a:buFont typeface="Arial"/>
              <a:buNone/>
            </a:pPr>
            <a:r>
              <a:rPr lang="en" sz="1200" dirty="0">
                <a:solidFill>
                  <a:schemeClr val="dk1"/>
                </a:solidFill>
                <a:latin typeface="+mn-lt"/>
              </a:rPr>
              <a:t>Reference: </a:t>
            </a:r>
            <a:r>
              <a:rPr lang="en" sz="1200" u="sng" dirty="0">
                <a:solidFill>
                  <a:schemeClr val="accent5"/>
                </a:solidFill>
                <a:latin typeface="+mn-lt"/>
                <a:hlinkClick r:id="rId3" invalidUrl="http://www.addictionsupport.aarogya.com/images/stories/neurochems dopamine serotonin.jpg"/>
              </a:rPr>
              <a:t>http://www.addictionsupport.aarogya.com/images/stories/neurochems%20dopamine%20serotonin.jpg</a:t>
            </a:r>
          </a:p>
          <a:p>
            <a:pPr lvl="0" rtl="0">
              <a:spcBef>
                <a:spcPts val="0"/>
              </a:spcBef>
              <a:buClr>
                <a:schemeClr val="dk1"/>
              </a:buClr>
              <a:buSzPct val="100000"/>
              <a:buFont typeface="Arial"/>
              <a:buNone/>
            </a:pPr>
            <a:endParaRPr dirty="0">
              <a:solidFill>
                <a:schemeClr val="dk1"/>
              </a:solidFill>
            </a:endParaRPr>
          </a:p>
          <a:p>
            <a:pPr lvl="0" rtl="0">
              <a:spcBef>
                <a:spcPts val="0"/>
              </a:spcBef>
              <a:buClr>
                <a:schemeClr val="dk1"/>
              </a:buClr>
              <a:buSzPct val="100000"/>
              <a:buFont typeface="Arial"/>
              <a:buNone/>
            </a:pPr>
            <a:endParaRPr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206345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Font typeface="Arial" panose="020B0604020202020204" pitchFamily="34" charset="0"/>
              <a:buChar char="•"/>
            </a:pP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Over time, drug use will cause the body to adapt, reducing the body’s response to the drug.</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Eventually, the person using the drug will start craving more of the drug to feel the same high or even just to feel normal. This is referred to as an increase in tolerance.</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If the person using the drug stops using the drug they will experience negative side effects known as withdrawal symptoms. (</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The combination of increased tolerance and withdrawal symptoms causes the drug user to crave the drug and avoid withdrawals at all cost. This leads to the hijacking of the Hierarchy of Needs described in the last video.</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The brain experiences physical changes as a result of the drug use and gets rewired to prioritize getting more of the drug, even if it causes physical, emotional, and financial harm.</a:t>
            </a:r>
          </a:p>
        </p:txBody>
      </p:sp>
    </p:spTree>
    <p:extLst>
      <p:ext uri="{BB962C8B-B14F-4D97-AF65-F5344CB8AC3E}">
        <p14:creationId xmlns:p14="http://schemas.microsoft.com/office/powerpoint/2010/main" val="75043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Clr>
                <a:schemeClr val="dk1"/>
              </a:buClr>
              <a:buSzPct val="100000"/>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This video summarizes some of the topics we just covered.</a:t>
            </a:r>
          </a:p>
          <a:p>
            <a:pPr marL="171450" lvl="0" indent="-171450">
              <a:spcBef>
                <a:spcPts val="0"/>
              </a:spcBef>
              <a:buClr>
                <a:schemeClr val="dk1"/>
              </a:buClr>
              <a:buSzPct val="100000"/>
              <a:buFont typeface="Arial" panose="020B0604020202020204" pitchFamily="34" charset="0"/>
              <a:buChar char="•"/>
            </a:pPr>
            <a:endParaRPr lang="en" sz="1100" dirty="0">
              <a:solidFill>
                <a:schemeClr val="dk1"/>
              </a:solidFill>
              <a:latin typeface="Calibri" panose="020F0502020204030204" pitchFamily="34" charset="0"/>
              <a:cs typeface="Calibri" panose="020F0502020204030204" pitchFamily="34" charset="0"/>
            </a:endParaRPr>
          </a:p>
          <a:p>
            <a:pPr marL="0" lvl="0" indent="0" algn="l">
              <a:spcBef>
                <a:spcPts val="0"/>
              </a:spcBef>
              <a:buFont typeface="Arial" charset="0"/>
              <a:buNone/>
            </a:pPr>
            <a:r>
              <a:rPr lang="en-US" sz="1100" i="1" dirty="0">
                <a:effectLst/>
                <a:latin typeface="Calibri" panose="020F0502020204030204" pitchFamily="34" charset="0"/>
                <a:ea typeface="Lucida Grande"/>
                <a:cs typeface="Calibri" panose="020F0502020204030204" pitchFamily="34" charset="0"/>
                <a:sym typeface="Calibri"/>
              </a:rPr>
              <a:t>[</a:t>
            </a:r>
            <a:r>
              <a:rPr lang="en-US" sz="1100" b="1" i="1" dirty="0">
                <a:effectLst/>
                <a:latin typeface="Calibri" panose="020F0502020204030204" pitchFamily="34" charset="0"/>
                <a:ea typeface="Lucida Grande"/>
                <a:cs typeface="Calibri" panose="020F0502020204030204" pitchFamily="34" charset="0"/>
                <a:sym typeface="Calibri"/>
              </a:rPr>
              <a:t>Hover over slide and click the play button.</a:t>
            </a:r>
            <a:r>
              <a:rPr lang="en-US" sz="1100" i="1" dirty="0">
                <a:effectLst/>
                <a:latin typeface="Calibri" panose="020F0502020204030204" pitchFamily="34" charset="0"/>
                <a:ea typeface="Lucida Grande"/>
                <a:cs typeface="Calibri" panose="020F0502020204030204" pitchFamily="34" charset="0"/>
                <a:sym typeface="Calibri"/>
              </a:rPr>
              <a:t>]</a:t>
            </a:r>
          </a:p>
          <a:p>
            <a:pPr marL="0" lvl="0" indent="0" algn="l">
              <a:spcBef>
                <a:spcPts val="0"/>
              </a:spcBef>
              <a:buFont typeface="Arial" charset="0"/>
              <a:buNone/>
            </a:pPr>
            <a:endParaRPr lang="en-US" sz="1100" i="1" dirty="0">
              <a:effectLst/>
              <a:latin typeface="Calibri" panose="020F0502020204030204" pitchFamily="34" charset="0"/>
              <a:ea typeface="Lucida Grande"/>
              <a:cs typeface="Calibri" panose="020F0502020204030204" pitchFamily="34" charset="0"/>
              <a:sym typeface="Calibri"/>
            </a:endParaRPr>
          </a:p>
          <a:p>
            <a:pPr marL="0" lvl="0" indent="0" algn="l">
              <a:spcBef>
                <a:spcPts val="0"/>
              </a:spcBef>
              <a:buFont typeface="Arial" charset="0"/>
              <a:buNone/>
            </a:pPr>
            <a:r>
              <a:rPr lang="en-US" sz="1100" b="1" i="1" dirty="0">
                <a:solidFill>
                  <a:schemeClr val="dk1"/>
                </a:solidFill>
                <a:latin typeface="Calibri" panose="020F0502020204030204" pitchFamily="34" charset="0"/>
                <a:cs typeface="Calibri" panose="020F0502020204030204" pitchFamily="34" charset="0"/>
              </a:rPr>
              <a:t>If technical issues should arise then watch this video with your students on YouTube by using this link</a:t>
            </a:r>
            <a:r>
              <a:rPr lang="en-US" sz="1100" b="0" i="0" dirty="0">
                <a:solidFill>
                  <a:sysClr val="windowText" lastClr="000000"/>
                </a:solidFill>
                <a:effectLst/>
                <a:latin typeface="Calibri" panose="020F0502020204030204" pitchFamily="34" charset="0"/>
                <a:cs typeface="Calibri" panose="020F0502020204030204" pitchFamily="34" charset="0"/>
                <a:sym typeface="Calibri"/>
              </a:rPr>
              <a:t>: </a:t>
            </a:r>
            <a:r>
              <a:rPr lang="en" sz="1100" dirty="0">
                <a:latin typeface="Calibri" panose="020F0502020204030204" pitchFamily="34" charset="0"/>
                <a:cs typeface="Calibri" panose="020F0502020204030204" pitchFamily="34" charset="0"/>
              </a:rPr>
              <a:t>https://</a:t>
            </a:r>
            <a:r>
              <a:rPr lang="en" sz="1100" dirty="0" err="1">
                <a:latin typeface="Calibri" panose="020F0502020204030204" pitchFamily="34" charset="0"/>
                <a:cs typeface="Calibri" panose="020F0502020204030204" pitchFamily="34" charset="0"/>
              </a:rPr>
              <a:t>youtu.be</a:t>
            </a:r>
            <a:r>
              <a:rPr lang="en" sz="1100" dirty="0">
                <a:latin typeface="Calibri" panose="020F0502020204030204" pitchFamily="34" charset="0"/>
                <a:cs typeface="Calibri" panose="020F0502020204030204" pitchFamily="34" charset="0"/>
              </a:rPr>
              <a:t>/VI4KZWtROt0</a:t>
            </a:r>
          </a:p>
        </p:txBody>
      </p:sp>
    </p:spTree>
    <p:extLst>
      <p:ext uri="{BB962C8B-B14F-4D97-AF65-F5344CB8AC3E}">
        <p14:creationId xmlns:p14="http://schemas.microsoft.com/office/powerpoint/2010/main" val="356997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Now that you have a better understanding of what addiction really means, let’s think about how many people have the wrong idea about addiction.</a:t>
            </a:r>
          </a:p>
        </p:txBody>
      </p:sp>
    </p:spTree>
    <p:extLst>
      <p:ext uri="{BB962C8B-B14F-4D97-AF65-F5344CB8AC3E}">
        <p14:creationId xmlns:p14="http://schemas.microsoft.com/office/powerpoint/2010/main" val="213340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What are some things that you have heard about addiction?</a:t>
            </a:r>
          </a:p>
          <a:p>
            <a:pPr marL="171450" lvl="0" indent="-171450">
              <a:spcBef>
                <a:spcPts val="0"/>
              </a:spcBef>
              <a:buClr>
                <a:schemeClr val="dk1"/>
              </a:buClr>
              <a:buSzPct val="100000"/>
              <a:buFont typeface="Arial" panose="020B0604020202020204" pitchFamily="34" charset="0"/>
              <a:buChar char="•"/>
            </a:pPr>
            <a:r>
              <a:rPr lang="en" sz="1100" dirty="0">
                <a:latin typeface="Calibri" panose="020F0502020204030204" pitchFamily="34" charset="0"/>
                <a:cs typeface="Calibri" panose="020F0502020204030204" pitchFamily="34" charset="0"/>
              </a:rPr>
              <a:t>It doesn’t have to be something you believe or know for a fact, just things you have heard.</a:t>
            </a:r>
          </a:p>
          <a:p>
            <a:pPr marL="171450" lvl="0" indent="-171450" rtl="0">
              <a:spcBef>
                <a:spcPts val="0"/>
              </a:spcBef>
              <a:buFont typeface="Arial" panose="020B0604020202020204" pitchFamily="34" charset="0"/>
              <a:buChar char="•"/>
            </a:pPr>
            <a:r>
              <a:rPr lang="en" sz="1100" dirty="0">
                <a:latin typeface="Calibri" panose="020F0502020204030204" pitchFamily="34" charset="0"/>
                <a:cs typeface="Calibri" panose="020F0502020204030204" pitchFamily="34" charset="0"/>
              </a:rPr>
              <a:t>(</a:t>
            </a:r>
            <a:r>
              <a:rPr lang="en" sz="1100" i="1" dirty="0">
                <a:latin typeface="Calibri" panose="020F0502020204030204" pitchFamily="34" charset="0"/>
                <a:cs typeface="Calibri" panose="020F0502020204030204" pitchFamily="34" charset="0"/>
              </a:rPr>
              <a:t>Take responses from the class and clear up any misconceptions that you hear.</a:t>
            </a:r>
            <a:r>
              <a:rPr lang="en" sz="1100" dirty="0">
                <a:latin typeface="Calibri" panose="020F0502020204030204" pitchFamily="34" charset="0"/>
                <a:cs typeface="Calibri" panose="020F0502020204030204" pitchFamily="34" charset="0"/>
              </a:rPr>
              <a:t>)</a:t>
            </a:r>
          </a:p>
          <a:p>
            <a:pPr lvl="0">
              <a:spcBef>
                <a:spcPts val="0"/>
              </a:spcBef>
              <a:buNone/>
            </a:pPr>
            <a:endParaRPr dirty="0"/>
          </a:p>
        </p:txBody>
      </p:sp>
    </p:spTree>
    <p:extLst>
      <p:ext uri="{BB962C8B-B14F-4D97-AF65-F5344CB8AC3E}">
        <p14:creationId xmlns:p14="http://schemas.microsoft.com/office/powerpoint/2010/main" val="180970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We are going to take a closer look at a few of the common myths (</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about addiction and see if we can use the information we learned to come up with responses to the misconceptions.</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What could you say to someone who says, “</a:t>
            </a:r>
            <a:r>
              <a:rPr lang="en" sz="1100" dirty="0">
                <a:latin typeface="Calibri" panose="020F0502020204030204" pitchFamily="34" charset="0"/>
                <a:cs typeface="Calibri" panose="020F0502020204030204" pitchFamily="34" charset="0"/>
              </a:rPr>
              <a:t>Addiction is just a lack of self control?” (</a:t>
            </a:r>
            <a:r>
              <a:rPr lang="en" sz="1100" i="1" dirty="0">
                <a:latin typeface="Calibri" panose="020F0502020204030204" pitchFamily="34" charset="0"/>
                <a:cs typeface="Calibri" panose="020F0502020204030204" pitchFamily="34" charset="0"/>
              </a:rPr>
              <a:t>Click.</a:t>
            </a:r>
            <a:r>
              <a:rPr lang="en" sz="1100" dirty="0">
                <a:latin typeface="Calibri" panose="020F0502020204030204" pitchFamily="34" charset="0"/>
                <a:cs typeface="Calibri" panose="020F0502020204030204" pitchFamily="34" charset="0"/>
              </a:rPr>
              <a:t>) (</a:t>
            </a:r>
            <a:r>
              <a:rPr lang="en" sz="1100" i="1" dirty="0">
                <a:latin typeface="Calibri" panose="020F0502020204030204" pitchFamily="34" charset="0"/>
                <a:cs typeface="Calibri" panose="020F0502020204030204" pitchFamily="34" charset="0"/>
              </a:rPr>
              <a:t>Take responses from the class.)</a:t>
            </a:r>
            <a:endParaRPr lang="en" sz="1100" i="1" dirty="0">
              <a:solidFill>
                <a:schemeClr val="tx1"/>
              </a:solidFill>
              <a:latin typeface="Calibri" panose="020F0502020204030204" pitchFamily="34" charset="0"/>
              <a:cs typeface="Calibri" panose="020F0502020204030204" pitchFamily="34" charset="0"/>
            </a:endParaRP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What could you say to someone who says, “</a:t>
            </a:r>
            <a:r>
              <a:rPr lang="en" sz="1100" dirty="0">
                <a:latin typeface="Calibri" panose="020F0502020204030204" pitchFamily="34" charset="0"/>
                <a:cs typeface="Calibri" panose="020F0502020204030204" pitchFamily="34" charset="0"/>
              </a:rPr>
              <a:t>If I only use a drug occasionally then I can’t be addicted?</a:t>
            </a:r>
            <a:r>
              <a:rPr lang="en" sz="1100" dirty="0">
                <a:solidFill>
                  <a:schemeClr val="dk1"/>
                </a:solidFill>
                <a:latin typeface="Calibri" panose="020F0502020204030204" pitchFamily="34" charset="0"/>
                <a:cs typeface="Calibri" panose="020F0502020204030204" pitchFamily="34" charset="0"/>
              </a:rPr>
              <a:t>” (</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a:t>
            </a:r>
            <a:r>
              <a:rPr lang="en" sz="1100" i="1" dirty="0">
                <a:solidFill>
                  <a:schemeClr val="dk1"/>
                </a:solidFill>
                <a:latin typeface="Calibri" panose="020F0502020204030204" pitchFamily="34" charset="0"/>
                <a:cs typeface="Calibri" panose="020F0502020204030204" pitchFamily="34" charset="0"/>
              </a:rPr>
              <a:t>Take responses from the class.)</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What could you say to someone who says, “</a:t>
            </a:r>
            <a:r>
              <a:rPr lang="en" sz="1100" dirty="0">
                <a:latin typeface="Calibri" panose="020F0502020204030204" pitchFamily="34" charset="0"/>
                <a:cs typeface="Calibri" panose="020F0502020204030204" pitchFamily="34" charset="0"/>
              </a:rPr>
              <a:t>It’s always easy to tell when someone is addicted to a drug?</a:t>
            </a:r>
            <a:r>
              <a:rPr lang="en" sz="1100" dirty="0">
                <a:solidFill>
                  <a:schemeClr val="dk1"/>
                </a:solidFill>
                <a:latin typeface="Calibri" panose="020F0502020204030204" pitchFamily="34" charset="0"/>
                <a:cs typeface="Calibri" panose="020F0502020204030204" pitchFamily="34" charset="0"/>
              </a:rPr>
              <a:t>” (</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a:t>
            </a:r>
            <a:r>
              <a:rPr lang="en" sz="1100" i="1" dirty="0">
                <a:solidFill>
                  <a:schemeClr val="dk1"/>
                </a:solidFill>
                <a:latin typeface="Calibri" panose="020F0502020204030204" pitchFamily="34" charset="0"/>
                <a:cs typeface="Calibri" panose="020F0502020204030204" pitchFamily="34" charset="0"/>
              </a:rPr>
              <a:t>Take responses from the class.)</a:t>
            </a:r>
          </a:p>
        </p:txBody>
      </p:sp>
    </p:spTree>
    <p:extLst>
      <p:ext uri="{BB962C8B-B14F-4D97-AF65-F5344CB8AC3E}">
        <p14:creationId xmlns:p14="http://schemas.microsoft.com/office/powerpoint/2010/main" val="91776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Clr>
                <a:schemeClr val="dk1"/>
              </a:buClr>
              <a:buSzPct val="100000"/>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Let’s talk about how addiction can have real world effects.</a:t>
            </a:r>
          </a:p>
        </p:txBody>
      </p:sp>
    </p:spTree>
    <p:extLst>
      <p:ext uri="{BB962C8B-B14F-4D97-AF65-F5344CB8AC3E}">
        <p14:creationId xmlns:p14="http://schemas.microsoft.com/office/powerpoint/2010/main" val="165727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Clr>
                <a:schemeClr val="dk1"/>
              </a:buClr>
              <a:buSzPct val="100000"/>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This video briefly describes some of the changes drugs can have on the brain.</a:t>
            </a:r>
          </a:p>
          <a:p>
            <a:pPr lvl="0">
              <a:spcBef>
                <a:spcPts val="0"/>
              </a:spcBef>
              <a:buNone/>
            </a:pPr>
            <a:endParaRPr sz="1100" dirty="0">
              <a:latin typeface="Calibri" panose="020F0502020204030204" pitchFamily="34" charset="0"/>
              <a:cs typeface="Calibri" panose="020F0502020204030204" pitchFamily="34" charset="0"/>
            </a:endParaRPr>
          </a:p>
          <a:p>
            <a:pPr marL="0" lvl="0" indent="0" algn="l">
              <a:spcBef>
                <a:spcPts val="0"/>
              </a:spcBef>
              <a:buFont typeface="Arial" charset="0"/>
              <a:buNone/>
            </a:pPr>
            <a:r>
              <a:rPr lang="en-US" sz="1100" i="1" dirty="0">
                <a:effectLst/>
                <a:latin typeface="Calibri" panose="020F0502020204030204" pitchFamily="34" charset="0"/>
                <a:ea typeface="Lucida Grande"/>
                <a:cs typeface="Calibri" panose="020F0502020204030204" pitchFamily="34" charset="0"/>
                <a:sym typeface="Calibri"/>
              </a:rPr>
              <a:t>[</a:t>
            </a:r>
            <a:r>
              <a:rPr lang="en-US" sz="1100" b="1" i="1" dirty="0">
                <a:effectLst/>
                <a:latin typeface="Calibri" panose="020F0502020204030204" pitchFamily="34" charset="0"/>
                <a:ea typeface="Lucida Grande"/>
                <a:cs typeface="Calibri" panose="020F0502020204030204" pitchFamily="34" charset="0"/>
                <a:sym typeface="Calibri"/>
              </a:rPr>
              <a:t>Hover over slide and click the play button.</a:t>
            </a:r>
            <a:r>
              <a:rPr lang="en-US" sz="1100" i="1" dirty="0">
                <a:effectLst/>
                <a:latin typeface="Calibri" panose="020F0502020204030204" pitchFamily="34" charset="0"/>
                <a:ea typeface="Lucida Grande"/>
                <a:cs typeface="Calibri" panose="020F0502020204030204" pitchFamily="34" charset="0"/>
                <a:sym typeface="Calibri"/>
              </a:rPr>
              <a:t>]</a:t>
            </a:r>
          </a:p>
          <a:p>
            <a:pPr marL="0" lvl="0" indent="0" algn="l">
              <a:spcBef>
                <a:spcPts val="0"/>
              </a:spcBef>
              <a:buFont typeface="Arial" charset="0"/>
              <a:buNone/>
            </a:pPr>
            <a:endParaRPr lang="en-US" sz="1100" i="1" dirty="0">
              <a:effectLst/>
              <a:latin typeface="Calibri" panose="020F0502020204030204" pitchFamily="34" charset="0"/>
              <a:ea typeface="Lucida Grande"/>
              <a:cs typeface="Calibri" panose="020F0502020204030204" pitchFamily="34" charset="0"/>
              <a:sym typeface="Calibri"/>
            </a:endParaRPr>
          </a:p>
          <a:p>
            <a:pPr marL="0" lvl="0" indent="0" algn="l">
              <a:spcBef>
                <a:spcPts val="0"/>
              </a:spcBef>
              <a:buFont typeface="Arial" charset="0"/>
              <a:buNone/>
            </a:pPr>
            <a:r>
              <a:rPr lang="en-US" sz="1100" b="1" i="1" dirty="0">
                <a:solidFill>
                  <a:schemeClr val="dk1"/>
                </a:solidFill>
                <a:latin typeface="Calibri" panose="020F0502020204030204" pitchFamily="34" charset="0"/>
                <a:cs typeface="Calibri" panose="020F0502020204030204" pitchFamily="34" charset="0"/>
              </a:rPr>
              <a:t>If technical issues should arise then watch this video with your students on YouTube by using this link</a:t>
            </a:r>
            <a:r>
              <a:rPr lang="en-US" sz="1100" b="0" i="0" dirty="0">
                <a:solidFill>
                  <a:sysClr val="windowText" lastClr="000000"/>
                </a:solidFill>
                <a:effectLst/>
                <a:latin typeface="Calibri" panose="020F0502020204030204" pitchFamily="34" charset="0"/>
                <a:cs typeface="Calibri" panose="020F0502020204030204" pitchFamily="34" charset="0"/>
                <a:sym typeface="Calibri"/>
              </a:rPr>
              <a:t>: </a:t>
            </a:r>
            <a:r>
              <a:rPr lang="en" sz="1100" dirty="0">
                <a:latin typeface="Calibri" panose="020F0502020204030204" pitchFamily="34" charset="0"/>
                <a:cs typeface="Calibri" panose="020F0502020204030204" pitchFamily="34" charset="0"/>
              </a:rPr>
              <a:t>https://</a:t>
            </a:r>
            <a:r>
              <a:rPr lang="en" sz="1100" dirty="0" err="1">
                <a:latin typeface="Calibri" panose="020F0502020204030204" pitchFamily="34" charset="0"/>
                <a:cs typeface="Calibri" panose="020F0502020204030204" pitchFamily="34" charset="0"/>
              </a:rPr>
              <a:t>www.youtube.com</a:t>
            </a:r>
            <a:r>
              <a:rPr lang="en" sz="1100" dirty="0">
                <a:latin typeface="Calibri" panose="020F0502020204030204" pitchFamily="34" charset="0"/>
                <a:cs typeface="Calibri" panose="020F0502020204030204" pitchFamily="34" charset="0"/>
              </a:rPr>
              <a:t>/</a:t>
            </a:r>
            <a:r>
              <a:rPr lang="en" sz="1100" dirty="0" err="1">
                <a:latin typeface="Calibri" panose="020F0502020204030204" pitchFamily="34" charset="0"/>
                <a:cs typeface="Calibri" panose="020F0502020204030204" pitchFamily="34" charset="0"/>
              </a:rPr>
              <a:t>watch?v</a:t>
            </a:r>
            <a:r>
              <a:rPr lang="en" sz="1100" dirty="0">
                <a:latin typeface="Calibri" panose="020F0502020204030204" pitchFamily="34" charset="0"/>
                <a:cs typeface="Calibri" panose="020F0502020204030204" pitchFamily="34" charset="0"/>
              </a:rPr>
              <a:t>=5f1nmqiHIII</a:t>
            </a:r>
          </a:p>
        </p:txBody>
      </p:sp>
    </p:spTree>
    <p:extLst>
      <p:ext uri="{BB962C8B-B14F-4D97-AF65-F5344CB8AC3E}">
        <p14:creationId xmlns:p14="http://schemas.microsoft.com/office/powerpoint/2010/main" val="92397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latin typeface="Calibri" panose="020F0502020204030204" pitchFamily="34" charset="0"/>
                <a:cs typeface="Calibri" panose="020F0502020204030204" pitchFamily="34" charset="0"/>
              </a:rPr>
              <a:t>Teacher Talking Points:</a:t>
            </a:r>
          </a:p>
          <a:p>
            <a:pPr marL="171450" lvl="0" indent="-171450">
              <a:spcBef>
                <a:spcPts val="0"/>
              </a:spcBef>
              <a:buFont typeface="Arial" panose="020B0604020202020204" pitchFamily="34" charset="0"/>
              <a:buChar char="•"/>
            </a:pPr>
            <a:r>
              <a:rPr lang="en" sz="1100" dirty="0">
                <a:latin typeface="Calibri" panose="020F0502020204030204" pitchFamily="34" charset="0"/>
                <a:cs typeface="Calibri" panose="020F0502020204030204" pitchFamily="34" charset="0"/>
              </a:rPr>
              <a:t>There are many possible ways that addiction can affect loved ones. </a:t>
            </a:r>
          </a:p>
          <a:p>
            <a:pPr marL="171450" lvl="0" indent="-171450">
              <a:spcBef>
                <a:spcPts val="0"/>
              </a:spcBef>
              <a:buFont typeface="Arial" panose="020B0604020202020204" pitchFamily="34" charset="0"/>
              <a:buChar char="•"/>
            </a:pPr>
            <a:r>
              <a:rPr lang="en" sz="1100" dirty="0">
                <a:latin typeface="Calibri" panose="020F0502020204030204" pitchFamily="34" charset="0"/>
                <a:cs typeface="Calibri" panose="020F0502020204030204" pitchFamily="34" charset="0"/>
              </a:rPr>
              <a:t>In small groups, you will be assigned a role and you will write a short letter to your loved one who is battling addiction describing how you have been affected.</a:t>
            </a:r>
          </a:p>
          <a:p>
            <a:pPr marL="171450" lvl="0" indent="-171450">
              <a:spcBef>
                <a:spcPts val="0"/>
              </a:spcBef>
              <a:buFont typeface="Arial" panose="020B0604020202020204" pitchFamily="34" charset="0"/>
              <a:buChar char="•"/>
            </a:pPr>
            <a:r>
              <a:rPr lang="en" sz="1100" i="1" dirty="0">
                <a:latin typeface="Calibri" panose="020F0502020204030204" pitchFamily="34" charset="0"/>
                <a:cs typeface="Calibri" panose="020F0502020204030204" pitchFamily="34" charset="0"/>
              </a:rPr>
              <a:t>Assign small groups the following roles:</a:t>
            </a:r>
          </a:p>
          <a:p>
            <a:pPr marL="628556" lvl="1" indent="-171450">
              <a:spcBef>
                <a:spcPts val="0"/>
              </a:spcBef>
              <a:buFont typeface="Arial" panose="020B0604020202020204" pitchFamily="34" charset="0"/>
              <a:buChar char="•"/>
            </a:pPr>
            <a:r>
              <a:rPr lang="en" sz="1100" i="1" dirty="0">
                <a:latin typeface="Calibri" panose="020F0502020204030204" pitchFamily="34" charset="0"/>
                <a:cs typeface="Calibri" panose="020F0502020204030204" pitchFamily="34" charset="0"/>
              </a:rPr>
              <a:t>Parents</a:t>
            </a:r>
          </a:p>
          <a:p>
            <a:pPr marL="628556" lvl="1" indent="-171450">
              <a:spcBef>
                <a:spcPts val="0"/>
              </a:spcBef>
              <a:buFont typeface="Arial" panose="020B0604020202020204" pitchFamily="34" charset="0"/>
              <a:buChar char="•"/>
            </a:pPr>
            <a:r>
              <a:rPr lang="en" sz="1100" i="1" dirty="0">
                <a:latin typeface="Calibri" panose="020F0502020204030204" pitchFamily="34" charset="0"/>
                <a:cs typeface="Calibri" panose="020F0502020204030204" pitchFamily="34" charset="0"/>
              </a:rPr>
              <a:t>Best Friend</a:t>
            </a:r>
          </a:p>
          <a:p>
            <a:pPr marL="628556" lvl="1" indent="-171450">
              <a:spcBef>
                <a:spcPts val="0"/>
              </a:spcBef>
              <a:buFont typeface="Arial" panose="020B0604020202020204" pitchFamily="34" charset="0"/>
              <a:buChar char="•"/>
            </a:pPr>
            <a:r>
              <a:rPr lang="en" sz="1100" i="1" dirty="0">
                <a:latin typeface="Calibri" panose="020F0502020204030204" pitchFamily="34" charset="0"/>
                <a:cs typeface="Calibri" panose="020F0502020204030204" pitchFamily="34" charset="0"/>
              </a:rPr>
              <a:t>Romantic Partner</a:t>
            </a:r>
          </a:p>
          <a:p>
            <a:pPr marL="628556" lvl="1" indent="-171450">
              <a:spcBef>
                <a:spcPts val="0"/>
              </a:spcBef>
              <a:buFont typeface="Arial" panose="020B0604020202020204" pitchFamily="34" charset="0"/>
              <a:buChar char="•"/>
            </a:pPr>
            <a:r>
              <a:rPr lang="en" sz="1100" i="1" dirty="0">
                <a:latin typeface="Calibri" panose="020F0502020204030204" pitchFamily="34" charset="0"/>
                <a:cs typeface="Calibri" panose="020F0502020204030204" pitchFamily="34" charset="0"/>
              </a:rPr>
              <a:t>Coworker</a:t>
            </a:r>
          </a:p>
          <a:p>
            <a:pPr marL="0" lvl="0" indent="0" rtl="0">
              <a:spcBef>
                <a:spcPts val="0"/>
              </a:spcBef>
              <a:buNone/>
            </a:pPr>
            <a:r>
              <a:rPr lang="en" sz="1100" i="1" dirty="0">
                <a:latin typeface="Calibri" panose="020F0502020204030204" pitchFamily="34" charset="0"/>
                <a:cs typeface="Calibri" panose="020F0502020204030204" pitchFamily="34" charset="0"/>
              </a:rPr>
              <a:t>** Disclaimer and debriefing - what to do with disclosure</a:t>
            </a:r>
          </a:p>
        </p:txBody>
      </p:sp>
    </p:spTree>
    <p:extLst>
      <p:ext uri="{BB962C8B-B14F-4D97-AF65-F5344CB8AC3E}">
        <p14:creationId xmlns:p14="http://schemas.microsoft.com/office/powerpoint/2010/main" val="75034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We’ll discuss the definition of addiction, talk about the physiology of addiction, addiction myths, and the effects of addiction.</a:t>
            </a:r>
          </a:p>
        </p:txBody>
      </p:sp>
    </p:spTree>
    <p:extLst>
      <p:ext uri="{BB962C8B-B14F-4D97-AF65-F5344CB8AC3E}">
        <p14:creationId xmlns:p14="http://schemas.microsoft.com/office/powerpoint/2010/main" val="38673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Addiction causes involuntary changes to the body.</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Addiction takes away the brain’s ability to think and act independently. Living with addiction is like being a robot who is controlled by an outside force.</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Developing an addiction can also stunt physical and mental growth.</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The ability to reproduce and have children in a healthy way can be comprised by addiction.</a:t>
            </a:r>
          </a:p>
          <a:p>
            <a:pPr marL="171450" lvl="0" indent="-17145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a:t>
            </a:r>
            <a:r>
              <a:rPr lang="en" sz="1100" i="1" dirty="0">
                <a:solidFill>
                  <a:schemeClr val="dk1"/>
                </a:solidFill>
                <a:latin typeface="Calibri" panose="020F0502020204030204" pitchFamily="34" charset="0"/>
                <a:cs typeface="Calibri" panose="020F0502020204030204" pitchFamily="34" charset="0"/>
              </a:rPr>
              <a:t>Click</a:t>
            </a:r>
            <a:r>
              <a:rPr lang="en" sz="1100" dirty="0">
                <a:solidFill>
                  <a:schemeClr val="dk1"/>
                </a:solidFill>
                <a:latin typeface="Calibri" panose="020F0502020204030204" pitchFamily="34" charset="0"/>
                <a:cs typeface="Calibri" panose="020F0502020204030204" pitchFamily="34" charset="0"/>
              </a:rPr>
              <a:t>) And one incredibly important fact to remember is, the earlier in life a person starts using drugs, the harder it is to break free from the addiction.</a:t>
            </a:r>
          </a:p>
        </p:txBody>
      </p:sp>
    </p:spTree>
    <p:extLst>
      <p:ext uri="{BB962C8B-B14F-4D97-AF65-F5344CB8AC3E}">
        <p14:creationId xmlns:p14="http://schemas.microsoft.com/office/powerpoint/2010/main" val="104022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 sz="1100" i="1" dirty="0">
                <a:latin typeface="Calibri" panose="020F0502020204030204" pitchFamily="34" charset="0"/>
                <a:cs typeface="Calibri" panose="020F0502020204030204" pitchFamily="34" charset="0"/>
              </a:rPr>
              <a:t>Teacher Talking Points:</a:t>
            </a:r>
            <a:endParaRPr lang="en-US" sz="1100" i="1" dirty="0">
              <a:latin typeface="Calibri" panose="020F0502020204030204" pitchFamily="34" charset="0"/>
              <a:cs typeface="Calibri" panose="020F0502020204030204" pitchFamily="34" charset="0"/>
            </a:endParaRPr>
          </a:p>
          <a:p>
            <a:pPr marL="171450" lvl="0" indent="-171450">
              <a:spcBef>
                <a:spcPts val="0"/>
              </a:spcBef>
              <a:buFont typeface="Arial" charset="0"/>
              <a:buChar char="•"/>
            </a:pPr>
            <a:r>
              <a:rPr lang="en" sz="1100" dirty="0">
                <a:solidFill>
                  <a:schemeClr val="dk1"/>
                </a:solidFill>
                <a:latin typeface="Calibri" panose="020F0502020204030204" pitchFamily="34" charset="0"/>
                <a:cs typeface="Calibri" panose="020F0502020204030204" pitchFamily="34" charset="0"/>
              </a:rPr>
              <a:t>Quitting a tobacco product can be incredibly difficult and it’s important to utilize resources to help support someone who is quitting/going nicotine-free. </a:t>
            </a:r>
            <a:endParaRPr lang="en-US" sz="1100" dirty="0">
              <a:solidFill>
                <a:schemeClr val="dk1"/>
              </a:solidFill>
              <a:latin typeface="Calibri" panose="020F0502020204030204" pitchFamily="34" charset="0"/>
              <a:cs typeface="Calibri" panose="020F0502020204030204" pitchFamily="34" charset="0"/>
            </a:endParaRPr>
          </a:p>
          <a:p>
            <a:pPr marL="171450" lvl="0" indent="-171450">
              <a:spcBef>
                <a:spcPts val="0"/>
              </a:spcBef>
              <a:buFont typeface="Arial" charset="0"/>
              <a:buChar char="•"/>
            </a:pPr>
            <a:r>
              <a:rPr lang="en" sz="1100" dirty="0">
                <a:solidFill>
                  <a:schemeClr val="dk1"/>
                </a:solidFill>
                <a:latin typeface="Calibri" panose="020F0502020204030204" pitchFamily="34" charset="0"/>
                <a:cs typeface="Calibri" panose="020F0502020204030204" pitchFamily="34" charset="0"/>
              </a:rPr>
              <a:t>Here are additional resources about tobacco/nicotine cessation.</a:t>
            </a:r>
          </a:p>
          <a:p>
            <a:pPr marL="171450" lvl="0" indent="-171450">
              <a:spcBef>
                <a:spcPts val="0"/>
              </a:spcBef>
              <a:buFont typeface="Arial" charset="0"/>
              <a:buChar char="•"/>
            </a:pPr>
            <a:r>
              <a:rPr lang="en-US" sz="1100" dirty="0">
                <a:latin typeface="Calibri" panose="020F0502020204030204" pitchFamily="34" charset="0"/>
                <a:cs typeface="Calibri" panose="020F0502020204030204" pitchFamily="34" charset="0"/>
              </a:rPr>
              <a:t>Here is a national website that offers information on quitting e-cig/vape use.</a:t>
            </a:r>
          </a:p>
          <a:p>
            <a:pPr marL="171450" lvl="0" indent="-171450">
              <a:spcBef>
                <a:spcPts val="0"/>
              </a:spcBef>
              <a:buFont typeface="Arial" charset="0"/>
              <a:buChar char="•"/>
            </a:pPr>
            <a:r>
              <a:rPr lang="en-US" sz="1100" dirty="0">
                <a:latin typeface="Calibri" panose="020F0502020204030204" pitchFamily="34" charset="0"/>
                <a:cs typeface="Calibri" panose="020F0502020204030204" pitchFamily="34" charset="0"/>
              </a:rPr>
              <a:t>There is a national hotline, 1-800-QUIT-NOW (1-800-784-8669). When you call that number and give them the state you’re calling from, they will connect you to your state’s hotline.  </a:t>
            </a:r>
          </a:p>
          <a:p>
            <a:pPr marL="171450" lvl="0" indent="-171450">
              <a:spcBef>
                <a:spcPts val="0"/>
              </a:spcBef>
              <a:buFont typeface="Arial" charset="0"/>
              <a:buChar char="•"/>
            </a:pPr>
            <a:r>
              <a:rPr lang="en-US" sz="1100" dirty="0">
                <a:latin typeface="Calibri" panose="020F0502020204030204" pitchFamily="34" charset="0"/>
                <a:cs typeface="Calibri" panose="020F0502020204030204" pitchFamily="34" charset="0"/>
              </a:rPr>
              <a:t>Each state varies in the type of services offered (</a:t>
            </a:r>
            <a:r>
              <a:rPr lang="en-US" sz="1100" dirty="0">
                <a:latin typeface="Calibri" panose="020F0502020204030204" pitchFamily="34" charset="0"/>
                <a:cs typeface="Calibri" panose="020F0502020204030204" pitchFamily="34" charset="0"/>
                <a:hlinkClick r:id="rId3"/>
              </a:rPr>
              <a:t>http://map.naquitline.org/</a:t>
            </a:r>
            <a:r>
              <a:rPr lang="en-US" sz="11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100" dirty="0">
              <a:latin typeface="Calibri" panose="020F0502020204030204" pitchFamily="34" charset="0"/>
              <a:cs typeface="Calibri" panose="020F0502020204030204" pitchFamily="34" charset="0"/>
            </a:endParaRPr>
          </a:p>
          <a:p>
            <a:pPr marL="0" indent="0">
              <a:buFontTx/>
              <a:buNone/>
            </a:pPr>
            <a:r>
              <a:rPr lang="en-US" sz="1100" dirty="0">
                <a:latin typeface="Calibri" panose="020F0502020204030204" pitchFamily="34" charset="0"/>
                <a:cs typeface="Calibri" panose="020F0502020204030204" pitchFamily="34" charset="0"/>
              </a:rPr>
              <a:t>References:</a:t>
            </a:r>
          </a:p>
          <a:p>
            <a:pPr marL="0" indent="0">
              <a:buFontTx/>
              <a:buNone/>
            </a:pPr>
            <a:r>
              <a:rPr lang="en-US" sz="1100" dirty="0">
                <a:latin typeface="Calibri" panose="020F0502020204030204" pitchFamily="34" charset="0"/>
                <a:cs typeface="Calibri" panose="020F0502020204030204" pitchFamily="34" charset="0"/>
                <a:hlinkClick r:id="rId4"/>
              </a:rPr>
              <a:t>https://teen.smokefree.gov/</a:t>
            </a:r>
            <a:endParaRPr lang="en-US" sz="1100" dirty="0">
              <a:latin typeface="Calibri" panose="020F0502020204030204" pitchFamily="34" charset="0"/>
              <a:cs typeface="Calibri" panose="020F0502020204030204" pitchFamily="34" charset="0"/>
            </a:endParaRPr>
          </a:p>
          <a:p>
            <a:pPr marL="0" indent="0">
              <a:buFontTx/>
              <a:buNone/>
            </a:pPr>
            <a:r>
              <a:rPr lang="en-US" sz="1100" dirty="0">
                <a:latin typeface="Calibri" panose="020F0502020204030204" pitchFamily="34" charset="0"/>
                <a:cs typeface="Calibri" panose="020F0502020204030204" pitchFamily="34" charset="0"/>
                <a:hlinkClick r:id="rId3"/>
              </a:rPr>
              <a:t>http://map.naquitline.org/</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5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Calibri" panose="020F0502020204030204" pitchFamily="34" charset="0"/>
                <a:cs typeface="Calibri" panose="020F0502020204030204" pitchFamily="34" charset="0"/>
              </a:rPr>
              <a:t>Teacher Talking Points: </a:t>
            </a:r>
            <a:endParaRPr lang="en-US" sz="1100" i="1" dirty="0">
              <a:solidFill>
                <a:srgbClr val="000000"/>
              </a:solidFill>
              <a:latin typeface="Calibri" panose="020F0502020204030204" pitchFamily="34" charset="0"/>
              <a:cs typeface="Calibri" panose="020F0502020204030204" pitchFamily="34" charset="0"/>
            </a:endParaRPr>
          </a:p>
          <a:p>
            <a:pPr marL="285750" indent="-285750">
              <a:buFont typeface="Arial"/>
              <a:buChar char="•"/>
            </a:pPr>
            <a:r>
              <a:rPr lang="en-US" sz="1100" dirty="0">
                <a:latin typeface="Calibri" panose="020F0502020204030204" pitchFamily="34" charset="0"/>
                <a:cs typeface="Calibri" panose="020F0502020204030204" pitchFamily="34" charset="0"/>
              </a:rPr>
              <a:t>Here is another e-cigarette quit program. If you text “DITCHJUUL” to 887-09 then you will receive daily tips on how to quit vaping. It's easy to use and easy to stop if you don't want it. </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Reference:</a:t>
            </a:r>
          </a:p>
          <a:p>
            <a:r>
              <a:rPr lang="en-US" sz="1100" dirty="0">
                <a:latin typeface="Calibri" panose="020F0502020204030204" pitchFamily="34" charset="0"/>
                <a:cs typeface="Calibri" panose="020F0502020204030204" pitchFamily="34" charset="0"/>
                <a:hlinkClick r:id="rId3"/>
              </a:rPr>
              <a:t>https://truthinitiative.org/what-we-do/quit-smoking-tools</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0827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u="none" dirty="0">
                <a:latin typeface="Calibri" panose="020F0502020204030204" pitchFamily="34" charset="0"/>
                <a:cs typeface="Calibri" panose="020F0502020204030204" pitchFamily="34" charset="0"/>
              </a:rPr>
              <a:t>Teacher Talking Points:</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This resource is for people who live in California.</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Free individual counseling and coaching is available to youth who want to quit e-cigs/vapes. You need to enroll first, which only takes 5 minutes to do. They can also email free reading materials if you want them.</a:t>
            </a:r>
          </a:p>
          <a:p>
            <a:pPr marL="285750" indent="-285750">
              <a:buFont typeface="Arial" panose="020B0604020202020204" pitchFamily="34" charset="0"/>
              <a:buChar char="•"/>
            </a:pPr>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Reference:</a:t>
            </a:r>
          </a:p>
          <a:p>
            <a:r>
              <a:rPr lang="en-US" sz="1100" dirty="0">
                <a:latin typeface="Calibri" panose="020F0502020204030204" pitchFamily="34" charset="0"/>
                <a:cs typeface="Calibri" panose="020F0502020204030204" pitchFamily="34" charset="0"/>
                <a:hlinkClick r:id="rId3"/>
              </a:rPr>
              <a:t>https://www.nobutts.org/</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052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6" rtl="0" eaLnBrk="1" fontAlgn="auto" latinLnBrk="0" hangingPunct="1">
              <a:lnSpc>
                <a:spcPct val="100000"/>
              </a:lnSpc>
              <a:spcBef>
                <a:spcPts val="0"/>
              </a:spcBef>
              <a:spcAft>
                <a:spcPts val="0"/>
              </a:spcAft>
              <a:buClrTx/>
              <a:buSzTx/>
              <a:buFontTx/>
              <a:buNone/>
              <a:tabLst/>
              <a:defRPr/>
            </a:pPr>
            <a:r>
              <a:rPr lang="en-US" sz="1000" i="1" u="none" kern="1200" dirty="0">
                <a:solidFill>
                  <a:schemeClr val="tx1"/>
                </a:solidFill>
                <a:effectLst/>
                <a:latin typeface="Calibri" panose="020F0502020204030204" pitchFamily="34" charset="0"/>
                <a:ea typeface="+mn-ea"/>
                <a:cs typeface="Calibri" panose="020F0502020204030204" pitchFamily="34" charset="0"/>
              </a:rPr>
              <a:t>Teacher Talking Points (outside California):</a:t>
            </a:r>
          </a:p>
          <a:p>
            <a:pPr marL="171450" marR="0" lvl="0" indent="-171450" algn="l" defTabSz="4571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Calibri" panose="020F0502020204030204" pitchFamily="34" charset="0"/>
                <a:ea typeface="+mn-ea"/>
                <a:cs typeface="Calibri" panose="020F0502020204030204" pitchFamily="34" charset="0"/>
              </a:rPr>
              <a:t>There is also a new youth tobacco/nicotine cessation program, available for free in Colorado, Hawai’i, Idaho, Iowa, Kansas, Kentucky, Massachusetts, Michigan, Minnesota, Montana, Nevada, New Hampshire, North Dakota, Ohio, Oklahoma, Pennsylvania, Rhode Island, Utah, Vermont, and Wyoming. </a:t>
            </a:r>
          </a:p>
          <a:p>
            <a:pPr marL="171450" marR="0" lvl="0" indent="-171450" algn="l" defTabSz="4571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Calibri" panose="020F0502020204030204" pitchFamily="34" charset="0"/>
                <a:ea typeface="+mn-ea"/>
                <a:cs typeface="Calibri" panose="020F0502020204030204" pitchFamily="34" charset="0"/>
              </a:rPr>
              <a:t>They provide structured, live coaching sessions for youth using multiple communication tools. Visit </a:t>
            </a:r>
            <a:r>
              <a:rPr lang="en-US" sz="1000" kern="1200" dirty="0" err="1">
                <a:solidFill>
                  <a:schemeClr val="tx1"/>
                </a:solidFill>
                <a:effectLst/>
                <a:latin typeface="Calibri" panose="020F0502020204030204" pitchFamily="34" charset="0"/>
                <a:ea typeface="+mn-ea"/>
                <a:cs typeface="Calibri" panose="020F0502020204030204" pitchFamily="34" charset="0"/>
              </a:rPr>
              <a:t>MyLifeMyQuit.com</a:t>
            </a:r>
            <a:r>
              <a:rPr lang="en-US" sz="1000" kern="1200" dirty="0">
                <a:solidFill>
                  <a:schemeClr val="tx1"/>
                </a:solidFill>
                <a:effectLst/>
                <a:latin typeface="Calibri" panose="020F0502020204030204" pitchFamily="34" charset="0"/>
                <a:ea typeface="+mn-ea"/>
                <a:cs typeface="Calibri" panose="020F0502020204030204" pitchFamily="34" charset="0"/>
              </a:rPr>
              <a:t> or text “Start My Quit” to 855-891-9989 to learn more. #</a:t>
            </a:r>
            <a:r>
              <a:rPr lang="en-US" sz="1000" kern="1200" dirty="0" err="1">
                <a:solidFill>
                  <a:schemeClr val="tx1"/>
                </a:solidFill>
                <a:effectLst/>
                <a:latin typeface="Calibri" panose="020F0502020204030204" pitchFamily="34" charset="0"/>
                <a:ea typeface="+mn-ea"/>
                <a:cs typeface="Calibri" panose="020F0502020204030204" pitchFamily="34" charset="0"/>
              </a:rPr>
              <a:t>MyLifeMyQuit</a:t>
            </a:r>
            <a:r>
              <a:rPr lang="en-US" sz="1000" kern="1200" dirty="0">
                <a:solidFill>
                  <a:schemeClr val="tx1"/>
                </a:solidFill>
                <a:effectLst/>
                <a:latin typeface="Calibri" panose="020F0502020204030204" pitchFamily="34" charset="0"/>
                <a:ea typeface="+mn-ea"/>
                <a:cs typeface="Calibri" panose="020F0502020204030204" pitchFamily="34" charset="0"/>
              </a:rPr>
              <a:t> #</a:t>
            </a:r>
            <a:r>
              <a:rPr lang="en-US" sz="1000" kern="1200" dirty="0" err="1">
                <a:solidFill>
                  <a:schemeClr val="tx1"/>
                </a:solidFill>
                <a:effectLst/>
                <a:latin typeface="Calibri" panose="020F0502020204030204" pitchFamily="34" charset="0"/>
                <a:ea typeface="+mn-ea"/>
                <a:cs typeface="Calibri" panose="020F0502020204030204" pitchFamily="34" charset="0"/>
              </a:rPr>
              <a:t>StartMyQuit</a:t>
            </a:r>
            <a:r>
              <a:rPr lang="en-US" sz="1000" kern="1200" dirty="0">
                <a:solidFill>
                  <a:schemeClr val="tx1"/>
                </a:solidFill>
                <a:effectLst/>
                <a:latin typeface="Calibri" panose="020F0502020204030204" pitchFamily="34" charset="0"/>
                <a:ea typeface="+mn-ea"/>
                <a:cs typeface="Calibri" panose="020F0502020204030204" pitchFamily="34" charset="0"/>
              </a:rPr>
              <a:t>. </a:t>
            </a:r>
          </a:p>
          <a:p>
            <a:pPr marL="171450" marR="0" lvl="0" indent="-171450" algn="l" defTabSz="4571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Calibri" panose="020F0502020204030204" pitchFamily="34" charset="0"/>
              <a:cs typeface="Calibri" panose="020F0502020204030204" pitchFamily="34" charset="0"/>
            </a:endParaRPr>
          </a:p>
          <a:p>
            <a:pPr marL="0" marR="0" lvl="0" indent="0" algn="l" defTabSz="45710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Calibri" panose="020F0502020204030204" pitchFamily="34" charset="0"/>
                <a:ea typeface="Lucida Grande"/>
                <a:cs typeface="Calibri" panose="020F0502020204030204" pitchFamily="34" charset="0"/>
                <a:sym typeface="Lucida Grande"/>
              </a:rPr>
              <a:t>Reference: </a:t>
            </a:r>
          </a:p>
          <a:p>
            <a:pPr marL="0" marR="0" lvl="0" indent="0" algn="l" defTabSz="45710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u="sng" kern="1200" dirty="0">
                <a:solidFill>
                  <a:schemeClr val="tx1"/>
                </a:solidFill>
                <a:effectLst/>
                <a:latin typeface="Calibri" panose="020F0502020204030204" pitchFamily="34" charset="0"/>
                <a:ea typeface="Lucida Grande"/>
                <a:cs typeface="Calibri" panose="020F0502020204030204" pitchFamily="34" charset="0"/>
                <a:sym typeface="Lucida Grande"/>
                <a:hlinkClick r:id="rId3"/>
              </a:rPr>
              <a:t>https://www.mylifemyquit.com/?utm_source=fb&amp;utm_medium=soc&amp;utm_campaign=TPT</a:t>
            </a:r>
            <a:endParaRPr lang="en-US" sz="1000" kern="1200" dirty="0">
              <a:solidFill>
                <a:schemeClr val="tx1"/>
              </a:solidFill>
              <a:effectLst/>
              <a:latin typeface="Calibri" panose="020F0502020204030204" pitchFamily="34" charset="0"/>
              <a:ea typeface="Lucida Grande"/>
              <a:cs typeface="Calibri" panose="020F0502020204030204" pitchFamily="34" charset="0"/>
              <a:sym typeface="Lucida Grand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06" rtl="0" eaLnBrk="1" fontAlgn="auto" latinLnBrk="0" hangingPunct="1">
              <a:lnSpc>
                <a:spcPct val="100000"/>
              </a:lnSpc>
              <a:spcBef>
                <a:spcPts val="0"/>
              </a:spcBef>
              <a:spcAft>
                <a:spcPts val="0"/>
              </a:spcAft>
              <a:buClrTx/>
              <a:buSzTx/>
              <a:buFontTx/>
              <a:buNone/>
              <a:tabLst/>
              <a:defRPr/>
            </a:pPr>
            <a:fld id="{1063461B-20B2-0D4B-AD29-BCDFF9922967}"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Helvetica"/>
              </a:rPr>
              <a:pPr marL="0" marR="0" lvl="0" indent="0" algn="r" defTabSz="45710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spTree>
    <p:extLst>
      <p:ext uri="{BB962C8B-B14F-4D97-AF65-F5344CB8AC3E}">
        <p14:creationId xmlns:p14="http://schemas.microsoft.com/office/powerpoint/2010/main" val="3117582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solidFill>
                  <a:schemeClr val="dk1"/>
                </a:solidFill>
                <a:latin typeface="Calibri" panose="020F0502020204030204" pitchFamily="34" charset="0"/>
                <a:cs typeface="Calibri" panose="020F0502020204030204" pitchFamily="34" charset="0"/>
              </a:rPr>
              <a:t>Click image to follow link- </a:t>
            </a:r>
            <a:r>
              <a:rPr lang="en" sz="1100" b="1" dirty="0">
                <a:solidFill>
                  <a:schemeClr val="dk1"/>
                </a:solidFill>
                <a:latin typeface="Calibri" panose="020F0502020204030204" pitchFamily="34" charset="0"/>
                <a:cs typeface="Calibri" panose="020F0502020204030204" pitchFamily="34" charset="0"/>
              </a:rPr>
              <a:t>http://</a:t>
            </a:r>
            <a:r>
              <a:rPr lang="en" sz="1100" b="1" dirty="0" err="1">
                <a:solidFill>
                  <a:schemeClr val="dk1"/>
                </a:solidFill>
                <a:latin typeface="Calibri" panose="020F0502020204030204" pitchFamily="34" charset="0"/>
                <a:cs typeface="Calibri" panose="020F0502020204030204" pitchFamily="34" charset="0"/>
              </a:rPr>
              <a:t>tinyurl.com</a:t>
            </a:r>
            <a:r>
              <a:rPr lang="en" sz="1100" b="1" dirty="0">
                <a:solidFill>
                  <a:schemeClr val="dk1"/>
                </a:solidFill>
                <a:latin typeface="Calibri" panose="020F0502020204030204" pitchFamily="34" charset="0"/>
                <a:cs typeface="Calibri" panose="020F0502020204030204" pitchFamily="34" charset="0"/>
              </a:rPr>
              <a:t>/TPT-Addiction-Quiz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b="1" dirty="0"/>
          </a:p>
          <a:p>
            <a:pPr lvl="0">
              <a:spcBef>
                <a:spcPts val="0"/>
              </a:spcBef>
              <a:buNone/>
            </a:pPr>
            <a:endParaRPr lang="en" i="1" u="sng" dirty="0">
              <a:solidFill>
                <a:schemeClr val="hlink"/>
              </a:solidFill>
              <a:hlinkClick r:id="rId3"/>
            </a:endParaRPr>
          </a:p>
          <a:p>
            <a:pPr lvl="0">
              <a:spcBef>
                <a:spcPts val="0"/>
              </a:spcBef>
              <a:buNone/>
            </a:pPr>
            <a:endParaRPr i="1" dirty="0">
              <a:solidFill>
                <a:schemeClr val="dk1"/>
              </a:solidFill>
            </a:endParaRPr>
          </a:p>
          <a:p>
            <a:pPr lvl="0" rtl="0">
              <a:spcBef>
                <a:spcPts val="0"/>
              </a:spcBef>
              <a:buNone/>
            </a:pPr>
            <a:endParaRPr i="1" dirty="0">
              <a:solidFill>
                <a:schemeClr val="dk1"/>
              </a:solidFill>
            </a:endParaRPr>
          </a:p>
          <a:p>
            <a:pPr lvl="0" rtl="0">
              <a:spcBef>
                <a:spcPts val="0"/>
              </a:spcBef>
              <a:buNone/>
            </a:pPr>
            <a:endParaRPr dirty="0"/>
          </a:p>
        </p:txBody>
      </p:sp>
    </p:spTree>
    <p:extLst>
      <p:ext uri="{BB962C8B-B14F-4D97-AF65-F5344CB8AC3E}">
        <p14:creationId xmlns:p14="http://schemas.microsoft.com/office/powerpoint/2010/main" val="404716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lIns="89450" tIns="89450" rIns="89450" bIns="89450" anchor="ctr" anchorCtr="0">
            <a:noAutofit/>
          </a:bodyPr>
          <a:lstStyle/>
          <a:p>
            <a:pPr lvl="0">
              <a:spcBef>
                <a:spcPts val="0"/>
              </a:spcBef>
              <a:buNone/>
            </a:pPr>
            <a:r>
              <a:rPr lang="en" sz="1100" i="1" dirty="0">
                <a:latin typeface="Calibri" panose="020F0502020204030204" pitchFamily="34" charset="0"/>
                <a:cs typeface="Calibri" panose="020F0502020204030204" pitchFamily="34" charset="0"/>
              </a:rPr>
              <a:t>Teacher Talking Points: </a:t>
            </a:r>
          </a:p>
          <a:p>
            <a:pPr marL="171450" lvl="0" indent="-171450">
              <a:spcBef>
                <a:spcPts val="0"/>
              </a:spcBef>
              <a:buFont typeface="Arial" panose="020B0604020202020204" pitchFamily="34" charset="0"/>
              <a:buChar char="•"/>
            </a:pPr>
            <a:r>
              <a:rPr lang="en-US" sz="1100" dirty="0">
                <a:solidFill>
                  <a:schemeClr val="dk1"/>
                </a:solidFill>
                <a:latin typeface="Calibri" panose="020F0502020204030204" pitchFamily="34" charset="0"/>
                <a:cs typeface="Calibri" panose="020F0502020204030204" pitchFamily="34" charset="0"/>
              </a:rPr>
              <a:t>Drugs </a:t>
            </a:r>
            <a:r>
              <a:rPr lang="en" sz="1100" dirty="0">
                <a:solidFill>
                  <a:schemeClr val="dk1"/>
                </a:solidFill>
                <a:latin typeface="Calibri" panose="020F0502020204030204" pitchFamily="34" charset="0"/>
                <a:cs typeface="Calibri" panose="020F0502020204030204" pitchFamily="34" charset="0"/>
              </a:rPr>
              <a:t>can leave long-lasting effects on the brain, especially if you are a teenager. Next, we are going to talk about what makes the teenage brain unique.</a:t>
            </a:r>
          </a:p>
          <a:p>
            <a:pPr lvl="0">
              <a:spcBef>
                <a:spcPts val="0"/>
              </a:spcBef>
              <a:buNone/>
            </a:pPr>
            <a:endParaRPr sz="1100" dirty="0">
              <a:latin typeface="Calibri" panose="020F0502020204030204" pitchFamily="34" charset="0"/>
              <a:cs typeface="Calibri" panose="020F0502020204030204" pitchFamily="34" charset="0"/>
            </a:endParaRPr>
          </a:p>
          <a:p>
            <a:pPr lvl="0">
              <a:spcBef>
                <a:spcPts val="0"/>
              </a:spcBef>
              <a:buNone/>
            </a:pPr>
            <a:r>
              <a:rPr lang="en" sz="1100" dirty="0">
                <a:latin typeface="Calibri" panose="020F0502020204030204" pitchFamily="34" charset="0"/>
                <a:cs typeface="Calibri" panose="020F0502020204030204" pitchFamily="34" charset="0"/>
              </a:rPr>
              <a:t>Image: https://</a:t>
            </a:r>
            <a:r>
              <a:rPr lang="en" sz="1100" dirty="0" err="1">
                <a:latin typeface="Calibri" panose="020F0502020204030204" pitchFamily="34" charset="0"/>
                <a:cs typeface="Calibri" panose="020F0502020204030204" pitchFamily="34" charset="0"/>
              </a:rPr>
              <a:t>pixabay.com</a:t>
            </a:r>
            <a:r>
              <a:rPr lang="en" sz="1100" dirty="0">
                <a:latin typeface="Calibri" panose="020F0502020204030204" pitchFamily="34" charset="0"/>
                <a:cs typeface="Calibri" panose="020F0502020204030204" pitchFamily="34" charset="0"/>
              </a:rPr>
              <a:t>/static/uploads/photo/2015/10/26/18/58/brain-1007686_960_720.png</a:t>
            </a:r>
          </a:p>
          <a:p>
            <a:pPr lvl="0">
              <a:spcBef>
                <a:spcPts val="0"/>
              </a:spcBef>
              <a:buNone/>
            </a:pPr>
            <a:endParaRPr dirty="0"/>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36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latin typeface="Calibri" panose="020F0502020204030204" pitchFamily="34" charset="0"/>
                <a:cs typeface="Calibri" panose="020F0502020204030204" pitchFamily="34" charset="0"/>
              </a:rPr>
              <a:t>Teacher Talking Points:</a:t>
            </a:r>
          </a:p>
          <a:p>
            <a:pPr marL="171450" lvl="0" indent="-171450">
              <a:spcBef>
                <a:spcPts val="0"/>
              </a:spcBef>
              <a:buFont typeface="Arial" panose="020B0604020202020204" pitchFamily="34" charset="0"/>
              <a:buChar char="•"/>
            </a:pPr>
            <a:r>
              <a:rPr lang="en" sz="1100" dirty="0">
                <a:latin typeface="Calibri" panose="020F0502020204030204" pitchFamily="34" charset="0"/>
                <a:cs typeface="Calibri" panose="020F0502020204030204" pitchFamily="34" charset="0"/>
              </a:rPr>
              <a:t>Find a partner and together come up with your best definition for the term “addiction.”</a:t>
            </a:r>
          </a:p>
          <a:p>
            <a:pPr marL="171450" lvl="0" indent="-171450">
              <a:spcBef>
                <a:spcPts val="0"/>
              </a:spcBef>
              <a:buFont typeface="Arial" panose="020B0604020202020204" pitchFamily="34" charset="0"/>
              <a:buChar char="•"/>
            </a:pPr>
            <a:r>
              <a:rPr lang="en" sz="1100" dirty="0">
                <a:latin typeface="Calibri" panose="020F0502020204030204" pitchFamily="34" charset="0"/>
                <a:cs typeface="Calibri" panose="020F0502020204030204" pitchFamily="34" charset="0"/>
              </a:rPr>
              <a:t>Then list examples that fit your definition.</a:t>
            </a:r>
          </a:p>
          <a:p>
            <a:pPr marL="171450" lvl="0" indent="-171450" rtl="0">
              <a:spcBef>
                <a:spcPts val="0"/>
              </a:spcBef>
              <a:buFont typeface="Arial" panose="020B0604020202020204" pitchFamily="34" charset="0"/>
              <a:buChar char="•"/>
            </a:pPr>
            <a:r>
              <a:rPr lang="en" sz="1100" i="1" dirty="0">
                <a:latin typeface="Calibri" panose="020F0502020204030204" pitchFamily="34" charset="0"/>
                <a:cs typeface="Calibri" panose="020F0502020204030204" pitchFamily="34" charset="0"/>
              </a:rPr>
              <a:t>(Have each pair share their definition and examples, or take a few volunteers if you want to save time.)</a:t>
            </a:r>
          </a:p>
          <a:p>
            <a:pPr marL="171450" lvl="0" indent="-171450" rtl="0">
              <a:spcBef>
                <a:spcPts val="0"/>
              </a:spcBef>
              <a:buFont typeface="Arial" panose="020B0604020202020204" pitchFamily="34" charset="0"/>
              <a:buChar char="•"/>
            </a:pPr>
            <a:r>
              <a:rPr lang="en" sz="1100" dirty="0">
                <a:latin typeface="Calibri" panose="020F0502020204030204" pitchFamily="34" charset="0"/>
                <a:cs typeface="Calibri" panose="020F0502020204030204" pitchFamily="34" charset="0"/>
              </a:rPr>
              <a:t>What similarities or differences did you notice between the definitions?</a:t>
            </a:r>
          </a:p>
        </p:txBody>
      </p:sp>
    </p:spTree>
    <p:extLst>
      <p:ext uri="{BB962C8B-B14F-4D97-AF65-F5344CB8AC3E}">
        <p14:creationId xmlns:p14="http://schemas.microsoft.com/office/powerpoint/2010/main" val="162489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endParaRPr lang="en-US" sz="1100" i="1" dirty="0">
              <a:solidFill>
                <a:schemeClr val="dk1"/>
              </a:solidFill>
              <a:latin typeface="Calibri" panose="020F0502020204030204" pitchFamily="34" charset="0"/>
              <a:cs typeface="Calibri" panose="020F0502020204030204" pitchFamily="34" charset="0"/>
            </a:endParaRPr>
          </a:p>
          <a:p>
            <a:pPr marL="171450" lvl="0" indent="-171450" rtl="0">
              <a:spcBef>
                <a:spcPts val="0"/>
              </a:spcBef>
              <a:buFont typeface="Arial" charset="0"/>
              <a:buChar char="•"/>
            </a:pPr>
            <a:r>
              <a:rPr lang="en" sz="1100" dirty="0">
                <a:solidFill>
                  <a:schemeClr val="dk1"/>
                </a:solidFill>
                <a:latin typeface="Calibri" panose="020F0502020204030204" pitchFamily="34" charset="0"/>
                <a:cs typeface="Calibri" panose="020F0502020204030204" pitchFamily="34" charset="0"/>
              </a:rPr>
              <a:t>Let’s start by looking at the definition from the National Institute on Drug Abuse (NIDA)</a:t>
            </a:r>
            <a:endParaRPr lang="en-US" sz="1100" dirty="0">
              <a:solidFill>
                <a:schemeClr val="dk1"/>
              </a:solidFill>
              <a:latin typeface="Calibri" panose="020F0502020204030204" pitchFamily="34" charset="0"/>
              <a:cs typeface="Calibri" panose="020F0502020204030204" pitchFamily="34" charset="0"/>
            </a:endParaRPr>
          </a:p>
          <a:p>
            <a:pPr marL="171450" lvl="0" indent="-171450" rtl="0">
              <a:spcBef>
                <a:spcPts val="0"/>
              </a:spcBef>
              <a:buFont typeface="Arial" charset="0"/>
              <a:buChar char="•"/>
            </a:pPr>
            <a:r>
              <a:rPr lang="en" sz="1100" dirty="0">
                <a:solidFill>
                  <a:schemeClr val="dk1"/>
                </a:solidFill>
                <a:latin typeface="Calibri" panose="020F0502020204030204" pitchFamily="34" charset="0"/>
                <a:cs typeface="Calibri" panose="020F0502020204030204" pitchFamily="34" charset="0"/>
              </a:rPr>
              <a:t>Addiction is defined as a chronic, relapsing brain disease that is characterized by compulsive drug seeking and use, despite harmful consequences. It is considered a brain disease because drugs change the brain—they change its structure and how it works. These brain changes can be long-lasting, and can lead to the harmful behaviors seen in people who abuse drugs.</a:t>
            </a:r>
            <a:endParaRPr lang="en-US" sz="1100" dirty="0">
              <a:solidFill>
                <a:schemeClr val="dk1"/>
              </a:solidFill>
              <a:latin typeface="Calibri" panose="020F0502020204030204" pitchFamily="34" charset="0"/>
              <a:cs typeface="Calibri" panose="020F0502020204030204" pitchFamily="34" charset="0"/>
            </a:endParaRPr>
          </a:p>
          <a:p>
            <a:pPr marL="171450" lvl="0" indent="-171450" rtl="0">
              <a:spcBef>
                <a:spcPts val="0"/>
              </a:spcBef>
              <a:buFont typeface="Arial" charset="0"/>
              <a:buChar char="•"/>
            </a:pPr>
            <a:r>
              <a:rPr lang="en" sz="1100" dirty="0">
                <a:solidFill>
                  <a:schemeClr val="dk1"/>
                </a:solidFill>
                <a:latin typeface="Calibri" panose="020F0502020204030204" pitchFamily="34" charset="0"/>
                <a:cs typeface="Calibri" panose="020F0502020204030204" pitchFamily="34" charset="0"/>
              </a:rPr>
              <a:t>Let’s break down this definition to better understand what it is saying.</a:t>
            </a:r>
          </a:p>
          <a:p>
            <a:pPr lvl="0" rtl="0">
              <a:spcBef>
                <a:spcPts val="0"/>
              </a:spcBef>
              <a:buNone/>
            </a:pPr>
            <a:endParaRPr lang="en-US" sz="1100" dirty="0">
              <a:solidFill>
                <a:schemeClr val="dk1"/>
              </a:solidFill>
              <a:latin typeface="Calibri" panose="020F0502020204030204" pitchFamily="34" charset="0"/>
              <a:cs typeface="Calibri" panose="020F0502020204030204" pitchFamily="34" charset="0"/>
            </a:endParaRPr>
          </a:p>
          <a:p>
            <a:pPr lvl="0" rtl="0">
              <a:spcBef>
                <a:spcPts val="0"/>
              </a:spcBef>
              <a:buNone/>
            </a:pPr>
            <a:r>
              <a:rPr lang="en" sz="1100" dirty="0">
                <a:solidFill>
                  <a:schemeClr val="dk1"/>
                </a:solidFill>
                <a:latin typeface="Calibri" panose="020F0502020204030204" pitchFamily="34" charset="0"/>
                <a:cs typeface="Calibri" panose="020F0502020204030204" pitchFamily="34" charset="0"/>
              </a:rPr>
              <a:t>(</a:t>
            </a:r>
            <a:r>
              <a:rPr lang="en-US" sz="1100" dirty="0">
                <a:solidFill>
                  <a:schemeClr val="dk1"/>
                </a:solidFill>
                <a:latin typeface="Calibri" panose="020F0502020204030204" pitchFamily="34" charset="0"/>
                <a:cs typeface="Calibri" panose="020F0502020204030204" pitchFamily="34" charset="0"/>
              </a:rPr>
              <a:t>Reference</a:t>
            </a:r>
            <a:r>
              <a:rPr lang="en" sz="1100" dirty="0">
                <a:solidFill>
                  <a:schemeClr val="dk1"/>
                </a:solidFill>
                <a:latin typeface="Calibri" panose="020F0502020204030204" pitchFamily="34" charset="0"/>
                <a:cs typeface="Calibri" panose="020F0502020204030204" pitchFamily="34" charset="0"/>
              </a:rPr>
              <a:t>: </a:t>
            </a:r>
            <a:r>
              <a:rPr lang="en" sz="1100" u="sng" dirty="0">
                <a:solidFill>
                  <a:schemeClr val="hlink"/>
                </a:solidFill>
                <a:latin typeface="Calibri" panose="020F0502020204030204" pitchFamily="34" charset="0"/>
                <a:cs typeface="Calibri" panose="020F0502020204030204" pitchFamily="34" charset="0"/>
                <a:hlinkClick r:id="rId3"/>
              </a:rPr>
              <a:t>https://www.drugabuse.gov/publications/drugs-brains-behavior-science-addiction/drug-abuse-addiction</a:t>
            </a:r>
            <a:r>
              <a:rPr lang="en" sz="1100" dirty="0">
                <a:solidFill>
                  <a:schemeClr val="dk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5329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Take a look at the first sentence, what does the term “chronic” mean?</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What does “relapsing” mean?</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How can we say “compulsive drug seeking” in a different way?</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Lastly, what does NIDA mean when they say “despite harmful consequences.”</a:t>
            </a: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55359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Let’s replace the first sentence with a simpler version and look at the last two sentences. </a:t>
            </a:r>
          </a:p>
          <a:p>
            <a:pPr marL="171450" lvl="0" indent="-171450" rtl="0">
              <a:spcBef>
                <a:spcPts val="0"/>
              </a:spcBef>
              <a:buFont typeface="Arial" panose="020B0604020202020204" pitchFamily="34" charset="0"/>
              <a:buChar char="•"/>
            </a:pPr>
            <a:r>
              <a:rPr lang="en" sz="1100" dirty="0">
                <a:solidFill>
                  <a:schemeClr val="dk1"/>
                </a:solidFill>
                <a:latin typeface="Calibri" panose="020F0502020204030204" pitchFamily="34" charset="0"/>
                <a:cs typeface="Calibri" panose="020F0502020204030204" pitchFamily="34" charset="0"/>
              </a:rPr>
              <a:t>Can anyone think of a simpler way to say the same thing as the last sentences?</a:t>
            </a:r>
          </a:p>
          <a:p>
            <a:pPr lvl="0" rtl="0">
              <a:spcBef>
                <a:spcPts val="0"/>
              </a:spcBef>
              <a:buNone/>
            </a:pPr>
            <a:endParaRPr dirty="0">
              <a:solidFill>
                <a:schemeClr val="dk1"/>
              </a:solidFill>
            </a:endParaRP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137094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endParaRPr lang="en-US" sz="1100" i="1" dirty="0">
              <a:solidFill>
                <a:schemeClr val="dk1"/>
              </a:solidFill>
              <a:latin typeface="Calibri" panose="020F0502020204030204" pitchFamily="34" charset="0"/>
              <a:cs typeface="Calibri" panose="020F0502020204030204" pitchFamily="34" charset="0"/>
            </a:endParaRPr>
          </a:p>
          <a:p>
            <a:pPr marL="171450" lvl="0" indent="-171450" rtl="0">
              <a:spcBef>
                <a:spcPts val="0"/>
              </a:spcBef>
              <a:buFont typeface="Arial" charset="0"/>
              <a:buChar char="•"/>
            </a:pPr>
            <a:r>
              <a:rPr lang="en" sz="1100" dirty="0">
                <a:latin typeface="Calibri" panose="020F0502020204030204" pitchFamily="34" charset="0"/>
                <a:cs typeface="Calibri" panose="020F0502020204030204" pitchFamily="34" charset="0"/>
              </a:rPr>
              <a:t>So, if we replace the NIDA sentences with a simplified </a:t>
            </a:r>
            <a:r>
              <a:rPr lang="en-US" sz="1100" dirty="0">
                <a:latin typeface="Calibri" panose="020F0502020204030204" pitchFamily="34" charset="0"/>
                <a:cs typeface="Calibri" panose="020F0502020204030204" pitchFamily="34" charset="0"/>
              </a:rPr>
              <a:t>definition then we get this. </a:t>
            </a:r>
          </a:p>
          <a:p>
            <a:pPr marL="171450" lvl="0" indent="-171450" rtl="0">
              <a:spcBef>
                <a:spcPts val="0"/>
              </a:spcBef>
              <a:buFont typeface="Arial" charset="0"/>
              <a:buChar char="•"/>
            </a:pPr>
            <a:r>
              <a:rPr lang="en" sz="1100" dirty="0">
                <a:latin typeface="Calibri" panose="020F0502020204030204" pitchFamily="34" charset="0"/>
                <a:cs typeface="Calibri" panose="020F0502020204030204" pitchFamily="34" charset="0"/>
              </a:rPr>
              <a:t>Addiction is a long-term disease where an individual has an overwhelming desire to find and use drugs, even though there are dangerous consequences. Addiction is a disease because it can result in long-term changes in the brain structure, function, and behaviors caused by drug use</a:t>
            </a:r>
            <a:endParaRPr lang="en-US" sz="1100" dirty="0">
              <a:latin typeface="Calibri" panose="020F0502020204030204" pitchFamily="34" charset="0"/>
              <a:cs typeface="Calibri" panose="020F0502020204030204" pitchFamily="34" charset="0"/>
            </a:endParaRPr>
          </a:p>
          <a:p>
            <a:pPr marL="171450" lvl="0" indent="-171450" rtl="0">
              <a:spcBef>
                <a:spcPts val="0"/>
              </a:spcBef>
              <a:buFont typeface="Arial" charset="0"/>
              <a:buChar char="•"/>
            </a:pPr>
            <a:r>
              <a:rPr lang="en" sz="1100" dirty="0">
                <a:latin typeface="Calibri" panose="020F0502020204030204" pitchFamily="34" charset="0"/>
                <a:cs typeface="Calibri" panose="020F0502020204030204" pitchFamily="34" charset="0"/>
              </a:rPr>
              <a:t>Moving forward, this will be the definition we’ll refer to for the rest of this unit.</a:t>
            </a:r>
          </a:p>
          <a:p>
            <a:pPr lvl="0" rtl="0">
              <a:spcBef>
                <a:spcPts val="0"/>
              </a:spcBef>
              <a:buNone/>
            </a:pPr>
            <a:endParaRPr dirty="0"/>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249280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00" i="1" dirty="0">
                <a:solidFill>
                  <a:schemeClr val="dk1"/>
                </a:solidFill>
                <a:latin typeface="Calibri" panose="020F0502020204030204" pitchFamily="34" charset="0"/>
                <a:cs typeface="Calibri" panose="020F0502020204030204" pitchFamily="34" charset="0"/>
              </a:rPr>
              <a:t>Teacher Talking Points:</a:t>
            </a:r>
            <a:endParaRPr lang="en-US" sz="1100" i="1" dirty="0">
              <a:solidFill>
                <a:sysClr val="windowText" lastClr="000000"/>
              </a:solidFill>
              <a:latin typeface="Calibri" panose="020F0502020204030204" pitchFamily="34" charset="0"/>
              <a:cs typeface="Calibri" panose="020F0502020204030204" pitchFamily="34" charset="0"/>
            </a:endParaRPr>
          </a:p>
          <a:p>
            <a:pPr marL="171450" marR="0" lvl="4" indent="-171450" algn="l" defTabSz="457200" eaLnBrk="1" fontAlgn="auto" latinLnBrk="0" hangingPunct="1">
              <a:lnSpc>
                <a:spcPct val="100000"/>
              </a:lnSpc>
              <a:spcBef>
                <a:spcPts val="0"/>
              </a:spcBef>
              <a:spcAft>
                <a:spcPts val="0"/>
              </a:spcAft>
              <a:buClrTx/>
              <a:buSzTx/>
              <a:buFont typeface="Arial" charset="0"/>
              <a:buChar char="•"/>
              <a:tabLst/>
              <a:defRPr/>
            </a:pPr>
            <a:r>
              <a:rPr lang="en-US" sz="1100" i="0" dirty="0">
                <a:solidFill>
                  <a:sysClr val="windowText" lastClr="000000"/>
                </a:solidFill>
                <a:latin typeface="Calibri" panose="020F0502020204030204" pitchFamily="34" charset="0"/>
                <a:cs typeface="Calibri" panose="020F0502020204030204" pitchFamily="34" charset="0"/>
              </a:rPr>
              <a:t>The brain is also important as it continues to grow and develop during adolescence. Anything you put into your brain changes it and makes you that much more likely to become addicted.</a:t>
            </a:r>
            <a:endParaRPr lang="en" sz="1100" i="0" dirty="0">
              <a:solidFill>
                <a:schemeClr val="dk1"/>
              </a:solidFill>
              <a:latin typeface="Calibri" panose="020F0502020204030204" pitchFamily="34" charset="0"/>
              <a:cs typeface="Calibri" panose="020F0502020204030204" pitchFamily="34" charset="0"/>
            </a:endParaRPr>
          </a:p>
          <a:p>
            <a:pPr marL="171450" marR="0" lvl="4" indent="-171450" algn="l" defTabSz="457200" eaLnBrk="1" fontAlgn="auto" latinLnBrk="0" hangingPunct="1">
              <a:lnSpc>
                <a:spcPct val="100000"/>
              </a:lnSpc>
              <a:spcBef>
                <a:spcPts val="0"/>
              </a:spcBef>
              <a:spcAft>
                <a:spcPts val="0"/>
              </a:spcAft>
              <a:buClrTx/>
              <a:buSzTx/>
              <a:buFont typeface="Arial" charset="0"/>
              <a:buChar char="•"/>
              <a:tabLst/>
              <a:defRPr/>
            </a:pPr>
            <a:r>
              <a:rPr lang="en" sz="1100" dirty="0">
                <a:solidFill>
                  <a:schemeClr val="dk1"/>
                </a:solidFill>
                <a:latin typeface="Calibri" panose="020F0502020204030204" pitchFamily="34" charset="0"/>
                <a:cs typeface="Calibri" panose="020F0502020204030204" pitchFamily="34" charset="0"/>
              </a:rPr>
              <a:t>This video explains how addiction is a disease. The video uses alcohol as an example but the same is true for nicotine products. </a:t>
            </a:r>
          </a:p>
          <a:p>
            <a:pPr marL="171450" lvl="0" indent="-171450" algn="l">
              <a:spcBef>
                <a:spcPts val="0"/>
              </a:spcBef>
              <a:buFont typeface="Arial" charset="0"/>
              <a:buChar char="•"/>
            </a:pPr>
            <a:r>
              <a:rPr lang="en" sz="1100" dirty="0">
                <a:solidFill>
                  <a:schemeClr val="dk1"/>
                </a:solidFill>
                <a:latin typeface="Calibri" panose="020F0502020204030204" pitchFamily="34" charset="0"/>
                <a:cs typeface="Calibri" panose="020F0502020204030204" pitchFamily="34" charset="0"/>
              </a:rPr>
              <a:t>Pay special attention to the description of the Hierarchy of Survival as we will discuss it again soon.</a:t>
            </a:r>
          </a:p>
          <a:p>
            <a:pPr marL="0" lvl="0" indent="0" algn="l">
              <a:spcBef>
                <a:spcPts val="0"/>
              </a:spcBef>
              <a:buFont typeface="Arial" charset="0"/>
              <a:buNone/>
            </a:pPr>
            <a:endParaRPr lang="en" sz="1100" i="1" dirty="0">
              <a:solidFill>
                <a:schemeClr val="dk1"/>
              </a:solidFill>
              <a:effectLst/>
              <a:latin typeface="Calibri" panose="020F0502020204030204" pitchFamily="34" charset="0"/>
              <a:ea typeface="Lucida Grande"/>
              <a:cs typeface="Calibri" panose="020F0502020204030204" pitchFamily="34" charset="0"/>
              <a:sym typeface="Calibri"/>
            </a:endParaRPr>
          </a:p>
          <a:p>
            <a:pPr marL="0" lvl="0" indent="0" algn="l">
              <a:spcBef>
                <a:spcPts val="0"/>
              </a:spcBef>
              <a:buFont typeface="Arial" charset="0"/>
              <a:buNone/>
            </a:pPr>
            <a:r>
              <a:rPr lang="en-US" sz="1100" i="1" dirty="0">
                <a:effectLst/>
                <a:latin typeface="Calibri" panose="020F0502020204030204" pitchFamily="34" charset="0"/>
                <a:ea typeface="Lucida Grande"/>
                <a:cs typeface="Calibri" panose="020F0502020204030204" pitchFamily="34" charset="0"/>
                <a:sym typeface="Calibri"/>
              </a:rPr>
              <a:t>[Hover over slide and click the play button in the bottom left corner]</a:t>
            </a:r>
          </a:p>
          <a:p>
            <a:pPr marL="0" lvl="0" indent="0" algn="l">
              <a:spcBef>
                <a:spcPts val="0"/>
              </a:spcBef>
              <a:buFont typeface="Arial" charset="0"/>
              <a:buNone/>
            </a:pPr>
            <a:endParaRPr lang="en-US" sz="1100" i="0" dirty="0">
              <a:solidFill>
                <a:sysClr val="windowText" lastClr="000000"/>
              </a:solidFill>
              <a:effectLst/>
              <a:latin typeface="Calibri" panose="020F0502020204030204" pitchFamily="34" charset="0"/>
              <a:ea typeface="Lucida Grande"/>
              <a:cs typeface="Calibri" panose="020F0502020204030204" pitchFamily="34" charset="0"/>
              <a:sym typeface="Calibri"/>
            </a:endParaRPr>
          </a:p>
          <a:p>
            <a:pPr marL="171450" lvl="0" indent="-171450" algn="l">
              <a:spcBef>
                <a:spcPts val="0"/>
              </a:spcBef>
              <a:buFont typeface="Arial" charset="0"/>
              <a:buChar char="•"/>
            </a:pPr>
            <a:r>
              <a:rPr lang="en-US" sz="1100" i="1" dirty="0">
                <a:solidFill>
                  <a:schemeClr val="dk1"/>
                </a:solidFill>
                <a:latin typeface="Calibri" panose="020F0502020204030204" pitchFamily="34" charset="0"/>
                <a:cs typeface="Calibri" panose="020F0502020204030204" pitchFamily="34" charset="0"/>
              </a:rPr>
              <a:t>[After video is shown] </a:t>
            </a:r>
            <a:r>
              <a:rPr lang="en-US" sz="1100" dirty="0">
                <a:solidFill>
                  <a:schemeClr val="dk1"/>
                </a:solidFill>
                <a:latin typeface="Calibri" panose="020F0502020204030204" pitchFamily="34" charset="0"/>
                <a:cs typeface="Calibri" panose="020F0502020204030204" pitchFamily="34" charset="0"/>
              </a:rPr>
              <a:t>I noticed that a few of you were laughing a bit while watching that, me too when I first saw it. It tries to get a point across about how addiction works in a funny but true way.</a:t>
            </a:r>
          </a:p>
          <a:p>
            <a:pPr marL="171450" lvl="0" indent="-171450" algn="l">
              <a:spcBef>
                <a:spcPts val="0"/>
              </a:spcBef>
              <a:buFont typeface="Arial" charset="0"/>
              <a:buChar char="•"/>
            </a:pPr>
            <a:r>
              <a:rPr lang="en-US" sz="1100" dirty="0">
                <a:solidFill>
                  <a:schemeClr val="dk1"/>
                </a:solidFill>
                <a:latin typeface="Calibri" panose="020F0502020204030204" pitchFamily="34" charset="0"/>
                <a:cs typeface="Calibri" panose="020F0502020204030204" pitchFamily="34" charset="0"/>
              </a:rPr>
              <a:t>So, tell me...what did you think of the video? </a:t>
            </a:r>
            <a:r>
              <a:rPr lang="en-US" sz="1100" i="1" dirty="0">
                <a:solidFill>
                  <a:schemeClr val="dk1"/>
                </a:solidFill>
                <a:latin typeface="Calibri" panose="020F0502020204030204" pitchFamily="34" charset="0"/>
                <a:cs typeface="Calibri" panose="020F0502020204030204" pitchFamily="34" charset="0"/>
              </a:rPr>
              <a:t>(Take a few responses) What </a:t>
            </a:r>
            <a:r>
              <a:rPr lang="en-US" sz="1100" dirty="0">
                <a:solidFill>
                  <a:schemeClr val="dk1"/>
                </a:solidFill>
                <a:latin typeface="Calibri" panose="020F0502020204030204" pitchFamily="34" charset="0"/>
                <a:cs typeface="Calibri" panose="020F0502020204030204" pitchFamily="34" charset="0"/>
              </a:rPr>
              <a:t>part of this makes sense? Can you understand a bit how nicotine may work? </a:t>
            </a:r>
          </a:p>
          <a:p>
            <a:endParaRPr lang="en-US" sz="1100" dirty="0">
              <a:solidFill>
                <a:schemeClr val="dk1"/>
              </a:solidFill>
              <a:latin typeface="Calibri" panose="020F0502020204030204" pitchFamily="34" charset="0"/>
              <a:cs typeface="Calibri" panose="020F0502020204030204" pitchFamily="34" charset="0"/>
            </a:endParaRPr>
          </a:p>
          <a:p>
            <a:pPr lvl="0">
              <a:spcBef>
                <a:spcPts val="0"/>
              </a:spcBef>
              <a:buNone/>
            </a:pPr>
            <a:r>
              <a:rPr lang="en-US" sz="1100" dirty="0">
                <a:solidFill>
                  <a:schemeClr val="dk1"/>
                </a:solidFill>
                <a:latin typeface="Calibri" panose="020F0502020204030204" pitchFamily="34" charset="0"/>
                <a:cs typeface="Calibri" panose="020F0502020204030204" pitchFamily="34" charset="0"/>
              </a:rPr>
              <a:t>(</a:t>
            </a:r>
            <a:r>
              <a:rPr lang="en" sz="1100" dirty="0">
                <a:solidFill>
                  <a:schemeClr val="dk1"/>
                </a:solidFill>
                <a:latin typeface="Calibri" panose="020F0502020204030204" pitchFamily="34" charset="0"/>
                <a:cs typeface="Calibri" panose="020F0502020204030204" pitchFamily="34" charset="0"/>
              </a:rPr>
              <a:t>https://www.youtube.com/watch?v=-w8n9UOiBxE</a:t>
            </a:r>
            <a:r>
              <a:rPr lang="en-US" sz="1100" dirty="0">
                <a:solidFill>
                  <a:schemeClr val="dk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8146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43318" y="1411935"/>
            <a:ext cx="12118187" cy="3892338"/>
          </a:xfrm>
          <a:prstGeom prst="rect">
            <a:avLst/>
          </a:prstGeom>
        </p:spPr>
        <p:txBody>
          <a:bodyPr lIns="91425" tIns="91425" rIns="91425" bIns="91425" anchor="b" anchorCtr="0"/>
          <a:lstStyle>
            <a:lvl1pPr lvl="0" algn="ctr">
              <a:spcBef>
                <a:spcPts val="0"/>
              </a:spcBef>
              <a:buSzPct val="100000"/>
              <a:defRPr sz="7395"/>
            </a:lvl1pPr>
            <a:lvl2pPr lvl="1" algn="ctr">
              <a:spcBef>
                <a:spcPts val="0"/>
              </a:spcBef>
              <a:buSzPct val="100000"/>
              <a:defRPr sz="7395"/>
            </a:lvl2pPr>
            <a:lvl3pPr lvl="2" algn="ctr">
              <a:spcBef>
                <a:spcPts val="0"/>
              </a:spcBef>
              <a:buSzPct val="100000"/>
              <a:defRPr sz="7395"/>
            </a:lvl3pPr>
            <a:lvl4pPr lvl="3" algn="ctr">
              <a:spcBef>
                <a:spcPts val="0"/>
              </a:spcBef>
              <a:buSzPct val="100000"/>
              <a:defRPr sz="7395"/>
            </a:lvl4pPr>
            <a:lvl5pPr lvl="4" algn="ctr">
              <a:spcBef>
                <a:spcPts val="0"/>
              </a:spcBef>
              <a:buSzPct val="100000"/>
              <a:defRPr sz="7395"/>
            </a:lvl5pPr>
            <a:lvl6pPr lvl="5" algn="ctr">
              <a:spcBef>
                <a:spcPts val="0"/>
              </a:spcBef>
              <a:buSzPct val="100000"/>
              <a:defRPr sz="7395"/>
            </a:lvl6pPr>
            <a:lvl7pPr lvl="6" algn="ctr">
              <a:spcBef>
                <a:spcPts val="0"/>
              </a:spcBef>
              <a:buSzPct val="100000"/>
              <a:defRPr sz="7395"/>
            </a:lvl7pPr>
            <a:lvl8pPr lvl="7" algn="ctr">
              <a:spcBef>
                <a:spcPts val="0"/>
              </a:spcBef>
              <a:buSzPct val="100000"/>
              <a:defRPr sz="7395"/>
            </a:lvl8pPr>
            <a:lvl9pPr lvl="8" algn="ctr">
              <a:spcBef>
                <a:spcPts val="0"/>
              </a:spcBef>
              <a:buSzPct val="100000"/>
              <a:defRPr sz="7395"/>
            </a:lvl9pPr>
          </a:lstStyle>
          <a:p>
            <a:endParaRPr/>
          </a:p>
        </p:txBody>
      </p:sp>
      <p:sp>
        <p:nvSpPr>
          <p:cNvPr id="11" name="Shape 11"/>
          <p:cNvSpPr txBox="1">
            <a:spLocks noGrp="1"/>
          </p:cNvSpPr>
          <p:nvPr>
            <p:ph type="subTitle" idx="1"/>
          </p:nvPr>
        </p:nvSpPr>
        <p:spPr>
          <a:xfrm>
            <a:off x="443307" y="5374340"/>
            <a:ext cx="12118187" cy="1503004"/>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982"/>
            </a:lvl1pPr>
            <a:lvl2pPr lvl="1" algn="ctr">
              <a:lnSpc>
                <a:spcPct val="100000"/>
              </a:lnSpc>
              <a:spcBef>
                <a:spcPts val="0"/>
              </a:spcBef>
              <a:spcAft>
                <a:spcPts val="0"/>
              </a:spcAft>
              <a:buSzPct val="100000"/>
              <a:buNone/>
              <a:defRPr sz="3982"/>
            </a:lvl2pPr>
            <a:lvl3pPr lvl="2" algn="ctr">
              <a:lnSpc>
                <a:spcPct val="100000"/>
              </a:lnSpc>
              <a:spcBef>
                <a:spcPts val="0"/>
              </a:spcBef>
              <a:spcAft>
                <a:spcPts val="0"/>
              </a:spcAft>
              <a:buSzPct val="100000"/>
              <a:buNone/>
              <a:defRPr sz="3982"/>
            </a:lvl3pPr>
            <a:lvl4pPr lvl="3" algn="ctr">
              <a:lnSpc>
                <a:spcPct val="100000"/>
              </a:lnSpc>
              <a:spcBef>
                <a:spcPts val="0"/>
              </a:spcBef>
              <a:spcAft>
                <a:spcPts val="0"/>
              </a:spcAft>
              <a:buSzPct val="100000"/>
              <a:buNone/>
              <a:defRPr sz="3982"/>
            </a:lvl4pPr>
            <a:lvl5pPr lvl="4" algn="ctr">
              <a:lnSpc>
                <a:spcPct val="100000"/>
              </a:lnSpc>
              <a:spcBef>
                <a:spcPts val="0"/>
              </a:spcBef>
              <a:spcAft>
                <a:spcPts val="0"/>
              </a:spcAft>
              <a:buSzPct val="100000"/>
              <a:buNone/>
              <a:defRPr sz="3982"/>
            </a:lvl5pPr>
            <a:lvl6pPr lvl="5" algn="ctr">
              <a:lnSpc>
                <a:spcPct val="100000"/>
              </a:lnSpc>
              <a:spcBef>
                <a:spcPts val="0"/>
              </a:spcBef>
              <a:spcAft>
                <a:spcPts val="0"/>
              </a:spcAft>
              <a:buSzPct val="100000"/>
              <a:buNone/>
              <a:defRPr sz="3982"/>
            </a:lvl6pPr>
            <a:lvl7pPr lvl="6" algn="ctr">
              <a:lnSpc>
                <a:spcPct val="100000"/>
              </a:lnSpc>
              <a:spcBef>
                <a:spcPts val="0"/>
              </a:spcBef>
              <a:spcAft>
                <a:spcPts val="0"/>
              </a:spcAft>
              <a:buSzPct val="100000"/>
              <a:buNone/>
              <a:defRPr sz="3982"/>
            </a:lvl7pPr>
            <a:lvl8pPr lvl="7" algn="ctr">
              <a:lnSpc>
                <a:spcPct val="100000"/>
              </a:lnSpc>
              <a:spcBef>
                <a:spcPts val="0"/>
              </a:spcBef>
              <a:spcAft>
                <a:spcPts val="0"/>
              </a:spcAft>
              <a:buSzPct val="100000"/>
              <a:buNone/>
              <a:defRPr sz="3982"/>
            </a:lvl8pPr>
            <a:lvl9pPr lvl="8" algn="ctr">
              <a:lnSpc>
                <a:spcPct val="100000"/>
              </a:lnSpc>
              <a:spcBef>
                <a:spcPts val="0"/>
              </a:spcBef>
              <a:spcAft>
                <a:spcPts val="0"/>
              </a:spcAft>
              <a:buSzPct val="100000"/>
              <a:buNone/>
              <a:defRPr sz="3982"/>
            </a:lvl9pPr>
          </a:lstStyle>
          <a:p>
            <a:endParaRPr/>
          </a:p>
        </p:txBody>
      </p:sp>
      <p:sp>
        <p:nvSpPr>
          <p:cNvPr id="12" name="Shape 12"/>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63189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975360" y="866989"/>
            <a:ext cx="11054080" cy="7802879"/>
          </a:xfrm>
          <a:prstGeom prst="rect">
            <a:avLst/>
          </a:prstGeom>
          <a:noFill/>
          <a:ln>
            <a:noFill/>
          </a:ln>
        </p:spPr>
        <p:txBody>
          <a:bodyPr lIns="91425" tIns="91425" rIns="91425" bIns="91425" anchor="t" anchorCtr="0"/>
          <a:lstStyle>
            <a:lvl1pPr marL="325115" marR="0" lvl="0" indent="-72248" algn="l" rtl="0">
              <a:lnSpc>
                <a:spcPct val="90000"/>
              </a:lnSpc>
              <a:spcBef>
                <a:spcPts val="1422"/>
              </a:spcBef>
              <a:buClr>
                <a:schemeClr val="dk1"/>
              </a:buClr>
              <a:buSzPct val="100000"/>
              <a:buFont typeface="Arial"/>
              <a:buChar char="•"/>
              <a:defRPr sz="3982" b="0" i="0" u="none" strike="noStrike" cap="none">
                <a:solidFill>
                  <a:schemeClr val="dk1"/>
                </a:solidFill>
                <a:latin typeface="Calibri"/>
                <a:ea typeface="Calibri"/>
                <a:cs typeface="Calibri"/>
                <a:sym typeface="Calibri"/>
              </a:defRPr>
            </a:lvl1pPr>
            <a:lvl2pPr marL="975345" marR="0" lvl="1" indent="-108372" algn="l" rtl="0">
              <a:lnSpc>
                <a:spcPct val="90000"/>
              </a:lnSpc>
              <a:spcBef>
                <a:spcPts val="711"/>
              </a:spcBef>
              <a:buClr>
                <a:schemeClr val="dk1"/>
              </a:buClr>
              <a:buSzPct val="100000"/>
              <a:buFont typeface="Arial"/>
              <a:buChar char="•"/>
              <a:defRPr sz="3413" b="0" i="0" u="none" strike="noStrike" cap="none">
                <a:solidFill>
                  <a:schemeClr val="dk1"/>
                </a:solidFill>
                <a:latin typeface="Calibri"/>
                <a:ea typeface="Calibri"/>
                <a:cs typeface="Calibri"/>
                <a:sym typeface="Calibri"/>
              </a:defRPr>
            </a:lvl2pPr>
            <a:lvl3pPr marL="1625575" marR="0" lvl="2" indent="-144496" algn="l" rtl="0">
              <a:lnSpc>
                <a:spcPct val="90000"/>
              </a:lnSpc>
              <a:spcBef>
                <a:spcPts val="711"/>
              </a:spcBef>
              <a:buClr>
                <a:schemeClr val="dk1"/>
              </a:buClr>
              <a:buSzPct val="100000"/>
              <a:buFont typeface="Arial"/>
              <a:buChar char="•"/>
              <a:defRPr sz="2844" b="0" i="0" u="none" strike="noStrike" cap="none">
                <a:solidFill>
                  <a:schemeClr val="dk1"/>
                </a:solidFill>
                <a:latin typeface="Calibri"/>
                <a:ea typeface="Calibri"/>
                <a:cs typeface="Calibri"/>
                <a:sym typeface="Calibri"/>
              </a:defRPr>
            </a:lvl3pPr>
            <a:lvl4pPr marL="2275804" marR="0" lvl="3" indent="-162557" algn="l" rtl="0">
              <a:lnSpc>
                <a:spcPct val="90000"/>
              </a:lnSpc>
              <a:spcBef>
                <a:spcPts val="711"/>
              </a:spcBef>
              <a:buClr>
                <a:schemeClr val="dk1"/>
              </a:buClr>
              <a:buSzPct val="100000"/>
              <a:buFont typeface="Arial"/>
              <a:buChar char="•"/>
              <a:defRPr sz="2560" b="0" i="0" u="none" strike="noStrike" cap="none">
                <a:solidFill>
                  <a:schemeClr val="dk1"/>
                </a:solidFill>
                <a:latin typeface="Calibri"/>
                <a:ea typeface="Calibri"/>
                <a:cs typeface="Calibri"/>
                <a:sym typeface="Calibri"/>
              </a:defRPr>
            </a:lvl4pPr>
            <a:lvl5pPr marL="2926034" marR="0" lvl="4" indent="-162557" algn="l" rtl="0">
              <a:lnSpc>
                <a:spcPct val="90000"/>
              </a:lnSpc>
              <a:spcBef>
                <a:spcPts val="711"/>
              </a:spcBef>
              <a:buClr>
                <a:schemeClr val="dk1"/>
              </a:buClr>
              <a:buSzPct val="100000"/>
              <a:buFont typeface="Arial"/>
              <a:buChar char="•"/>
              <a:defRPr sz="2560" b="0" i="0" u="none" strike="noStrike" cap="none">
                <a:solidFill>
                  <a:schemeClr val="dk1"/>
                </a:solidFill>
                <a:latin typeface="Calibri"/>
                <a:ea typeface="Calibri"/>
                <a:cs typeface="Calibri"/>
                <a:sym typeface="Calibri"/>
              </a:defRPr>
            </a:lvl5pPr>
            <a:lvl6pPr marL="3576264" marR="0" lvl="5" indent="-162557" algn="l" rtl="0">
              <a:lnSpc>
                <a:spcPct val="90000"/>
              </a:lnSpc>
              <a:spcBef>
                <a:spcPts val="711"/>
              </a:spcBef>
              <a:buClr>
                <a:schemeClr val="dk1"/>
              </a:buClr>
              <a:buSzPct val="100000"/>
              <a:buFont typeface="Arial"/>
              <a:buChar char="•"/>
              <a:defRPr sz="2560" b="0" i="0" u="none" strike="noStrike" cap="none">
                <a:solidFill>
                  <a:schemeClr val="dk1"/>
                </a:solidFill>
                <a:latin typeface="Calibri"/>
                <a:ea typeface="Calibri"/>
                <a:cs typeface="Calibri"/>
                <a:sym typeface="Calibri"/>
              </a:defRPr>
            </a:lvl6pPr>
            <a:lvl7pPr marL="4226494" marR="0" lvl="6" indent="-162557" algn="l" rtl="0">
              <a:lnSpc>
                <a:spcPct val="90000"/>
              </a:lnSpc>
              <a:spcBef>
                <a:spcPts val="711"/>
              </a:spcBef>
              <a:buClr>
                <a:schemeClr val="dk1"/>
              </a:buClr>
              <a:buSzPct val="100000"/>
              <a:buFont typeface="Arial"/>
              <a:buChar char="•"/>
              <a:defRPr sz="2560" b="0" i="0" u="none" strike="noStrike" cap="none">
                <a:solidFill>
                  <a:schemeClr val="dk1"/>
                </a:solidFill>
                <a:latin typeface="Calibri"/>
                <a:ea typeface="Calibri"/>
                <a:cs typeface="Calibri"/>
                <a:sym typeface="Calibri"/>
              </a:defRPr>
            </a:lvl7pPr>
            <a:lvl8pPr marL="4876724" marR="0" lvl="7" indent="-162557" algn="l" rtl="0">
              <a:lnSpc>
                <a:spcPct val="90000"/>
              </a:lnSpc>
              <a:spcBef>
                <a:spcPts val="711"/>
              </a:spcBef>
              <a:buClr>
                <a:schemeClr val="dk1"/>
              </a:buClr>
              <a:buSzPct val="100000"/>
              <a:buFont typeface="Arial"/>
              <a:buChar char="•"/>
              <a:defRPr sz="2560" b="0" i="0" u="none" strike="noStrike" cap="none">
                <a:solidFill>
                  <a:schemeClr val="dk1"/>
                </a:solidFill>
                <a:latin typeface="Calibri"/>
                <a:ea typeface="Calibri"/>
                <a:cs typeface="Calibri"/>
                <a:sym typeface="Calibri"/>
              </a:defRPr>
            </a:lvl8pPr>
            <a:lvl9pPr marL="5526954" marR="0" lvl="8" indent="-162557" algn="l" rtl="0">
              <a:lnSpc>
                <a:spcPct val="90000"/>
              </a:lnSpc>
              <a:spcBef>
                <a:spcPts val="711"/>
              </a:spcBef>
              <a:buClr>
                <a:schemeClr val="dk1"/>
              </a:buClr>
              <a:buSzPct val="1000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975362" y="8778240"/>
            <a:ext cx="2709332" cy="650240"/>
          </a:xfrm>
          <a:prstGeom prst="rect">
            <a:avLst/>
          </a:prstGeom>
          <a:noFill/>
          <a:ln>
            <a:noFill/>
          </a:ln>
        </p:spPr>
        <p:txBody>
          <a:bodyPr lIns="91425" tIns="91425" rIns="91425" bIns="91425" anchor="ctr" anchorCtr="0"/>
          <a:lstStyle>
            <a:lvl1pPr marL="0" marR="0" lvl="0" indent="0" algn="l" rtl="0">
              <a:spcBef>
                <a:spcPts val="0"/>
              </a:spcBef>
              <a:buNone/>
              <a:defRPr sz="1707">
                <a:solidFill>
                  <a:srgbClr val="888888"/>
                </a:solidFill>
                <a:latin typeface="Calibri"/>
                <a:ea typeface="Calibri"/>
                <a:cs typeface="Calibri"/>
                <a:sym typeface="Calibri"/>
              </a:defRPr>
            </a:lvl1pPr>
            <a:lvl2pPr marL="650230" marR="0" lvl="1" indent="0" algn="l" rtl="0">
              <a:spcBef>
                <a:spcPts val="0"/>
              </a:spcBef>
              <a:buNone/>
              <a:defRPr sz="2560" b="0" i="0" u="none" strike="noStrike" cap="none">
                <a:solidFill>
                  <a:schemeClr val="dk1"/>
                </a:solidFill>
                <a:latin typeface="Calibri"/>
                <a:ea typeface="Calibri"/>
                <a:cs typeface="Calibri"/>
                <a:sym typeface="Calibri"/>
              </a:defRPr>
            </a:lvl2pPr>
            <a:lvl3pPr marL="1300460" marR="0" lvl="2" indent="0" algn="l" rtl="0">
              <a:spcBef>
                <a:spcPts val="0"/>
              </a:spcBef>
              <a:buNone/>
              <a:defRPr sz="2560" b="0" i="0" u="none" strike="noStrike" cap="none">
                <a:solidFill>
                  <a:schemeClr val="dk1"/>
                </a:solidFill>
                <a:latin typeface="Calibri"/>
                <a:ea typeface="Calibri"/>
                <a:cs typeface="Calibri"/>
                <a:sym typeface="Calibri"/>
              </a:defRPr>
            </a:lvl3pPr>
            <a:lvl4pPr marL="1950690" marR="0" lvl="3" indent="0" algn="l" rtl="0">
              <a:spcBef>
                <a:spcPts val="0"/>
              </a:spcBef>
              <a:buNone/>
              <a:defRPr sz="2560" b="0" i="0" u="none" strike="noStrike" cap="none">
                <a:solidFill>
                  <a:schemeClr val="dk1"/>
                </a:solidFill>
                <a:latin typeface="Calibri"/>
                <a:ea typeface="Calibri"/>
                <a:cs typeface="Calibri"/>
                <a:sym typeface="Calibri"/>
              </a:defRPr>
            </a:lvl4pPr>
            <a:lvl5pPr marL="2600919" marR="0" lvl="4" indent="0" algn="l" rtl="0">
              <a:spcBef>
                <a:spcPts val="0"/>
              </a:spcBef>
              <a:buNone/>
              <a:defRPr sz="2560" b="0" i="0" u="none" strike="noStrike" cap="none">
                <a:solidFill>
                  <a:schemeClr val="dk1"/>
                </a:solidFill>
                <a:latin typeface="Calibri"/>
                <a:ea typeface="Calibri"/>
                <a:cs typeface="Calibri"/>
                <a:sym typeface="Calibri"/>
              </a:defRPr>
            </a:lvl5pPr>
            <a:lvl6pPr marL="3251149" marR="0" lvl="5" indent="0" algn="l" rtl="0">
              <a:spcBef>
                <a:spcPts val="0"/>
              </a:spcBef>
              <a:buNone/>
              <a:defRPr sz="2560" b="0" i="0" u="none" strike="noStrike" cap="none">
                <a:solidFill>
                  <a:schemeClr val="dk1"/>
                </a:solidFill>
                <a:latin typeface="Calibri"/>
                <a:ea typeface="Calibri"/>
                <a:cs typeface="Calibri"/>
                <a:sym typeface="Calibri"/>
              </a:defRPr>
            </a:lvl6pPr>
            <a:lvl7pPr marL="3901379" marR="0" lvl="6" indent="0" algn="l" rtl="0">
              <a:spcBef>
                <a:spcPts val="0"/>
              </a:spcBef>
              <a:buNone/>
              <a:defRPr sz="2560" b="0" i="0" u="none" strike="noStrike" cap="none">
                <a:solidFill>
                  <a:schemeClr val="dk1"/>
                </a:solidFill>
                <a:latin typeface="Calibri"/>
                <a:ea typeface="Calibri"/>
                <a:cs typeface="Calibri"/>
                <a:sym typeface="Calibri"/>
              </a:defRPr>
            </a:lvl7pPr>
            <a:lvl8pPr marL="4551609" marR="0" lvl="7" indent="0" algn="l" rtl="0">
              <a:spcBef>
                <a:spcPts val="0"/>
              </a:spcBef>
              <a:buNone/>
              <a:defRPr sz="2560" b="0" i="0" u="none" strike="noStrike" cap="none">
                <a:solidFill>
                  <a:schemeClr val="dk1"/>
                </a:solidFill>
                <a:latin typeface="Calibri"/>
                <a:ea typeface="Calibri"/>
                <a:cs typeface="Calibri"/>
                <a:sym typeface="Calibri"/>
              </a:defRPr>
            </a:lvl8pPr>
            <a:lvl9pPr marL="5201839" marR="0" lvl="8" indent="0" algn="l" rtl="0">
              <a:spcBef>
                <a:spcPts val="0"/>
              </a:spcBef>
              <a:buNone/>
              <a:defRPr sz="256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443307" y="8778240"/>
            <a:ext cx="4118187" cy="650240"/>
          </a:xfrm>
          <a:prstGeom prst="rect">
            <a:avLst/>
          </a:prstGeom>
          <a:noFill/>
          <a:ln>
            <a:noFill/>
          </a:ln>
        </p:spPr>
        <p:txBody>
          <a:bodyPr lIns="91425" tIns="91425" rIns="91425" bIns="91425" anchor="ctr" anchorCtr="0"/>
          <a:lstStyle>
            <a:lvl1pPr marL="0" marR="0" lvl="0" indent="0" algn="ctr" rtl="0">
              <a:spcBef>
                <a:spcPts val="0"/>
              </a:spcBef>
              <a:buNone/>
              <a:defRPr sz="1707">
                <a:solidFill>
                  <a:srgbClr val="888888"/>
                </a:solidFill>
                <a:latin typeface="Calibri"/>
                <a:ea typeface="Calibri"/>
                <a:cs typeface="Calibri"/>
                <a:sym typeface="Calibri"/>
              </a:defRPr>
            </a:lvl1pPr>
            <a:lvl2pPr marL="650230" marR="0" lvl="1" indent="0" algn="l" rtl="0">
              <a:spcBef>
                <a:spcPts val="0"/>
              </a:spcBef>
              <a:buNone/>
              <a:defRPr sz="2560" b="0" i="0" u="none" strike="noStrike" cap="none">
                <a:solidFill>
                  <a:schemeClr val="dk1"/>
                </a:solidFill>
                <a:latin typeface="Calibri"/>
                <a:ea typeface="Calibri"/>
                <a:cs typeface="Calibri"/>
                <a:sym typeface="Calibri"/>
              </a:defRPr>
            </a:lvl2pPr>
            <a:lvl3pPr marL="1300460" marR="0" lvl="2" indent="0" algn="l" rtl="0">
              <a:spcBef>
                <a:spcPts val="0"/>
              </a:spcBef>
              <a:buNone/>
              <a:defRPr sz="2560" b="0" i="0" u="none" strike="noStrike" cap="none">
                <a:solidFill>
                  <a:schemeClr val="dk1"/>
                </a:solidFill>
                <a:latin typeface="Calibri"/>
                <a:ea typeface="Calibri"/>
                <a:cs typeface="Calibri"/>
                <a:sym typeface="Calibri"/>
              </a:defRPr>
            </a:lvl3pPr>
            <a:lvl4pPr marL="1950690" marR="0" lvl="3" indent="0" algn="l" rtl="0">
              <a:spcBef>
                <a:spcPts val="0"/>
              </a:spcBef>
              <a:buNone/>
              <a:defRPr sz="2560" b="0" i="0" u="none" strike="noStrike" cap="none">
                <a:solidFill>
                  <a:schemeClr val="dk1"/>
                </a:solidFill>
                <a:latin typeface="Calibri"/>
                <a:ea typeface="Calibri"/>
                <a:cs typeface="Calibri"/>
                <a:sym typeface="Calibri"/>
              </a:defRPr>
            </a:lvl4pPr>
            <a:lvl5pPr marL="2600919" marR="0" lvl="4" indent="0" algn="l" rtl="0">
              <a:spcBef>
                <a:spcPts val="0"/>
              </a:spcBef>
              <a:buNone/>
              <a:defRPr sz="2560" b="0" i="0" u="none" strike="noStrike" cap="none">
                <a:solidFill>
                  <a:schemeClr val="dk1"/>
                </a:solidFill>
                <a:latin typeface="Calibri"/>
                <a:ea typeface="Calibri"/>
                <a:cs typeface="Calibri"/>
                <a:sym typeface="Calibri"/>
              </a:defRPr>
            </a:lvl5pPr>
            <a:lvl6pPr marL="3251149" marR="0" lvl="5" indent="0" algn="l" rtl="0">
              <a:spcBef>
                <a:spcPts val="0"/>
              </a:spcBef>
              <a:buNone/>
              <a:defRPr sz="2560" b="0" i="0" u="none" strike="noStrike" cap="none">
                <a:solidFill>
                  <a:schemeClr val="dk1"/>
                </a:solidFill>
                <a:latin typeface="Calibri"/>
                <a:ea typeface="Calibri"/>
                <a:cs typeface="Calibri"/>
                <a:sym typeface="Calibri"/>
              </a:defRPr>
            </a:lvl6pPr>
            <a:lvl7pPr marL="3901379" marR="0" lvl="6" indent="0" algn="l" rtl="0">
              <a:spcBef>
                <a:spcPts val="0"/>
              </a:spcBef>
              <a:buNone/>
              <a:defRPr sz="2560" b="0" i="0" u="none" strike="noStrike" cap="none">
                <a:solidFill>
                  <a:schemeClr val="dk1"/>
                </a:solidFill>
                <a:latin typeface="Calibri"/>
                <a:ea typeface="Calibri"/>
                <a:cs typeface="Calibri"/>
                <a:sym typeface="Calibri"/>
              </a:defRPr>
            </a:lvl7pPr>
            <a:lvl8pPr marL="4551609" marR="0" lvl="7" indent="0" algn="l" rtl="0">
              <a:spcBef>
                <a:spcPts val="0"/>
              </a:spcBef>
              <a:buNone/>
              <a:defRPr sz="2560" b="0" i="0" u="none" strike="noStrike" cap="none">
                <a:solidFill>
                  <a:schemeClr val="dk1"/>
                </a:solidFill>
                <a:latin typeface="Calibri"/>
                <a:ea typeface="Calibri"/>
                <a:cs typeface="Calibri"/>
                <a:sym typeface="Calibri"/>
              </a:defRPr>
            </a:lvl8pPr>
            <a:lvl9pPr marL="5201839" marR="0" lvl="8" indent="0" algn="l" rtl="0">
              <a:spcBef>
                <a:spcPts val="0"/>
              </a:spcBef>
              <a:buNone/>
              <a:defRPr sz="256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9320109" y="8778240"/>
            <a:ext cx="2709332" cy="65024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 sz="1707" smtClean="0">
                <a:solidFill>
                  <a:srgbClr val="888888"/>
                </a:solidFill>
                <a:latin typeface="Calibri"/>
                <a:ea typeface="Calibri"/>
                <a:cs typeface="Calibri"/>
                <a:sym typeface="Calibri"/>
              </a:rPr>
              <a:pPr algn="r">
                <a:buSzPct val="25000"/>
              </a:pPr>
              <a:t>‹#›</a:t>
            </a:fld>
            <a:endParaRPr lang="en" sz="1707">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7920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1"/>
            </a:lvl1pPr>
          </a:lstStyle>
          <a:p>
            <a:r>
              <a:rPr lang="en-US"/>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1"/>
            </a:lvl1pPr>
            <a:lvl2pPr marL="487695" indent="0" algn="ctr">
              <a:buNone/>
              <a:defRPr sz="2133"/>
            </a:lvl2pPr>
            <a:lvl3pPr marL="975389" indent="0" algn="ctr">
              <a:buNone/>
              <a:defRPr sz="1920"/>
            </a:lvl3pPr>
            <a:lvl4pPr marL="1463084" indent="0" algn="ctr">
              <a:buNone/>
              <a:defRPr sz="1707"/>
            </a:lvl4pPr>
            <a:lvl5pPr marL="1950778" indent="0" algn="ctr">
              <a:buNone/>
              <a:defRPr sz="1707"/>
            </a:lvl5pPr>
            <a:lvl6pPr marL="2438473" indent="0" algn="ctr">
              <a:buNone/>
              <a:defRPr sz="1707"/>
            </a:lvl6pPr>
            <a:lvl7pPr marL="2926167" indent="0" algn="ctr">
              <a:buNone/>
              <a:defRPr sz="1707"/>
            </a:lvl7pPr>
            <a:lvl8pPr marL="3413863" indent="0" algn="ctr">
              <a:buNone/>
              <a:defRPr sz="1707"/>
            </a:lvl8pPr>
            <a:lvl9pPr marL="3901557" indent="0" algn="ctr">
              <a:buNone/>
              <a:defRPr sz="1707"/>
            </a:lvl9pPr>
          </a:lstStyle>
          <a:p>
            <a:r>
              <a:rPr lang="en-US"/>
              <a:t>Click to edit Master subtitle style</a:t>
            </a:r>
          </a:p>
        </p:txBody>
      </p:sp>
      <p:sp>
        <p:nvSpPr>
          <p:cNvPr id="4" name="Date Placeholder 3"/>
          <p:cNvSpPr>
            <a:spLocks noGrp="1"/>
          </p:cNvSpPr>
          <p:nvPr>
            <p:ph type="dt" sz="half" idx="10"/>
          </p:nvPr>
        </p:nvSpPr>
        <p:spPr/>
        <p:txBody>
          <a:bodyPr/>
          <a:lstStyle/>
          <a:p>
            <a:fld id="{99D65F69-69AB-5C4C-851B-7169B1BA0D1E}"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3824764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397B4-1D5C-47D4-87B7-1CF97931AB33}"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54F31-F968-4B0A-9454-4C5279495A32}" type="slidenum">
              <a:rPr lang="en-US" smtClean="0"/>
              <a:t>‹#›</a:t>
            </a:fld>
            <a:endParaRPr lang="en-US"/>
          </a:p>
        </p:txBody>
      </p:sp>
    </p:spTree>
    <p:extLst>
      <p:ext uri="{BB962C8B-B14F-4D97-AF65-F5344CB8AC3E}">
        <p14:creationId xmlns:p14="http://schemas.microsoft.com/office/powerpoint/2010/main" val="250835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1"/>
            </a:lvl1pPr>
          </a:lstStyle>
          <a:p>
            <a:r>
              <a:rPr lang="en-US"/>
              <a:t>Click to edit Master title style</a:t>
            </a:r>
          </a:p>
        </p:txBody>
      </p:sp>
      <p:sp>
        <p:nvSpPr>
          <p:cNvPr id="3" name="Text Placeholder 2"/>
          <p:cNvSpPr>
            <a:spLocks noGrp="1"/>
          </p:cNvSpPr>
          <p:nvPr>
            <p:ph type="body" idx="1"/>
          </p:nvPr>
        </p:nvSpPr>
        <p:spPr>
          <a:xfrm>
            <a:off x="887307" y="6527243"/>
            <a:ext cx="11216640" cy="2133599"/>
          </a:xfrm>
        </p:spPr>
        <p:txBody>
          <a:bodyPr/>
          <a:lstStyle>
            <a:lvl1pPr marL="0" indent="0">
              <a:buNone/>
              <a:defRPr sz="2561">
                <a:solidFill>
                  <a:schemeClr val="tx1">
                    <a:tint val="75000"/>
                  </a:schemeClr>
                </a:solidFill>
              </a:defRPr>
            </a:lvl1pPr>
            <a:lvl2pPr marL="487695" indent="0">
              <a:buNone/>
              <a:defRPr sz="2133">
                <a:solidFill>
                  <a:schemeClr val="tx1">
                    <a:tint val="75000"/>
                  </a:schemeClr>
                </a:solidFill>
              </a:defRPr>
            </a:lvl2pPr>
            <a:lvl3pPr marL="975389" indent="0">
              <a:buNone/>
              <a:defRPr sz="1920">
                <a:solidFill>
                  <a:schemeClr val="tx1">
                    <a:tint val="75000"/>
                  </a:schemeClr>
                </a:solidFill>
              </a:defRPr>
            </a:lvl3pPr>
            <a:lvl4pPr marL="1463084" indent="0">
              <a:buNone/>
              <a:defRPr sz="1707">
                <a:solidFill>
                  <a:schemeClr val="tx1">
                    <a:tint val="75000"/>
                  </a:schemeClr>
                </a:solidFill>
              </a:defRPr>
            </a:lvl4pPr>
            <a:lvl5pPr marL="1950778" indent="0">
              <a:buNone/>
              <a:defRPr sz="1707">
                <a:solidFill>
                  <a:schemeClr val="tx1">
                    <a:tint val="75000"/>
                  </a:schemeClr>
                </a:solidFill>
              </a:defRPr>
            </a:lvl5pPr>
            <a:lvl6pPr marL="2438473" indent="0">
              <a:buNone/>
              <a:defRPr sz="1707">
                <a:solidFill>
                  <a:schemeClr val="tx1">
                    <a:tint val="75000"/>
                  </a:schemeClr>
                </a:solidFill>
              </a:defRPr>
            </a:lvl6pPr>
            <a:lvl7pPr marL="2926167" indent="0">
              <a:buNone/>
              <a:defRPr sz="1707">
                <a:solidFill>
                  <a:schemeClr val="tx1">
                    <a:tint val="75000"/>
                  </a:schemeClr>
                </a:solidFill>
              </a:defRPr>
            </a:lvl7pPr>
            <a:lvl8pPr marL="3413863" indent="0">
              <a:buNone/>
              <a:defRPr sz="1707">
                <a:solidFill>
                  <a:schemeClr val="tx1">
                    <a:tint val="75000"/>
                  </a:schemeClr>
                </a:solidFill>
              </a:defRPr>
            </a:lvl8pPr>
            <a:lvl9pPr marL="3901557"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65F69-69AB-5C4C-851B-7169B1BA0D1E}"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34462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28701E-CAF4-4159-9B3E-41C86DFFA30D}"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375895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5" y="519295"/>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78" y="2390987"/>
            <a:ext cx="5501639" cy="1171786"/>
          </a:xfrm>
        </p:spPr>
        <p:txBody>
          <a:bodyPr anchor="b"/>
          <a:lstStyle>
            <a:lvl1pPr marL="0" indent="0">
              <a:buNone/>
              <a:defRPr sz="2561" b="1"/>
            </a:lvl1pPr>
            <a:lvl2pPr marL="487695" indent="0">
              <a:buNone/>
              <a:defRPr sz="2133" b="1"/>
            </a:lvl2pPr>
            <a:lvl3pPr marL="975389" indent="0">
              <a:buNone/>
              <a:defRPr sz="1920" b="1"/>
            </a:lvl3pPr>
            <a:lvl4pPr marL="1463084" indent="0">
              <a:buNone/>
              <a:defRPr sz="1707" b="1"/>
            </a:lvl4pPr>
            <a:lvl5pPr marL="1950778" indent="0">
              <a:buNone/>
              <a:defRPr sz="1707" b="1"/>
            </a:lvl5pPr>
            <a:lvl6pPr marL="2438473" indent="0">
              <a:buNone/>
              <a:defRPr sz="1707" b="1"/>
            </a:lvl6pPr>
            <a:lvl7pPr marL="2926167" indent="0">
              <a:buNone/>
              <a:defRPr sz="1707" b="1"/>
            </a:lvl7pPr>
            <a:lvl8pPr marL="3413863" indent="0">
              <a:buNone/>
              <a:defRPr sz="1707" b="1"/>
            </a:lvl8pPr>
            <a:lvl9pPr marL="3901557" indent="0">
              <a:buNone/>
              <a:defRPr sz="1707" b="1"/>
            </a:lvl9pPr>
          </a:lstStyle>
          <a:p>
            <a:pPr lvl="0"/>
            <a:r>
              <a:rPr lang="en-US"/>
              <a:t>Click to edit Master text styles</a:t>
            </a:r>
          </a:p>
        </p:txBody>
      </p:sp>
      <p:sp>
        <p:nvSpPr>
          <p:cNvPr id="4" name="Content Placeholder 3"/>
          <p:cNvSpPr>
            <a:spLocks noGrp="1"/>
          </p:cNvSpPr>
          <p:nvPr>
            <p:ph sz="half" idx="2"/>
          </p:nvPr>
        </p:nvSpPr>
        <p:spPr>
          <a:xfrm>
            <a:off x="895778" y="3562778"/>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2561" b="1"/>
            </a:lvl1pPr>
            <a:lvl2pPr marL="487695" indent="0">
              <a:buNone/>
              <a:defRPr sz="2133" b="1"/>
            </a:lvl2pPr>
            <a:lvl3pPr marL="975389" indent="0">
              <a:buNone/>
              <a:defRPr sz="1920" b="1"/>
            </a:lvl3pPr>
            <a:lvl4pPr marL="1463084" indent="0">
              <a:buNone/>
              <a:defRPr sz="1707" b="1"/>
            </a:lvl4pPr>
            <a:lvl5pPr marL="1950778" indent="0">
              <a:buNone/>
              <a:defRPr sz="1707" b="1"/>
            </a:lvl5pPr>
            <a:lvl6pPr marL="2438473" indent="0">
              <a:buNone/>
              <a:defRPr sz="1707" b="1"/>
            </a:lvl6pPr>
            <a:lvl7pPr marL="2926167" indent="0">
              <a:buNone/>
              <a:defRPr sz="1707" b="1"/>
            </a:lvl7pPr>
            <a:lvl8pPr marL="3413863" indent="0">
              <a:buNone/>
              <a:defRPr sz="1707" b="1"/>
            </a:lvl8pPr>
            <a:lvl9pPr marL="3901557"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583681" y="3562778"/>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D65F69-69AB-5C4C-851B-7169B1BA0D1E}" type="datetimeFigureOut">
              <a:rPr lang="en-US" smtClean="0"/>
              <a:t>7/15/21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56270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D65F69-69AB-5C4C-851B-7169B1BA0D1E}"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895865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65F69-69AB-5C4C-851B-7169B1BA0D1E}" type="datetimeFigureOut">
              <a:rPr lang="en-US" smtClean="0"/>
              <a:t>7/15/21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509DD-A423-8348-AF74-9E12A425F611}" type="slidenum">
              <a:rPr lang="en-US" smtClean="0"/>
              <a:t>‹#›</a:t>
            </a:fld>
            <a:endParaRPr lang="en-US"/>
          </a:p>
        </p:txBody>
      </p:sp>
    </p:spTree>
    <p:extLst>
      <p:ext uri="{BB962C8B-B14F-4D97-AF65-F5344CB8AC3E}">
        <p14:creationId xmlns:p14="http://schemas.microsoft.com/office/powerpoint/2010/main" val="1740880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1"/>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4"/>
            <a:ext cx="4194386" cy="5420925"/>
          </a:xfrm>
        </p:spPr>
        <p:txBody>
          <a:bodyPr/>
          <a:lstStyle>
            <a:lvl1pPr marL="0" indent="0">
              <a:buNone/>
              <a:defRPr sz="1707"/>
            </a:lvl1pPr>
            <a:lvl2pPr marL="487695" indent="0">
              <a:buNone/>
              <a:defRPr sz="1493"/>
            </a:lvl2pPr>
            <a:lvl3pPr marL="975389" indent="0">
              <a:buNone/>
              <a:defRPr sz="1280"/>
            </a:lvl3pPr>
            <a:lvl4pPr marL="1463084" indent="0">
              <a:buNone/>
              <a:defRPr sz="1067"/>
            </a:lvl4pPr>
            <a:lvl5pPr marL="1950778" indent="0">
              <a:buNone/>
              <a:defRPr sz="1067"/>
            </a:lvl5pPr>
            <a:lvl6pPr marL="2438473" indent="0">
              <a:buNone/>
              <a:defRPr sz="1067"/>
            </a:lvl6pPr>
            <a:lvl7pPr marL="2926167" indent="0">
              <a:buNone/>
              <a:defRPr sz="1067"/>
            </a:lvl7pPr>
            <a:lvl8pPr marL="3413863" indent="0">
              <a:buNone/>
              <a:defRPr sz="1067"/>
            </a:lvl8pPr>
            <a:lvl9pPr marL="3901557"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9D65F69-69AB-5C4C-851B-7169B1BA0D1E}"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2341534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89" indent="0">
              <a:buNone/>
              <a:defRPr sz="2561"/>
            </a:lvl3pPr>
            <a:lvl4pPr marL="1463084" indent="0">
              <a:buNone/>
              <a:defRPr sz="2133"/>
            </a:lvl4pPr>
            <a:lvl5pPr marL="1950778" indent="0">
              <a:buNone/>
              <a:defRPr sz="2133"/>
            </a:lvl5pPr>
            <a:lvl6pPr marL="2438473" indent="0">
              <a:buNone/>
              <a:defRPr sz="2133"/>
            </a:lvl6pPr>
            <a:lvl7pPr marL="2926167" indent="0">
              <a:buNone/>
              <a:defRPr sz="2133"/>
            </a:lvl7pPr>
            <a:lvl8pPr marL="3413863" indent="0">
              <a:buNone/>
              <a:defRPr sz="2133"/>
            </a:lvl8pPr>
            <a:lvl9pPr marL="3901557" indent="0">
              <a:buNone/>
              <a:defRPr sz="2133"/>
            </a:lvl9pPr>
          </a:lstStyle>
          <a:p>
            <a:endParaRPr lang="en-US"/>
          </a:p>
        </p:txBody>
      </p:sp>
      <p:sp>
        <p:nvSpPr>
          <p:cNvPr id="4" name="Text Placeholder 3"/>
          <p:cNvSpPr>
            <a:spLocks noGrp="1"/>
          </p:cNvSpPr>
          <p:nvPr>
            <p:ph type="body" sz="half" idx="2"/>
          </p:nvPr>
        </p:nvSpPr>
        <p:spPr>
          <a:xfrm>
            <a:off x="895774" y="2926084"/>
            <a:ext cx="4194386" cy="5420925"/>
          </a:xfrm>
        </p:spPr>
        <p:txBody>
          <a:bodyPr/>
          <a:lstStyle>
            <a:lvl1pPr marL="0" indent="0">
              <a:buNone/>
              <a:defRPr sz="1707"/>
            </a:lvl1pPr>
            <a:lvl2pPr marL="487695" indent="0">
              <a:buNone/>
              <a:defRPr sz="1493"/>
            </a:lvl2pPr>
            <a:lvl3pPr marL="975389" indent="0">
              <a:buNone/>
              <a:defRPr sz="1280"/>
            </a:lvl3pPr>
            <a:lvl4pPr marL="1463084" indent="0">
              <a:buNone/>
              <a:defRPr sz="1067"/>
            </a:lvl4pPr>
            <a:lvl5pPr marL="1950778" indent="0">
              <a:buNone/>
              <a:defRPr sz="1067"/>
            </a:lvl5pPr>
            <a:lvl6pPr marL="2438473" indent="0">
              <a:buNone/>
              <a:defRPr sz="1067"/>
            </a:lvl6pPr>
            <a:lvl7pPr marL="2926167" indent="0">
              <a:buNone/>
              <a:defRPr sz="1067"/>
            </a:lvl7pPr>
            <a:lvl8pPr marL="3413863" indent="0">
              <a:buNone/>
              <a:defRPr sz="1067"/>
            </a:lvl8pPr>
            <a:lvl9pPr marL="3901557"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9D65F69-69AB-5C4C-851B-7169B1BA0D1E}"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57721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43307" y="4078649"/>
            <a:ext cx="12118187" cy="1596302"/>
          </a:xfrm>
          <a:prstGeom prst="rect">
            <a:avLst/>
          </a:prstGeom>
        </p:spPr>
        <p:txBody>
          <a:bodyPr lIns="91425" tIns="91425" rIns="91425" bIns="91425" anchor="ctr" anchorCtr="0"/>
          <a:lstStyle>
            <a:lvl1pPr lvl="0" algn="ctr">
              <a:spcBef>
                <a:spcPts val="0"/>
              </a:spcBef>
              <a:buSzPct val="100000"/>
              <a:defRPr sz="5120"/>
            </a:lvl1pPr>
            <a:lvl2pPr lvl="1" algn="ctr">
              <a:spcBef>
                <a:spcPts val="0"/>
              </a:spcBef>
              <a:buSzPct val="100000"/>
              <a:defRPr sz="5120"/>
            </a:lvl2pPr>
            <a:lvl3pPr lvl="2" algn="ctr">
              <a:spcBef>
                <a:spcPts val="0"/>
              </a:spcBef>
              <a:buSzPct val="100000"/>
              <a:defRPr sz="5120"/>
            </a:lvl3pPr>
            <a:lvl4pPr lvl="3" algn="ctr">
              <a:spcBef>
                <a:spcPts val="0"/>
              </a:spcBef>
              <a:buSzPct val="100000"/>
              <a:defRPr sz="5120"/>
            </a:lvl4pPr>
            <a:lvl5pPr lvl="4" algn="ctr">
              <a:spcBef>
                <a:spcPts val="0"/>
              </a:spcBef>
              <a:buSzPct val="100000"/>
              <a:defRPr sz="5120"/>
            </a:lvl5pPr>
            <a:lvl6pPr lvl="5" algn="ctr">
              <a:spcBef>
                <a:spcPts val="0"/>
              </a:spcBef>
              <a:buSzPct val="100000"/>
              <a:defRPr sz="5120"/>
            </a:lvl6pPr>
            <a:lvl7pPr lvl="6" algn="ctr">
              <a:spcBef>
                <a:spcPts val="0"/>
              </a:spcBef>
              <a:buSzPct val="100000"/>
              <a:defRPr sz="5120"/>
            </a:lvl7pPr>
            <a:lvl8pPr lvl="7" algn="ctr">
              <a:spcBef>
                <a:spcPts val="0"/>
              </a:spcBef>
              <a:buSzPct val="100000"/>
              <a:defRPr sz="5120"/>
            </a:lvl8pPr>
            <a:lvl9pPr lvl="8" algn="ctr">
              <a:spcBef>
                <a:spcPts val="0"/>
              </a:spcBef>
              <a:buSzPct val="100000"/>
              <a:defRPr sz="5120"/>
            </a:lvl9pPr>
          </a:lstStyle>
          <a:p>
            <a:endParaRPr/>
          </a:p>
        </p:txBody>
      </p:sp>
      <p:sp>
        <p:nvSpPr>
          <p:cNvPr id="15" name="Shape 15"/>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2140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5F69-69AB-5C4C-851B-7169B1BA0D1E}"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93496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93"/>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1" y="519293"/>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5F69-69AB-5C4C-851B-7169B1BA0D1E}"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708124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43308" y="2097542"/>
            <a:ext cx="12118187" cy="3723378"/>
          </a:xfrm>
          <a:prstGeom prst="rect">
            <a:avLst/>
          </a:prstGeom>
        </p:spPr>
        <p:txBody>
          <a:bodyPr lIns="91425" tIns="91425" rIns="91425" bIns="91425" anchor="b" anchorCtr="0"/>
          <a:lstStyle>
            <a:lvl1pPr lvl="0" algn="ctr">
              <a:spcBef>
                <a:spcPts val="0"/>
              </a:spcBef>
              <a:buSzPct val="100000"/>
              <a:defRPr sz="17065"/>
            </a:lvl1pPr>
            <a:lvl2pPr lvl="1" algn="ctr">
              <a:spcBef>
                <a:spcPts val="0"/>
              </a:spcBef>
              <a:buSzPct val="100000"/>
              <a:defRPr sz="17065"/>
            </a:lvl2pPr>
            <a:lvl3pPr lvl="2" algn="ctr">
              <a:spcBef>
                <a:spcPts val="0"/>
              </a:spcBef>
              <a:buSzPct val="100000"/>
              <a:defRPr sz="17065"/>
            </a:lvl3pPr>
            <a:lvl4pPr lvl="3" algn="ctr">
              <a:spcBef>
                <a:spcPts val="0"/>
              </a:spcBef>
              <a:buSzPct val="100000"/>
              <a:defRPr sz="17065"/>
            </a:lvl4pPr>
            <a:lvl5pPr lvl="4" algn="ctr">
              <a:spcBef>
                <a:spcPts val="0"/>
              </a:spcBef>
              <a:buSzPct val="100000"/>
              <a:defRPr sz="17065"/>
            </a:lvl5pPr>
            <a:lvl6pPr lvl="5" algn="ctr">
              <a:spcBef>
                <a:spcPts val="0"/>
              </a:spcBef>
              <a:buSzPct val="100000"/>
              <a:defRPr sz="17065"/>
            </a:lvl6pPr>
            <a:lvl7pPr lvl="6" algn="ctr">
              <a:spcBef>
                <a:spcPts val="0"/>
              </a:spcBef>
              <a:buSzPct val="100000"/>
              <a:defRPr sz="17065"/>
            </a:lvl7pPr>
            <a:lvl8pPr lvl="7" algn="ctr">
              <a:spcBef>
                <a:spcPts val="0"/>
              </a:spcBef>
              <a:buSzPct val="100000"/>
              <a:defRPr sz="17065"/>
            </a:lvl8pPr>
            <a:lvl9pPr lvl="8" algn="ctr">
              <a:spcBef>
                <a:spcPts val="0"/>
              </a:spcBef>
              <a:buSzPct val="100000"/>
              <a:defRPr sz="17065"/>
            </a:lvl9pPr>
          </a:lstStyle>
          <a:p>
            <a:endParaRPr/>
          </a:p>
        </p:txBody>
      </p:sp>
      <p:sp>
        <p:nvSpPr>
          <p:cNvPr id="46" name="Shape 46"/>
          <p:cNvSpPr txBox="1">
            <a:spLocks noGrp="1"/>
          </p:cNvSpPr>
          <p:nvPr>
            <p:ph type="body" idx="1"/>
          </p:nvPr>
        </p:nvSpPr>
        <p:spPr>
          <a:xfrm>
            <a:off x="443308" y="5977553"/>
            <a:ext cx="12118187" cy="2466702"/>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536575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443318" y="1411935"/>
            <a:ext cx="12118187" cy="3892338"/>
          </a:xfrm>
          <a:prstGeom prst="rect">
            <a:avLst/>
          </a:prstGeom>
        </p:spPr>
        <p:txBody>
          <a:bodyPr lIns="91425" tIns="91425" rIns="91425" bIns="91425" anchor="b" anchorCtr="0"/>
          <a:lstStyle>
            <a:lvl1pPr lvl="0" algn="ctr">
              <a:spcBef>
                <a:spcPts val="0"/>
              </a:spcBef>
              <a:buSzPct val="100000"/>
              <a:defRPr sz="7395"/>
            </a:lvl1pPr>
            <a:lvl2pPr lvl="1" algn="ctr">
              <a:spcBef>
                <a:spcPts val="0"/>
              </a:spcBef>
              <a:buSzPct val="100000"/>
              <a:defRPr sz="7395"/>
            </a:lvl2pPr>
            <a:lvl3pPr lvl="2" algn="ctr">
              <a:spcBef>
                <a:spcPts val="0"/>
              </a:spcBef>
              <a:buSzPct val="100000"/>
              <a:defRPr sz="7395"/>
            </a:lvl3pPr>
            <a:lvl4pPr lvl="3" algn="ctr">
              <a:spcBef>
                <a:spcPts val="0"/>
              </a:spcBef>
              <a:buSzPct val="100000"/>
              <a:defRPr sz="7395"/>
            </a:lvl4pPr>
            <a:lvl5pPr lvl="4" algn="ctr">
              <a:spcBef>
                <a:spcPts val="0"/>
              </a:spcBef>
              <a:buSzPct val="100000"/>
              <a:defRPr sz="7395"/>
            </a:lvl5pPr>
            <a:lvl6pPr lvl="5" algn="ctr">
              <a:spcBef>
                <a:spcPts val="0"/>
              </a:spcBef>
              <a:buSzPct val="100000"/>
              <a:defRPr sz="7395"/>
            </a:lvl6pPr>
            <a:lvl7pPr lvl="6" algn="ctr">
              <a:spcBef>
                <a:spcPts val="0"/>
              </a:spcBef>
              <a:buSzPct val="100000"/>
              <a:defRPr sz="7395"/>
            </a:lvl7pPr>
            <a:lvl8pPr lvl="7" algn="ctr">
              <a:spcBef>
                <a:spcPts val="0"/>
              </a:spcBef>
              <a:buSzPct val="100000"/>
              <a:defRPr sz="7395"/>
            </a:lvl8pPr>
            <a:lvl9pPr lvl="8" algn="ctr">
              <a:spcBef>
                <a:spcPts val="0"/>
              </a:spcBef>
              <a:buSzPct val="100000"/>
              <a:defRPr sz="7395"/>
            </a:lvl9pPr>
          </a:lstStyle>
          <a:p>
            <a:endParaRPr/>
          </a:p>
        </p:txBody>
      </p:sp>
      <p:sp>
        <p:nvSpPr>
          <p:cNvPr id="67" name="Shape 67"/>
          <p:cNvSpPr txBox="1">
            <a:spLocks noGrp="1"/>
          </p:cNvSpPr>
          <p:nvPr>
            <p:ph type="subTitle" idx="1"/>
          </p:nvPr>
        </p:nvSpPr>
        <p:spPr>
          <a:xfrm>
            <a:off x="443307" y="5374340"/>
            <a:ext cx="12118187" cy="1503004"/>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982"/>
            </a:lvl1pPr>
            <a:lvl2pPr lvl="1" algn="ctr">
              <a:lnSpc>
                <a:spcPct val="100000"/>
              </a:lnSpc>
              <a:spcBef>
                <a:spcPts val="0"/>
              </a:spcBef>
              <a:spcAft>
                <a:spcPts val="0"/>
              </a:spcAft>
              <a:buSzPct val="100000"/>
              <a:buNone/>
              <a:defRPr sz="3982"/>
            </a:lvl2pPr>
            <a:lvl3pPr lvl="2" algn="ctr">
              <a:lnSpc>
                <a:spcPct val="100000"/>
              </a:lnSpc>
              <a:spcBef>
                <a:spcPts val="0"/>
              </a:spcBef>
              <a:spcAft>
                <a:spcPts val="0"/>
              </a:spcAft>
              <a:buSzPct val="100000"/>
              <a:buNone/>
              <a:defRPr sz="3982"/>
            </a:lvl3pPr>
            <a:lvl4pPr lvl="3" algn="ctr">
              <a:lnSpc>
                <a:spcPct val="100000"/>
              </a:lnSpc>
              <a:spcBef>
                <a:spcPts val="0"/>
              </a:spcBef>
              <a:spcAft>
                <a:spcPts val="0"/>
              </a:spcAft>
              <a:buSzPct val="100000"/>
              <a:buNone/>
              <a:defRPr sz="3982"/>
            </a:lvl4pPr>
            <a:lvl5pPr lvl="4" algn="ctr">
              <a:lnSpc>
                <a:spcPct val="100000"/>
              </a:lnSpc>
              <a:spcBef>
                <a:spcPts val="0"/>
              </a:spcBef>
              <a:spcAft>
                <a:spcPts val="0"/>
              </a:spcAft>
              <a:buSzPct val="100000"/>
              <a:buNone/>
              <a:defRPr sz="3982"/>
            </a:lvl5pPr>
            <a:lvl6pPr lvl="5" algn="ctr">
              <a:lnSpc>
                <a:spcPct val="100000"/>
              </a:lnSpc>
              <a:spcBef>
                <a:spcPts val="0"/>
              </a:spcBef>
              <a:spcAft>
                <a:spcPts val="0"/>
              </a:spcAft>
              <a:buSzPct val="100000"/>
              <a:buNone/>
              <a:defRPr sz="3982"/>
            </a:lvl6pPr>
            <a:lvl7pPr lvl="6" algn="ctr">
              <a:lnSpc>
                <a:spcPct val="100000"/>
              </a:lnSpc>
              <a:spcBef>
                <a:spcPts val="0"/>
              </a:spcBef>
              <a:spcAft>
                <a:spcPts val="0"/>
              </a:spcAft>
              <a:buSzPct val="100000"/>
              <a:buNone/>
              <a:defRPr sz="3982"/>
            </a:lvl7pPr>
            <a:lvl8pPr lvl="7" algn="ctr">
              <a:lnSpc>
                <a:spcPct val="100000"/>
              </a:lnSpc>
              <a:spcBef>
                <a:spcPts val="0"/>
              </a:spcBef>
              <a:spcAft>
                <a:spcPts val="0"/>
              </a:spcAft>
              <a:buSzPct val="100000"/>
              <a:buNone/>
              <a:defRPr sz="3982"/>
            </a:lvl8pPr>
            <a:lvl9pPr lvl="8" algn="ctr">
              <a:lnSpc>
                <a:spcPct val="100000"/>
              </a:lnSpc>
              <a:spcBef>
                <a:spcPts val="0"/>
              </a:spcBef>
              <a:spcAft>
                <a:spcPts val="0"/>
              </a:spcAft>
              <a:buSzPct val="100000"/>
              <a:buNone/>
              <a:defRPr sz="3982"/>
            </a:lvl9pPr>
          </a:lstStyle>
          <a:p>
            <a:endParaRPr/>
          </a:p>
        </p:txBody>
      </p:sp>
      <p:sp>
        <p:nvSpPr>
          <p:cNvPr id="68" name="Shape 68"/>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741150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43307" y="4078649"/>
            <a:ext cx="12118187" cy="1596302"/>
          </a:xfrm>
          <a:prstGeom prst="rect">
            <a:avLst/>
          </a:prstGeom>
        </p:spPr>
        <p:txBody>
          <a:bodyPr lIns="91425" tIns="91425" rIns="91425" bIns="91425" anchor="ctr" anchorCtr="0"/>
          <a:lstStyle>
            <a:lvl1pPr lvl="0" algn="ctr">
              <a:spcBef>
                <a:spcPts val="0"/>
              </a:spcBef>
              <a:buSzPct val="100000"/>
              <a:buFont typeface="Calibri"/>
              <a:defRPr sz="6827" b="1">
                <a:latin typeface="Calibri"/>
                <a:ea typeface="Calibri"/>
                <a:cs typeface="Calibri"/>
                <a:sym typeface="Calibri"/>
              </a:defRPr>
            </a:lvl1pPr>
            <a:lvl2pPr lvl="1" algn="ctr">
              <a:spcBef>
                <a:spcPts val="0"/>
              </a:spcBef>
              <a:buSzPct val="100000"/>
              <a:buFont typeface="Calibri"/>
              <a:defRPr sz="6827" b="1">
                <a:latin typeface="Calibri"/>
                <a:ea typeface="Calibri"/>
                <a:cs typeface="Calibri"/>
                <a:sym typeface="Calibri"/>
              </a:defRPr>
            </a:lvl2pPr>
            <a:lvl3pPr lvl="2" algn="ctr">
              <a:spcBef>
                <a:spcPts val="0"/>
              </a:spcBef>
              <a:buSzPct val="100000"/>
              <a:buFont typeface="Calibri"/>
              <a:defRPr sz="6827" b="1">
                <a:latin typeface="Calibri"/>
                <a:ea typeface="Calibri"/>
                <a:cs typeface="Calibri"/>
                <a:sym typeface="Calibri"/>
              </a:defRPr>
            </a:lvl3pPr>
            <a:lvl4pPr lvl="3" algn="ctr">
              <a:spcBef>
                <a:spcPts val="0"/>
              </a:spcBef>
              <a:buSzPct val="100000"/>
              <a:buFont typeface="Calibri"/>
              <a:defRPr sz="6827" b="1">
                <a:latin typeface="Calibri"/>
                <a:ea typeface="Calibri"/>
                <a:cs typeface="Calibri"/>
                <a:sym typeface="Calibri"/>
              </a:defRPr>
            </a:lvl4pPr>
            <a:lvl5pPr lvl="4" algn="ctr">
              <a:spcBef>
                <a:spcPts val="0"/>
              </a:spcBef>
              <a:buSzPct val="100000"/>
              <a:buFont typeface="Calibri"/>
              <a:defRPr sz="6827" b="1">
                <a:latin typeface="Calibri"/>
                <a:ea typeface="Calibri"/>
                <a:cs typeface="Calibri"/>
                <a:sym typeface="Calibri"/>
              </a:defRPr>
            </a:lvl5pPr>
            <a:lvl6pPr lvl="5" algn="ctr">
              <a:spcBef>
                <a:spcPts val="0"/>
              </a:spcBef>
              <a:buSzPct val="100000"/>
              <a:buFont typeface="Calibri"/>
              <a:defRPr sz="6827" b="1">
                <a:latin typeface="Calibri"/>
                <a:ea typeface="Calibri"/>
                <a:cs typeface="Calibri"/>
                <a:sym typeface="Calibri"/>
              </a:defRPr>
            </a:lvl6pPr>
            <a:lvl7pPr lvl="6" algn="ctr">
              <a:spcBef>
                <a:spcPts val="0"/>
              </a:spcBef>
              <a:buSzPct val="100000"/>
              <a:buFont typeface="Calibri"/>
              <a:defRPr sz="6827" b="1">
                <a:latin typeface="Calibri"/>
                <a:ea typeface="Calibri"/>
                <a:cs typeface="Calibri"/>
                <a:sym typeface="Calibri"/>
              </a:defRPr>
            </a:lvl7pPr>
            <a:lvl8pPr lvl="7" algn="ctr">
              <a:spcBef>
                <a:spcPts val="0"/>
              </a:spcBef>
              <a:buSzPct val="100000"/>
              <a:buFont typeface="Calibri"/>
              <a:defRPr sz="6827" b="1">
                <a:latin typeface="Calibri"/>
                <a:ea typeface="Calibri"/>
                <a:cs typeface="Calibri"/>
                <a:sym typeface="Calibri"/>
              </a:defRPr>
            </a:lvl8pPr>
            <a:lvl9pPr lvl="8" algn="ctr">
              <a:spcBef>
                <a:spcPts val="0"/>
              </a:spcBef>
              <a:buSzPct val="100000"/>
              <a:buFont typeface="Calibri"/>
              <a:defRPr sz="6827" b="1">
                <a:latin typeface="Calibri"/>
                <a:ea typeface="Calibri"/>
                <a:cs typeface="Calibri"/>
                <a:sym typeface="Calibri"/>
              </a:defRPr>
            </a:lvl9pPr>
          </a:lstStyle>
          <a:p>
            <a:endParaRPr/>
          </a:p>
        </p:txBody>
      </p:sp>
      <p:sp>
        <p:nvSpPr>
          <p:cNvPr id="71" name="Shape 71"/>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72" name="Shape 72"/>
          <p:cNvSpPr/>
          <p:nvPr/>
        </p:nvSpPr>
        <p:spPr>
          <a:xfrm>
            <a:off x="0" y="1021298"/>
            <a:ext cx="13004800" cy="909084"/>
          </a:xfrm>
          <a:prstGeom prst="rect">
            <a:avLst/>
          </a:prstGeom>
          <a:solidFill>
            <a:srgbClr val="660000"/>
          </a:solidFill>
          <a:ln w="9525" cap="flat" cmpd="sng">
            <a:solidFill>
              <a:srgbClr val="660000"/>
            </a:solidFill>
            <a:prstDash val="solid"/>
            <a:round/>
            <a:headEnd type="none" w="med" len="med"/>
            <a:tailEnd type="none" w="med" len="med"/>
          </a:ln>
        </p:spPr>
        <p:txBody>
          <a:bodyPr lIns="130027" tIns="130027" rIns="130027" bIns="130027" anchor="ctr" anchorCtr="0">
            <a:noAutofit/>
          </a:bodyPr>
          <a:lstStyle/>
          <a:p>
            <a:pPr lvl="0">
              <a:spcBef>
                <a:spcPts val="0"/>
              </a:spcBef>
              <a:buNone/>
            </a:pPr>
            <a:endParaRPr sz="2560"/>
          </a:p>
        </p:txBody>
      </p:sp>
    </p:spTree>
    <p:extLst>
      <p:ext uri="{BB962C8B-B14F-4D97-AF65-F5344CB8AC3E}">
        <p14:creationId xmlns:p14="http://schemas.microsoft.com/office/powerpoint/2010/main" val="386501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43307" y="200060"/>
            <a:ext cx="12118187" cy="1086009"/>
          </a:xfrm>
          <a:prstGeom prst="rect">
            <a:avLst/>
          </a:prstGeom>
        </p:spPr>
        <p:txBody>
          <a:bodyPr lIns="91425" tIns="91425" rIns="91425" bIns="91425" anchor="t" anchorCtr="0"/>
          <a:lstStyle>
            <a:lvl1pPr lvl="0" algn="ctr">
              <a:spcBef>
                <a:spcPts val="0"/>
              </a:spcBef>
              <a:buFont typeface="Calibri"/>
              <a:defRPr b="1">
                <a:latin typeface="Calibri"/>
                <a:ea typeface="Calibri"/>
                <a:cs typeface="Calibri"/>
                <a:sym typeface="Calibri"/>
              </a:defRPr>
            </a:lvl1pPr>
            <a:lvl2pPr lvl="1">
              <a:spcBef>
                <a:spcPts val="0"/>
              </a:spcBef>
              <a:buFont typeface="Calibri"/>
              <a:defRPr>
                <a:latin typeface="Calibri"/>
                <a:ea typeface="Calibri"/>
                <a:cs typeface="Calibri"/>
                <a:sym typeface="Calibri"/>
              </a:defRPr>
            </a:lvl2pPr>
            <a:lvl3pPr lvl="2">
              <a:spcBef>
                <a:spcPts val="0"/>
              </a:spcBef>
              <a:buFont typeface="Calibri"/>
              <a:defRPr>
                <a:latin typeface="Calibri"/>
                <a:ea typeface="Calibri"/>
                <a:cs typeface="Calibri"/>
                <a:sym typeface="Calibri"/>
              </a:defRPr>
            </a:lvl3pPr>
            <a:lvl4pPr lvl="3">
              <a:spcBef>
                <a:spcPts val="0"/>
              </a:spcBef>
              <a:buFont typeface="Calibri"/>
              <a:defRPr>
                <a:latin typeface="Calibri"/>
                <a:ea typeface="Calibri"/>
                <a:cs typeface="Calibri"/>
                <a:sym typeface="Calibri"/>
              </a:defRPr>
            </a:lvl4pPr>
            <a:lvl5pPr lvl="4">
              <a:spcBef>
                <a:spcPts val="0"/>
              </a:spcBef>
              <a:buFont typeface="Calibri"/>
              <a:defRPr>
                <a:latin typeface="Calibri"/>
                <a:ea typeface="Calibri"/>
                <a:cs typeface="Calibri"/>
                <a:sym typeface="Calibri"/>
              </a:defRPr>
            </a:lvl5pPr>
            <a:lvl6pPr lvl="5">
              <a:spcBef>
                <a:spcPts val="0"/>
              </a:spcBef>
              <a:buFont typeface="Calibri"/>
              <a:defRPr>
                <a:latin typeface="Calibri"/>
                <a:ea typeface="Calibri"/>
                <a:cs typeface="Calibri"/>
                <a:sym typeface="Calibri"/>
              </a:defRPr>
            </a:lvl6pPr>
            <a:lvl7pPr lvl="6">
              <a:spcBef>
                <a:spcPts val="0"/>
              </a:spcBef>
              <a:buFont typeface="Calibri"/>
              <a:defRPr>
                <a:latin typeface="Calibri"/>
                <a:ea typeface="Calibri"/>
                <a:cs typeface="Calibri"/>
                <a:sym typeface="Calibri"/>
              </a:defRPr>
            </a:lvl7pPr>
            <a:lvl8pPr lvl="7">
              <a:spcBef>
                <a:spcPts val="0"/>
              </a:spcBef>
              <a:buFont typeface="Calibri"/>
              <a:defRPr>
                <a:latin typeface="Calibri"/>
                <a:ea typeface="Calibri"/>
                <a:cs typeface="Calibri"/>
                <a:sym typeface="Calibri"/>
              </a:defRPr>
            </a:lvl8pPr>
            <a:lvl9pPr lvl="8">
              <a:spcBef>
                <a:spcPts val="0"/>
              </a:spcBef>
              <a:buFont typeface="Calibri"/>
              <a:defRPr>
                <a:latin typeface="Calibri"/>
                <a:ea typeface="Calibri"/>
                <a:cs typeface="Calibri"/>
                <a:sym typeface="Calibri"/>
              </a:defRPr>
            </a:lvl9pPr>
          </a:lstStyle>
          <a:p>
            <a:endParaRPr/>
          </a:p>
        </p:txBody>
      </p:sp>
      <p:sp>
        <p:nvSpPr>
          <p:cNvPr id="75" name="Shape 75"/>
          <p:cNvSpPr txBox="1">
            <a:spLocks noGrp="1"/>
          </p:cNvSpPr>
          <p:nvPr>
            <p:ph type="body" idx="1"/>
          </p:nvPr>
        </p:nvSpPr>
        <p:spPr>
          <a:xfrm>
            <a:off x="443307" y="2185433"/>
            <a:ext cx="12118187" cy="6478507"/>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77" name="Shape 77"/>
          <p:cNvSpPr/>
          <p:nvPr/>
        </p:nvSpPr>
        <p:spPr>
          <a:xfrm>
            <a:off x="0" y="1563212"/>
            <a:ext cx="13004800" cy="366933"/>
          </a:xfrm>
          <a:prstGeom prst="rect">
            <a:avLst/>
          </a:prstGeom>
          <a:solidFill>
            <a:srgbClr val="660000"/>
          </a:solidFill>
          <a:ln w="9525" cap="flat" cmpd="sng">
            <a:solidFill>
              <a:srgbClr val="660000"/>
            </a:solidFill>
            <a:prstDash val="solid"/>
            <a:round/>
            <a:headEnd type="none" w="med" len="med"/>
            <a:tailEnd type="none" w="med" len="med"/>
          </a:ln>
        </p:spPr>
        <p:txBody>
          <a:bodyPr lIns="130027" tIns="130027" rIns="130027" bIns="130027" anchor="ctr" anchorCtr="0">
            <a:noAutofit/>
          </a:bodyPr>
          <a:lstStyle/>
          <a:p>
            <a:pPr lvl="0">
              <a:spcBef>
                <a:spcPts val="0"/>
              </a:spcBef>
              <a:buNone/>
            </a:pPr>
            <a:endParaRPr sz="2560"/>
          </a:p>
        </p:txBody>
      </p:sp>
    </p:spTree>
    <p:extLst>
      <p:ext uri="{BB962C8B-B14F-4D97-AF65-F5344CB8AC3E}">
        <p14:creationId xmlns:p14="http://schemas.microsoft.com/office/powerpoint/2010/main" val="3766818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43307" y="843900"/>
            <a:ext cx="12118187" cy="108600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body" idx="1"/>
          </p:nvPr>
        </p:nvSpPr>
        <p:spPr>
          <a:xfrm>
            <a:off x="443307" y="2185433"/>
            <a:ext cx="5688747" cy="6478507"/>
          </a:xfrm>
          <a:prstGeom prst="rect">
            <a:avLst/>
          </a:prstGeom>
        </p:spPr>
        <p:txBody>
          <a:bodyPr lIns="91425" tIns="91425" rIns="91425" bIns="91425" anchor="t" anchorCtr="0"/>
          <a:lstStyle>
            <a:lvl1pPr lvl="0">
              <a:spcBef>
                <a:spcPts val="0"/>
              </a:spcBef>
              <a:buSzPct val="100000"/>
              <a:defRPr sz="1991"/>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81" name="Shape 81"/>
          <p:cNvSpPr txBox="1">
            <a:spLocks noGrp="1"/>
          </p:cNvSpPr>
          <p:nvPr>
            <p:ph type="body" idx="2"/>
          </p:nvPr>
        </p:nvSpPr>
        <p:spPr>
          <a:xfrm>
            <a:off x="6872747" y="2185433"/>
            <a:ext cx="5688747" cy="6478507"/>
          </a:xfrm>
          <a:prstGeom prst="rect">
            <a:avLst/>
          </a:prstGeom>
        </p:spPr>
        <p:txBody>
          <a:bodyPr lIns="91425" tIns="91425" rIns="91425" bIns="91425" anchor="t" anchorCtr="0"/>
          <a:lstStyle>
            <a:lvl1pPr lvl="0">
              <a:spcBef>
                <a:spcPts val="0"/>
              </a:spcBef>
              <a:buSzPct val="100000"/>
              <a:defRPr sz="1991"/>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82" name="Shape 82"/>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4250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43307" y="843900"/>
            <a:ext cx="12118187" cy="108600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5" name="Shape 85"/>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42129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43307" y="1053582"/>
            <a:ext cx="3993600" cy="1433031"/>
          </a:xfrm>
          <a:prstGeom prst="rect">
            <a:avLst/>
          </a:prstGeom>
        </p:spPr>
        <p:txBody>
          <a:bodyPr lIns="91425" tIns="91425" rIns="91425" bIns="91425" anchor="b" anchorCtr="0"/>
          <a:lstStyle>
            <a:lvl1pPr lvl="0">
              <a:spcBef>
                <a:spcPts val="0"/>
              </a:spcBef>
              <a:buSzPct val="100000"/>
              <a:defRPr sz="3413"/>
            </a:lvl1pPr>
            <a:lvl2pPr lvl="1">
              <a:spcBef>
                <a:spcPts val="0"/>
              </a:spcBef>
              <a:buSzPct val="100000"/>
              <a:defRPr sz="3413"/>
            </a:lvl2pPr>
            <a:lvl3pPr lvl="2">
              <a:spcBef>
                <a:spcPts val="0"/>
              </a:spcBef>
              <a:buSzPct val="100000"/>
              <a:defRPr sz="3413"/>
            </a:lvl3pPr>
            <a:lvl4pPr lvl="3">
              <a:spcBef>
                <a:spcPts val="0"/>
              </a:spcBef>
              <a:buSzPct val="100000"/>
              <a:defRPr sz="3413"/>
            </a:lvl4pPr>
            <a:lvl5pPr lvl="4">
              <a:spcBef>
                <a:spcPts val="0"/>
              </a:spcBef>
              <a:buSzPct val="100000"/>
              <a:defRPr sz="3413"/>
            </a:lvl5pPr>
            <a:lvl6pPr lvl="5">
              <a:spcBef>
                <a:spcPts val="0"/>
              </a:spcBef>
              <a:buSzPct val="100000"/>
              <a:defRPr sz="3413"/>
            </a:lvl6pPr>
            <a:lvl7pPr lvl="6">
              <a:spcBef>
                <a:spcPts val="0"/>
              </a:spcBef>
              <a:buSzPct val="100000"/>
              <a:defRPr sz="3413"/>
            </a:lvl7pPr>
            <a:lvl8pPr lvl="7">
              <a:spcBef>
                <a:spcPts val="0"/>
              </a:spcBef>
              <a:buSzPct val="100000"/>
              <a:defRPr sz="3413"/>
            </a:lvl8pPr>
            <a:lvl9pPr lvl="8">
              <a:spcBef>
                <a:spcPts val="0"/>
              </a:spcBef>
              <a:buSzPct val="100000"/>
              <a:defRPr sz="3413"/>
            </a:lvl9pPr>
          </a:lstStyle>
          <a:p>
            <a:endParaRPr/>
          </a:p>
        </p:txBody>
      </p:sp>
      <p:sp>
        <p:nvSpPr>
          <p:cNvPr id="88" name="Shape 88"/>
          <p:cNvSpPr txBox="1">
            <a:spLocks noGrp="1"/>
          </p:cNvSpPr>
          <p:nvPr>
            <p:ph type="body" idx="1"/>
          </p:nvPr>
        </p:nvSpPr>
        <p:spPr>
          <a:xfrm>
            <a:off x="443307" y="2635094"/>
            <a:ext cx="3993600" cy="6029084"/>
          </a:xfrm>
          <a:prstGeom prst="rect">
            <a:avLst/>
          </a:prstGeom>
        </p:spPr>
        <p:txBody>
          <a:bodyPr lIns="91425" tIns="91425" rIns="91425" bIns="91425" anchor="t" anchorCtr="0"/>
          <a:lstStyle>
            <a:lvl1pPr lvl="0">
              <a:spcBef>
                <a:spcPts val="0"/>
              </a:spcBef>
              <a:buSzPct val="100000"/>
              <a:defRPr sz="1707"/>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89" name="Shape 89"/>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70330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97244" y="853618"/>
            <a:ext cx="9056427" cy="7757369"/>
          </a:xfrm>
          <a:prstGeom prst="rect">
            <a:avLst/>
          </a:prstGeom>
        </p:spPr>
        <p:txBody>
          <a:bodyPr lIns="91425" tIns="91425" rIns="91425" bIns="91425" anchor="ctr" anchorCtr="0"/>
          <a:lstStyle>
            <a:lvl1pPr lvl="0">
              <a:spcBef>
                <a:spcPts val="0"/>
              </a:spcBef>
              <a:buSzPct val="100000"/>
              <a:defRPr sz="6827"/>
            </a:lvl1pPr>
            <a:lvl2pPr lvl="1">
              <a:spcBef>
                <a:spcPts val="0"/>
              </a:spcBef>
              <a:buSzPct val="100000"/>
              <a:defRPr sz="6827"/>
            </a:lvl2pPr>
            <a:lvl3pPr lvl="2">
              <a:spcBef>
                <a:spcPts val="0"/>
              </a:spcBef>
              <a:buSzPct val="100000"/>
              <a:defRPr sz="6827"/>
            </a:lvl3pPr>
            <a:lvl4pPr lvl="3">
              <a:spcBef>
                <a:spcPts val="0"/>
              </a:spcBef>
              <a:buSzPct val="100000"/>
              <a:defRPr sz="6827"/>
            </a:lvl4pPr>
            <a:lvl5pPr lvl="4">
              <a:spcBef>
                <a:spcPts val="0"/>
              </a:spcBef>
              <a:buSzPct val="100000"/>
              <a:defRPr sz="6827"/>
            </a:lvl5pPr>
            <a:lvl6pPr lvl="5">
              <a:spcBef>
                <a:spcPts val="0"/>
              </a:spcBef>
              <a:buSzPct val="100000"/>
              <a:defRPr sz="6827"/>
            </a:lvl6pPr>
            <a:lvl7pPr lvl="6">
              <a:spcBef>
                <a:spcPts val="0"/>
              </a:spcBef>
              <a:buSzPct val="100000"/>
              <a:defRPr sz="6827"/>
            </a:lvl7pPr>
            <a:lvl8pPr lvl="7">
              <a:spcBef>
                <a:spcPts val="0"/>
              </a:spcBef>
              <a:buSzPct val="100000"/>
              <a:defRPr sz="6827"/>
            </a:lvl8pPr>
            <a:lvl9pPr lvl="8">
              <a:spcBef>
                <a:spcPts val="0"/>
              </a:spcBef>
              <a:buSzPct val="100000"/>
              <a:defRPr sz="6827"/>
            </a:lvl9pPr>
          </a:lstStyle>
          <a:p>
            <a:endParaRPr/>
          </a:p>
        </p:txBody>
      </p:sp>
      <p:sp>
        <p:nvSpPr>
          <p:cNvPr id="92" name="Shape 92"/>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5969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43307" y="843900"/>
            <a:ext cx="12118187" cy="108600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43307" y="2185433"/>
            <a:ext cx="12118187" cy="6478507"/>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82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3"/>
        <p:cNvGrpSpPr/>
        <p:nvPr/>
      </p:nvGrpSpPr>
      <p:grpSpPr>
        <a:xfrm>
          <a:off x="0" y="0"/>
          <a:ext cx="0" cy="0"/>
          <a:chOff x="0" y="0"/>
          <a:chExt cx="0" cy="0"/>
        </a:xfrm>
      </p:grpSpPr>
      <p:sp>
        <p:nvSpPr>
          <p:cNvPr id="94" name="Shape 94"/>
          <p:cNvSpPr/>
          <p:nvPr/>
        </p:nvSpPr>
        <p:spPr>
          <a:xfrm>
            <a:off x="6502400" y="-238"/>
            <a:ext cx="6502400" cy="9753600"/>
          </a:xfrm>
          <a:prstGeom prst="rect">
            <a:avLst/>
          </a:prstGeom>
          <a:solidFill>
            <a:schemeClr val="lt2"/>
          </a:solidFill>
          <a:ln>
            <a:noFill/>
          </a:ln>
        </p:spPr>
        <p:txBody>
          <a:bodyPr lIns="130027" tIns="130027" rIns="130027" bIns="130027" anchor="ctr" anchorCtr="0">
            <a:noAutofit/>
          </a:bodyPr>
          <a:lstStyle/>
          <a:p>
            <a:pPr lvl="0">
              <a:spcBef>
                <a:spcPts val="0"/>
              </a:spcBef>
              <a:buNone/>
            </a:pPr>
            <a:endParaRPr sz="2560"/>
          </a:p>
        </p:txBody>
      </p:sp>
      <p:sp>
        <p:nvSpPr>
          <p:cNvPr id="95" name="Shape 95"/>
          <p:cNvSpPr txBox="1">
            <a:spLocks noGrp="1"/>
          </p:cNvSpPr>
          <p:nvPr>
            <p:ph type="title"/>
          </p:nvPr>
        </p:nvSpPr>
        <p:spPr>
          <a:xfrm>
            <a:off x="377600" y="2338465"/>
            <a:ext cx="5753173" cy="2810880"/>
          </a:xfrm>
          <a:prstGeom prst="rect">
            <a:avLst/>
          </a:prstGeom>
        </p:spPr>
        <p:txBody>
          <a:bodyPr lIns="91425" tIns="91425" rIns="91425" bIns="91425" anchor="b" anchorCtr="0"/>
          <a:lstStyle>
            <a:lvl1pPr lvl="0" algn="ctr">
              <a:spcBef>
                <a:spcPts val="0"/>
              </a:spcBef>
              <a:buSzPct val="100000"/>
              <a:defRPr sz="5973"/>
            </a:lvl1pPr>
            <a:lvl2pPr lvl="1" algn="ctr">
              <a:spcBef>
                <a:spcPts val="0"/>
              </a:spcBef>
              <a:buSzPct val="100000"/>
              <a:defRPr sz="5973"/>
            </a:lvl2pPr>
            <a:lvl3pPr lvl="2" algn="ctr">
              <a:spcBef>
                <a:spcPts val="0"/>
              </a:spcBef>
              <a:buSzPct val="100000"/>
              <a:defRPr sz="5973"/>
            </a:lvl3pPr>
            <a:lvl4pPr lvl="3" algn="ctr">
              <a:spcBef>
                <a:spcPts val="0"/>
              </a:spcBef>
              <a:buSzPct val="100000"/>
              <a:defRPr sz="5973"/>
            </a:lvl4pPr>
            <a:lvl5pPr lvl="4" algn="ctr">
              <a:spcBef>
                <a:spcPts val="0"/>
              </a:spcBef>
              <a:buSzPct val="100000"/>
              <a:defRPr sz="5973"/>
            </a:lvl5pPr>
            <a:lvl6pPr lvl="5" algn="ctr">
              <a:spcBef>
                <a:spcPts val="0"/>
              </a:spcBef>
              <a:buSzPct val="100000"/>
              <a:defRPr sz="5973"/>
            </a:lvl6pPr>
            <a:lvl7pPr lvl="6" algn="ctr">
              <a:spcBef>
                <a:spcPts val="0"/>
              </a:spcBef>
              <a:buSzPct val="100000"/>
              <a:defRPr sz="5973"/>
            </a:lvl7pPr>
            <a:lvl8pPr lvl="7" algn="ctr">
              <a:spcBef>
                <a:spcPts val="0"/>
              </a:spcBef>
              <a:buSzPct val="100000"/>
              <a:defRPr sz="5973"/>
            </a:lvl8pPr>
            <a:lvl9pPr lvl="8" algn="ctr">
              <a:spcBef>
                <a:spcPts val="0"/>
              </a:spcBef>
              <a:buSzPct val="100000"/>
              <a:defRPr sz="5973"/>
            </a:lvl9pPr>
          </a:lstStyle>
          <a:p>
            <a:endParaRPr/>
          </a:p>
        </p:txBody>
      </p:sp>
      <p:sp>
        <p:nvSpPr>
          <p:cNvPr id="96" name="Shape 96"/>
          <p:cNvSpPr txBox="1">
            <a:spLocks noGrp="1"/>
          </p:cNvSpPr>
          <p:nvPr>
            <p:ph type="subTitle" idx="1"/>
          </p:nvPr>
        </p:nvSpPr>
        <p:spPr>
          <a:xfrm>
            <a:off x="377600" y="5315460"/>
            <a:ext cx="5753173" cy="2342116"/>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987"/>
            </a:lvl1pPr>
            <a:lvl2pPr lvl="1" algn="ctr">
              <a:lnSpc>
                <a:spcPct val="100000"/>
              </a:lnSpc>
              <a:spcBef>
                <a:spcPts val="0"/>
              </a:spcBef>
              <a:spcAft>
                <a:spcPts val="0"/>
              </a:spcAft>
              <a:buSzPct val="100000"/>
              <a:buNone/>
              <a:defRPr sz="2987"/>
            </a:lvl2pPr>
            <a:lvl3pPr lvl="2" algn="ctr">
              <a:lnSpc>
                <a:spcPct val="100000"/>
              </a:lnSpc>
              <a:spcBef>
                <a:spcPts val="0"/>
              </a:spcBef>
              <a:spcAft>
                <a:spcPts val="0"/>
              </a:spcAft>
              <a:buSzPct val="100000"/>
              <a:buNone/>
              <a:defRPr sz="2987"/>
            </a:lvl3pPr>
            <a:lvl4pPr lvl="3" algn="ctr">
              <a:lnSpc>
                <a:spcPct val="100000"/>
              </a:lnSpc>
              <a:spcBef>
                <a:spcPts val="0"/>
              </a:spcBef>
              <a:spcAft>
                <a:spcPts val="0"/>
              </a:spcAft>
              <a:buSzPct val="100000"/>
              <a:buNone/>
              <a:defRPr sz="2987"/>
            </a:lvl4pPr>
            <a:lvl5pPr lvl="4" algn="ctr">
              <a:lnSpc>
                <a:spcPct val="100000"/>
              </a:lnSpc>
              <a:spcBef>
                <a:spcPts val="0"/>
              </a:spcBef>
              <a:spcAft>
                <a:spcPts val="0"/>
              </a:spcAft>
              <a:buSzPct val="100000"/>
              <a:buNone/>
              <a:defRPr sz="2987"/>
            </a:lvl5pPr>
            <a:lvl6pPr lvl="5" algn="ctr">
              <a:lnSpc>
                <a:spcPct val="100000"/>
              </a:lnSpc>
              <a:spcBef>
                <a:spcPts val="0"/>
              </a:spcBef>
              <a:spcAft>
                <a:spcPts val="0"/>
              </a:spcAft>
              <a:buSzPct val="100000"/>
              <a:buNone/>
              <a:defRPr sz="2987"/>
            </a:lvl6pPr>
            <a:lvl7pPr lvl="6" algn="ctr">
              <a:lnSpc>
                <a:spcPct val="100000"/>
              </a:lnSpc>
              <a:spcBef>
                <a:spcPts val="0"/>
              </a:spcBef>
              <a:spcAft>
                <a:spcPts val="0"/>
              </a:spcAft>
              <a:buSzPct val="100000"/>
              <a:buNone/>
              <a:defRPr sz="2987"/>
            </a:lvl7pPr>
            <a:lvl8pPr lvl="7" algn="ctr">
              <a:lnSpc>
                <a:spcPct val="100000"/>
              </a:lnSpc>
              <a:spcBef>
                <a:spcPts val="0"/>
              </a:spcBef>
              <a:spcAft>
                <a:spcPts val="0"/>
              </a:spcAft>
              <a:buSzPct val="100000"/>
              <a:buNone/>
              <a:defRPr sz="2987"/>
            </a:lvl8pPr>
            <a:lvl9pPr lvl="8" algn="ctr">
              <a:lnSpc>
                <a:spcPct val="100000"/>
              </a:lnSpc>
              <a:spcBef>
                <a:spcPts val="0"/>
              </a:spcBef>
              <a:spcAft>
                <a:spcPts val="0"/>
              </a:spcAft>
              <a:buSzPct val="100000"/>
              <a:buNone/>
              <a:defRPr sz="2987"/>
            </a:lvl9pPr>
          </a:lstStyle>
          <a:p>
            <a:endParaRPr/>
          </a:p>
        </p:txBody>
      </p:sp>
      <p:sp>
        <p:nvSpPr>
          <p:cNvPr id="97" name="Shape 97"/>
          <p:cNvSpPr txBox="1">
            <a:spLocks noGrp="1"/>
          </p:cNvSpPr>
          <p:nvPr>
            <p:ph type="body" idx="2"/>
          </p:nvPr>
        </p:nvSpPr>
        <p:spPr>
          <a:xfrm>
            <a:off x="7025067" y="1373060"/>
            <a:ext cx="5457067" cy="7007004"/>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06765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43307" y="8022424"/>
            <a:ext cx="8531627" cy="114744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101" name="Shape 101"/>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87460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43307" y="2097540"/>
            <a:ext cx="12118187" cy="3723378"/>
          </a:xfrm>
          <a:prstGeom prst="rect">
            <a:avLst/>
          </a:prstGeom>
        </p:spPr>
        <p:txBody>
          <a:bodyPr lIns="91425" tIns="91425" rIns="91425" bIns="91425" anchor="b" anchorCtr="0"/>
          <a:lstStyle>
            <a:lvl1pPr lvl="0" algn="ctr">
              <a:spcBef>
                <a:spcPts val="0"/>
              </a:spcBef>
              <a:buSzPct val="100000"/>
              <a:defRPr sz="17066"/>
            </a:lvl1pPr>
            <a:lvl2pPr lvl="1" algn="ctr">
              <a:spcBef>
                <a:spcPts val="0"/>
              </a:spcBef>
              <a:buSzPct val="100000"/>
              <a:defRPr sz="17066"/>
            </a:lvl2pPr>
            <a:lvl3pPr lvl="2" algn="ctr">
              <a:spcBef>
                <a:spcPts val="0"/>
              </a:spcBef>
              <a:buSzPct val="100000"/>
              <a:defRPr sz="17066"/>
            </a:lvl3pPr>
            <a:lvl4pPr lvl="3" algn="ctr">
              <a:spcBef>
                <a:spcPts val="0"/>
              </a:spcBef>
              <a:buSzPct val="100000"/>
              <a:defRPr sz="17066"/>
            </a:lvl4pPr>
            <a:lvl5pPr lvl="4" algn="ctr">
              <a:spcBef>
                <a:spcPts val="0"/>
              </a:spcBef>
              <a:buSzPct val="100000"/>
              <a:defRPr sz="17066"/>
            </a:lvl5pPr>
            <a:lvl6pPr lvl="5" algn="ctr">
              <a:spcBef>
                <a:spcPts val="0"/>
              </a:spcBef>
              <a:buSzPct val="100000"/>
              <a:defRPr sz="17066"/>
            </a:lvl6pPr>
            <a:lvl7pPr lvl="6" algn="ctr">
              <a:spcBef>
                <a:spcPts val="0"/>
              </a:spcBef>
              <a:buSzPct val="100000"/>
              <a:defRPr sz="17066"/>
            </a:lvl7pPr>
            <a:lvl8pPr lvl="7" algn="ctr">
              <a:spcBef>
                <a:spcPts val="0"/>
              </a:spcBef>
              <a:buSzPct val="100000"/>
              <a:defRPr sz="17066"/>
            </a:lvl8pPr>
            <a:lvl9pPr lvl="8" algn="ctr">
              <a:spcBef>
                <a:spcPts val="0"/>
              </a:spcBef>
              <a:buSzPct val="100000"/>
              <a:defRPr sz="17066"/>
            </a:lvl9pPr>
          </a:lstStyle>
          <a:p>
            <a:endParaRPr/>
          </a:p>
        </p:txBody>
      </p:sp>
      <p:sp>
        <p:nvSpPr>
          <p:cNvPr id="104" name="Shape 104"/>
          <p:cNvSpPr txBox="1">
            <a:spLocks noGrp="1"/>
          </p:cNvSpPr>
          <p:nvPr>
            <p:ph type="body" idx="1"/>
          </p:nvPr>
        </p:nvSpPr>
        <p:spPr>
          <a:xfrm>
            <a:off x="443307" y="5977553"/>
            <a:ext cx="12118187" cy="2466702"/>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05" name="Shape 105"/>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604529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43308" y="200060"/>
            <a:ext cx="12118187" cy="1086009"/>
          </a:xfrm>
          <a:prstGeom prst="rect">
            <a:avLst/>
          </a:prstGeom>
        </p:spPr>
        <p:txBody>
          <a:bodyPr lIns="91425" tIns="91425" rIns="91425" bIns="91425" anchor="t" anchorCtr="0"/>
          <a:lstStyle>
            <a:lvl1pPr lvl="0" algn="ctr">
              <a:spcBef>
                <a:spcPts val="0"/>
              </a:spcBef>
              <a:buFont typeface="Calibri"/>
              <a:defRPr b="1">
                <a:latin typeface="Calibri"/>
                <a:ea typeface="Calibri"/>
                <a:cs typeface="Calibri"/>
                <a:sym typeface="Calibri"/>
              </a:defRPr>
            </a:lvl1pPr>
            <a:lvl2pPr lvl="1">
              <a:spcBef>
                <a:spcPts val="0"/>
              </a:spcBef>
              <a:buFont typeface="Calibri"/>
              <a:defRPr>
                <a:latin typeface="Calibri"/>
                <a:ea typeface="Calibri"/>
                <a:cs typeface="Calibri"/>
                <a:sym typeface="Calibri"/>
              </a:defRPr>
            </a:lvl2pPr>
            <a:lvl3pPr lvl="2">
              <a:spcBef>
                <a:spcPts val="0"/>
              </a:spcBef>
              <a:buFont typeface="Calibri"/>
              <a:defRPr>
                <a:latin typeface="Calibri"/>
                <a:ea typeface="Calibri"/>
                <a:cs typeface="Calibri"/>
                <a:sym typeface="Calibri"/>
              </a:defRPr>
            </a:lvl3pPr>
            <a:lvl4pPr lvl="3">
              <a:spcBef>
                <a:spcPts val="0"/>
              </a:spcBef>
              <a:buFont typeface="Calibri"/>
              <a:defRPr>
                <a:latin typeface="Calibri"/>
                <a:ea typeface="Calibri"/>
                <a:cs typeface="Calibri"/>
                <a:sym typeface="Calibri"/>
              </a:defRPr>
            </a:lvl4pPr>
            <a:lvl5pPr lvl="4">
              <a:spcBef>
                <a:spcPts val="0"/>
              </a:spcBef>
              <a:buFont typeface="Calibri"/>
              <a:defRPr>
                <a:latin typeface="Calibri"/>
                <a:ea typeface="Calibri"/>
                <a:cs typeface="Calibri"/>
                <a:sym typeface="Calibri"/>
              </a:defRPr>
            </a:lvl5pPr>
            <a:lvl6pPr lvl="5">
              <a:spcBef>
                <a:spcPts val="0"/>
              </a:spcBef>
              <a:buFont typeface="Calibri"/>
              <a:defRPr>
                <a:latin typeface="Calibri"/>
                <a:ea typeface="Calibri"/>
                <a:cs typeface="Calibri"/>
                <a:sym typeface="Calibri"/>
              </a:defRPr>
            </a:lvl6pPr>
            <a:lvl7pPr lvl="6">
              <a:spcBef>
                <a:spcPts val="0"/>
              </a:spcBef>
              <a:buFont typeface="Calibri"/>
              <a:defRPr>
                <a:latin typeface="Calibri"/>
                <a:ea typeface="Calibri"/>
                <a:cs typeface="Calibri"/>
                <a:sym typeface="Calibri"/>
              </a:defRPr>
            </a:lvl7pPr>
            <a:lvl8pPr lvl="7">
              <a:spcBef>
                <a:spcPts val="0"/>
              </a:spcBef>
              <a:buFont typeface="Calibri"/>
              <a:defRPr>
                <a:latin typeface="Calibri"/>
                <a:ea typeface="Calibri"/>
                <a:cs typeface="Calibri"/>
                <a:sym typeface="Calibri"/>
              </a:defRPr>
            </a:lvl8pPr>
            <a:lvl9pPr lvl="8">
              <a:spcBef>
                <a:spcPts val="0"/>
              </a:spcBef>
              <a:buFont typeface="Calibri"/>
              <a:defRPr>
                <a:latin typeface="Calibri"/>
                <a:ea typeface="Calibri"/>
                <a:cs typeface="Calibri"/>
                <a:sym typeface="Calibri"/>
              </a:defRPr>
            </a:lvl9pPr>
          </a:lstStyle>
          <a:p>
            <a:endParaRPr/>
          </a:p>
        </p:txBody>
      </p:sp>
      <p:sp>
        <p:nvSpPr>
          <p:cNvPr id="75" name="Shape 75"/>
          <p:cNvSpPr txBox="1">
            <a:spLocks noGrp="1"/>
          </p:cNvSpPr>
          <p:nvPr>
            <p:ph type="body" idx="1"/>
          </p:nvPr>
        </p:nvSpPr>
        <p:spPr>
          <a:xfrm>
            <a:off x="443308" y="2185435"/>
            <a:ext cx="12118187" cy="6478507"/>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77" name="Shape 77"/>
          <p:cNvSpPr/>
          <p:nvPr/>
        </p:nvSpPr>
        <p:spPr>
          <a:xfrm>
            <a:off x="0" y="1563213"/>
            <a:ext cx="13004800" cy="366933"/>
          </a:xfrm>
          <a:prstGeom prst="rect">
            <a:avLst/>
          </a:prstGeom>
          <a:solidFill>
            <a:srgbClr val="660000"/>
          </a:solidFill>
          <a:ln w="9525" cap="flat" cmpd="sng">
            <a:solidFill>
              <a:srgbClr val="660000"/>
            </a:solidFill>
            <a:prstDash val="solid"/>
            <a:round/>
            <a:headEnd type="none" w="med" len="med"/>
            <a:tailEnd type="none" w="med" len="med"/>
          </a:ln>
        </p:spPr>
        <p:txBody>
          <a:bodyPr lIns="130027" tIns="130027" rIns="130027" bIns="130027" anchor="ctr" anchorCtr="0">
            <a:noAutofit/>
          </a:bodyPr>
          <a:lstStyle/>
          <a:p>
            <a:pPr lvl="0">
              <a:spcBef>
                <a:spcPts val="0"/>
              </a:spcBef>
              <a:buNone/>
            </a:pPr>
            <a:endParaRPr sz="1707"/>
          </a:p>
        </p:txBody>
      </p:sp>
    </p:spTree>
    <p:extLst>
      <p:ext uri="{BB962C8B-B14F-4D97-AF65-F5344CB8AC3E}">
        <p14:creationId xmlns:p14="http://schemas.microsoft.com/office/powerpoint/2010/main" val="1036334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43308" y="843900"/>
            <a:ext cx="12118187" cy="108600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body" idx="1"/>
          </p:nvPr>
        </p:nvSpPr>
        <p:spPr>
          <a:xfrm>
            <a:off x="443308" y="2185435"/>
            <a:ext cx="5688747" cy="6478507"/>
          </a:xfrm>
          <a:prstGeom prst="rect">
            <a:avLst/>
          </a:prstGeom>
        </p:spPr>
        <p:txBody>
          <a:bodyPr lIns="91425" tIns="91425" rIns="91425" bIns="91425" anchor="t" anchorCtr="0"/>
          <a:lstStyle>
            <a:lvl1pPr lvl="0">
              <a:spcBef>
                <a:spcPts val="0"/>
              </a:spcBef>
              <a:buSzPct val="100000"/>
              <a:defRPr sz="1991"/>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81" name="Shape 81"/>
          <p:cNvSpPr txBox="1">
            <a:spLocks noGrp="1"/>
          </p:cNvSpPr>
          <p:nvPr>
            <p:ph type="body" idx="2"/>
          </p:nvPr>
        </p:nvSpPr>
        <p:spPr>
          <a:xfrm>
            <a:off x="6872748" y="2185435"/>
            <a:ext cx="5688747" cy="6478507"/>
          </a:xfrm>
          <a:prstGeom prst="rect">
            <a:avLst/>
          </a:prstGeom>
        </p:spPr>
        <p:txBody>
          <a:bodyPr lIns="91425" tIns="91425" rIns="91425" bIns="91425" anchor="t" anchorCtr="0"/>
          <a:lstStyle>
            <a:lvl1pPr lvl="0">
              <a:spcBef>
                <a:spcPts val="0"/>
              </a:spcBef>
              <a:buSzPct val="100000"/>
              <a:defRPr sz="1991"/>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82" name="Shape 82"/>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383805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43308" y="843900"/>
            <a:ext cx="12118187" cy="108600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5" name="Shape 85"/>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64326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43307" y="1053582"/>
            <a:ext cx="3993600" cy="1433031"/>
          </a:xfrm>
          <a:prstGeom prst="rect">
            <a:avLst/>
          </a:prstGeom>
        </p:spPr>
        <p:txBody>
          <a:bodyPr lIns="91425" tIns="91425" rIns="91425" bIns="91425" anchor="b" anchorCtr="0"/>
          <a:lstStyle>
            <a:lvl1pPr lvl="0">
              <a:spcBef>
                <a:spcPts val="0"/>
              </a:spcBef>
              <a:buSzPct val="100000"/>
              <a:defRPr sz="3413"/>
            </a:lvl1pPr>
            <a:lvl2pPr lvl="1">
              <a:spcBef>
                <a:spcPts val="0"/>
              </a:spcBef>
              <a:buSzPct val="100000"/>
              <a:defRPr sz="3413"/>
            </a:lvl2pPr>
            <a:lvl3pPr lvl="2">
              <a:spcBef>
                <a:spcPts val="0"/>
              </a:spcBef>
              <a:buSzPct val="100000"/>
              <a:defRPr sz="3413"/>
            </a:lvl3pPr>
            <a:lvl4pPr lvl="3">
              <a:spcBef>
                <a:spcPts val="0"/>
              </a:spcBef>
              <a:buSzPct val="100000"/>
              <a:defRPr sz="3413"/>
            </a:lvl4pPr>
            <a:lvl5pPr lvl="4">
              <a:spcBef>
                <a:spcPts val="0"/>
              </a:spcBef>
              <a:buSzPct val="100000"/>
              <a:defRPr sz="3413"/>
            </a:lvl5pPr>
            <a:lvl6pPr lvl="5">
              <a:spcBef>
                <a:spcPts val="0"/>
              </a:spcBef>
              <a:buSzPct val="100000"/>
              <a:defRPr sz="3413"/>
            </a:lvl6pPr>
            <a:lvl7pPr lvl="6">
              <a:spcBef>
                <a:spcPts val="0"/>
              </a:spcBef>
              <a:buSzPct val="100000"/>
              <a:defRPr sz="3413"/>
            </a:lvl7pPr>
            <a:lvl8pPr lvl="7">
              <a:spcBef>
                <a:spcPts val="0"/>
              </a:spcBef>
              <a:buSzPct val="100000"/>
              <a:defRPr sz="3413"/>
            </a:lvl8pPr>
            <a:lvl9pPr lvl="8">
              <a:spcBef>
                <a:spcPts val="0"/>
              </a:spcBef>
              <a:buSzPct val="100000"/>
              <a:defRPr sz="3413"/>
            </a:lvl9pPr>
          </a:lstStyle>
          <a:p>
            <a:endParaRPr/>
          </a:p>
        </p:txBody>
      </p:sp>
      <p:sp>
        <p:nvSpPr>
          <p:cNvPr id="88" name="Shape 88"/>
          <p:cNvSpPr txBox="1">
            <a:spLocks noGrp="1"/>
          </p:cNvSpPr>
          <p:nvPr>
            <p:ph type="body" idx="1"/>
          </p:nvPr>
        </p:nvSpPr>
        <p:spPr>
          <a:xfrm>
            <a:off x="443307" y="2635094"/>
            <a:ext cx="3993600" cy="6029084"/>
          </a:xfrm>
          <a:prstGeom prst="rect">
            <a:avLst/>
          </a:prstGeom>
        </p:spPr>
        <p:txBody>
          <a:bodyPr lIns="91425" tIns="91425" rIns="91425" bIns="91425" anchor="t" anchorCtr="0"/>
          <a:lstStyle>
            <a:lvl1pPr lvl="0">
              <a:spcBef>
                <a:spcPts val="0"/>
              </a:spcBef>
              <a:buSzPct val="100000"/>
              <a:defRPr sz="1707"/>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89" name="Shape 89"/>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94725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Main poi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97244" y="853619"/>
            <a:ext cx="9056427" cy="7757369"/>
          </a:xfrm>
          <a:prstGeom prst="rect">
            <a:avLst/>
          </a:prstGeom>
        </p:spPr>
        <p:txBody>
          <a:bodyPr lIns="91425" tIns="91425" rIns="91425" bIns="91425" anchor="ctr" anchorCtr="0"/>
          <a:lstStyle>
            <a:lvl1pPr lvl="0">
              <a:spcBef>
                <a:spcPts val="0"/>
              </a:spcBef>
              <a:buSzPct val="100000"/>
              <a:defRPr sz="6827"/>
            </a:lvl1pPr>
            <a:lvl2pPr lvl="1">
              <a:spcBef>
                <a:spcPts val="0"/>
              </a:spcBef>
              <a:buSzPct val="100000"/>
              <a:defRPr sz="6827"/>
            </a:lvl2pPr>
            <a:lvl3pPr lvl="2">
              <a:spcBef>
                <a:spcPts val="0"/>
              </a:spcBef>
              <a:buSzPct val="100000"/>
              <a:defRPr sz="6827"/>
            </a:lvl3pPr>
            <a:lvl4pPr lvl="3">
              <a:spcBef>
                <a:spcPts val="0"/>
              </a:spcBef>
              <a:buSzPct val="100000"/>
              <a:defRPr sz="6827"/>
            </a:lvl4pPr>
            <a:lvl5pPr lvl="4">
              <a:spcBef>
                <a:spcPts val="0"/>
              </a:spcBef>
              <a:buSzPct val="100000"/>
              <a:defRPr sz="6827"/>
            </a:lvl5pPr>
            <a:lvl6pPr lvl="5">
              <a:spcBef>
                <a:spcPts val="0"/>
              </a:spcBef>
              <a:buSzPct val="100000"/>
              <a:defRPr sz="6827"/>
            </a:lvl6pPr>
            <a:lvl7pPr lvl="6">
              <a:spcBef>
                <a:spcPts val="0"/>
              </a:spcBef>
              <a:buSzPct val="100000"/>
              <a:defRPr sz="6827"/>
            </a:lvl7pPr>
            <a:lvl8pPr lvl="7">
              <a:spcBef>
                <a:spcPts val="0"/>
              </a:spcBef>
              <a:buSzPct val="100000"/>
              <a:defRPr sz="6827"/>
            </a:lvl8pPr>
            <a:lvl9pPr lvl="8">
              <a:spcBef>
                <a:spcPts val="0"/>
              </a:spcBef>
              <a:buSzPct val="100000"/>
              <a:defRPr sz="6827"/>
            </a:lvl9pPr>
          </a:lstStyle>
          <a:p>
            <a:endParaRPr/>
          </a:p>
        </p:txBody>
      </p:sp>
      <p:sp>
        <p:nvSpPr>
          <p:cNvPr id="92" name="Shape 92"/>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64697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3"/>
        <p:cNvGrpSpPr/>
        <p:nvPr/>
      </p:nvGrpSpPr>
      <p:grpSpPr>
        <a:xfrm>
          <a:off x="0" y="0"/>
          <a:ext cx="0" cy="0"/>
          <a:chOff x="0" y="0"/>
          <a:chExt cx="0" cy="0"/>
        </a:xfrm>
      </p:grpSpPr>
      <p:sp>
        <p:nvSpPr>
          <p:cNvPr id="94" name="Shape 94"/>
          <p:cNvSpPr/>
          <p:nvPr/>
        </p:nvSpPr>
        <p:spPr>
          <a:xfrm>
            <a:off x="6502400" y="-238"/>
            <a:ext cx="6502400" cy="9753600"/>
          </a:xfrm>
          <a:prstGeom prst="rect">
            <a:avLst/>
          </a:prstGeom>
          <a:solidFill>
            <a:schemeClr val="lt2"/>
          </a:solidFill>
          <a:ln>
            <a:noFill/>
          </a:ln>
        </p:spPr>
        <p:txBody>
          <a:bodyPr lIns="130027" tIns="130027" rIns="130027" bIns="130027" anchor="ctr" anchorCtr="0">
            <a:noAutofit/>
          </a:bodyPr>
          <a:lstStyle/>
          <a:p>
            <a:pPr lvl="0">
              <a:spcBef>
                <a:spcPts val="0"/>
              </a:spcBef>
              <a:buNone/>
            </a:pPr>
            <a:endParaRPr sz="1707"/>
          </a:p>
        </p:txBody>
      </p:sp>
      <p:sp>
        <p:nvSpPr>
          <p:cNvPr id="95" name="Shape 95"/>
          <p:cNvSpPr txBox="1">
            <a:spLocks noGrp="1"/>
          </p:cNvSpPr>
          <p:nvPr>
            <p:ph type="title"/>
          </p:nvPr>
        </p:nvSpPr>
        <p:spPr>
          <a:xfrm>
            <a:off x="377600" y="2338465"/>
            <a:ext cx="5753173" cy="2810880"/>
          </a:xfrm>
          <a:prstGeom prst="rect">
            <a:avLst/>
          </a:prstGeom>
        </p:spPr>
        <p:txBody>
          <a:bodyPr lIns="91425" tIns="91425" rIns="91425" bIns="91425" anchor="b" anchorCtr="0"/>
          <a:lstStyle>
            <a:lvl1pPr lvl="0" algn="ctr">
              <a:spcBef>
                <a:spcPts val="0"/>
              </a:spcBef>
              <a:buSzPct val="100000"/>
              <a:defRPr sz="5973"/>
            </a:lvl1pPr>
            <a:lvl2pPr lvl="1" algn="ctr">
              <a:spcBef>
                <a:spcPts val="0"/>
              </a:spcBef>
              <a:buSzPct val="100000"/>
              <a:defRPr sz="5973"/>
            </a:lvl2pPr>
            <a:lvl3pPr lvl="2" algn="ctr">
              <a:spcBef>
                <a:spcPts val="0"/>
              </a:spcBef>
              <a:buSzPct val="100000"/>
              <a:defRPr sz="5973"/>
            </a:lvl3pPr>
            <a:lvl4pPr lvl="3" algn="ctr">
              <a:spcBef>
                <a:spcPts val="0"/>
              </a:spcBef>
              <a:buSzPct val="100000"/>
              <a:defRPr sz="5973"/>
            </a:lvl4pPr>
            <a:lvl5pPr lvl="4" algn="ctr">
              <a:spcBef>
                <a:spcPts val="0"/>
              </a:spcBef>
              <a:buSzPct val="100000"/>
              <a:defRPr sz="5973"/>
            </a:lvl5pPr>
            <a:lvl6pPr lvl="5" algn="ctr">
              <a:spcBef>
                <a:spcPts val="0"/>
              </a:spcBef>
              <a:buSzPct val="100000"/>
              <a:defRPr sz="5973"/>
            </a:lvl6pPr>
            <a:lvl7pPr lvl="6" algn="ctr">
              <a:spcBef>
                <a:spcPts val="0"/>
              </a:spcBef>
              <a:buSzPct val="100000"/>
              <a:defRPr sz="5973"/>
            </a:lvl7pPr>
            <a:lvl8pPr lvl="7" algn="ctr">
              <a:spcBef>
                <a:spcPts val="0"/>
              </a:spcBef>
              <a:buSzPct val="100000"/>
              <a:defRPr sz="5973"/>
            </a:lvl8pPr>
            <a:lvl9pPr lvl="8" algn="ctr">
              <a:spcBef>
                <a:spcPts val="0"/>
              </a:spcBef>
              <a:buSzPct val="100000"/>
              <a:defRPr sz="5973"/>
            </a:lvl9pPr>
          </a:lstStyle>
          <a:p>
            <a:endParaRPr/>
          </a:p>
        </p:txBody>
      </p:sp>
      <p:sp>
        <p:nvSpPr>
          <p:cNvPr id="96" name="Shape 96"/>
          <p:cNvSpPr txBox="1">
            <a:spLocks noGrp="1"/>
          </p:cNvSpPr>
          <p:nvPr>
            <p:ph type="subTitle" idx="1"/>
          </p:nvPr>
        </p:nvSpPr>
        <p:spPr>
          <a:xfrm>
            <a:off x="377600" y="5315461"/>
            <a:ext cx="5753173" cy="2342116"/>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987"/>
            </a:lvl1pPr>
            <a:lvl2pPr lvl="1" algn="ctr">
              <a:lnSpc>
                <a:spcPct val="100000"/>
              </a:lnSpc>
              <a:spcBef>
                <a:spcPts val="0"/>
              </a:spcBef>
              <a:spcAft>
                <a:spcPts val="0"/>
              </a:spcAft>
              <a:buSzPct val="100000"/>
              <a:buNone/>
              <a:defRPr sz="2987"/>
            </a:lvl2pPr>
            <a:lvl3pPr lvl="2" algn="ctr">
              <a:lnSpc>
                <a:spcPct val="100000"/>
              </a:lnSpc>
              <a:spcBef>
                <a:spcPts val="0"/>
              </a:spcBef>
              <a:spcAft>
                <a:spcPts val="0"/>
              </a:spcAft>
              <a:buSzPct val="100000"/>
              <a:buNone/>
              <a:defRPr sz="2987"/>
            </a:lvl3pPr>
            <a:lvl4pPr lvl="3" algn="ctr">
              <a:lnSpc>
                <a:spcPct val="100000"/>
              </a:lnSpc>
              <a:spcBef>
                <a:spcPts val="0"/>
              </a:spcBef>
              <a:spcAft>
                <a:spcPts val="0"/>
              </a:spcAft>
              <a:buSzPct val="100000"/>
              <a:buNone/>
              <a:defRPr sz="2987"/>
            </a:lvl4pPr>
            <a:lvl5pPr lvl="4" algn="ctr">
              <a:lnSpc>
                <a:spcPct val="100000"/>
              </a:lnSpc>
              <a:spcBef>
                <a:spcPts val="0"/>
              </a:spcBef>
              <a:spcAft>
                <a:spcPts val="0"/>
              </a:spcAft>
              <a:buSzPct val="100000"/>
              <a:buNone/>
              <a:defRPr sz="2987"/>
            </a:lvl5pPr>
            <a:lvl6pPr lvl="5" algn="ctr">
              <a:lnSpc>
                <a:spcPct val="100000"/>
              </a:lnSpc>
              <a:spcBef>
                <a:spcPts val="0"/>
              </a:spcBef>
              <a:spcAft>
                <a:spcPts val="0"/>
              </a:spcAft>
              <a:buSzPct val="100000"/>
              <a:buNone/>
              <a:defRPr sz="2987"/>
            </a:lvl6pPr>
            <a:lvl7pPr lvl="6" algn="ctr">
              <a:lnSpc>
                <a:spcPct val="100000"/>
              </a:lnSpc>
              <a:spcBef>
                <a:spcPts val="0"/>
              </a:spcBef>
              <a:spcAft>
                <a:spcPts val="0"/>
              </a:spcAft>
              <a:buSzPct val="100000"/>
              <a:buNone/>
              <a:defRPr sz="2987"/>
            </a:lvl7pPr>
            <a:lvl8pPr lvl="7" algn="ctr">
              <a:lnSpc>
                <a:spcPct val="100000"/>
              </a:lnSpc>
              <a:spcBef>
                <a:spcPts val="0"/>
              </a:spcBef>
              <a:spcAft>
                <a:spcPts val="0"/>
              </a:spcAft>
              <a:buSzPct val="100000"/>
              <a:buNone/>
              <a:defRPr sz="2987"/>
            </a:lvl8pPr>
            <a:lvl9pPr lvl="8" algn="ctr">
              <a:lnSpc>
                <a:spcPct val="100000"/>
              </a:lnSpc>
              <a:spcBef>
                <a:spcPts val="0"/>
              </a:spcBef>
              <a:spcAft>
                <a:spcPts val="0"/>
              </a:spcAft>
              <a:buSzPct val="100000"/>
              <a:buNone/>
              <a:defRPr sz="2987"/>
            </a:lvl9pPr>
          </a:lstStyle>
          <a:p>
            <a:endParaRPr/>
          </a:p>
        </p:txBody>
      </p:sp>
      <p:sp>
        <p:nvSpPr>
          <p:cNvPr id="97" name="Shape 97"/>
          <p:cNvSpPr txBox="1">
            <a:spLocks noGrp="1"/>
          </p:cNvSpPr>
          <p:nvPr>
            <p:ph type="body" idx="2"/>
          </p:nvPr>
        </p:nvSpPr>
        <p:spPr>
          <a:xfrm>
            <a:off x="7025068" y="1373060"/>
            <a:ext cx="5457067" cy="7007004"/>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88746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43308" y="8022424"/>
            <a:ext cx="8531627" cy="114744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101" name="Shape 101"/>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95513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43307" y="843900"/>
            <a:ext cx="12118187" cy="108600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43307" y="2185433"/>
            <a:ext cx="5688747" cy="6478507"/>
          </a:xfrm>
          <a:prstGeom prst="rect">
            <a:avLst/>
          </a:prstGeom>
        </p:spPr>
        <p:txBody>
          <a:bodyPr lIns="91425" tIns="91425" rIns="91425" bIns="91425" anchor="t" anchorCtr="0"/>
          <a:lstStyle>
            <a:lvl1pPr lvl="0">
              <a:spcBef>
                <a:spcPts val="0"/>
              </a:spcBef>
              <a:buSzPct val="100000"/>
              <a:defRPr sz="1991"/>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23" name="Shape 23"/>
          <p:cNvSpPr txBox="1">
            <a:spLocks noGrp="1"/>
          </p:cNvSpPr>
          <p:nvPr>
            <p:ph type="body" idx="2"/>
          </p:nvPr>
        </p:nvSpPr>
        <p:spPr>
          <a:xfrm>
            <a:off x="6872747" y="2185433"/>
            <a:ext cx="5688747" cy="6478507"/>
          </a:xfrm>
          <a:prstGeom prst="rect">
            <a:avLst/>
          </a:prstGeom>
        </p:spPr>
        <p:txBody>
          <a:bodyPr lIns="91425" tIns="91425" rIns="91425" bIns="91425" anchor="t" anchorCtr="0"/>
          <a:lstStyle>
            <a:lvl1pPr lvl="0">
              <a:spcBef>
                <a:spcPts val="0"/>
              </a:spcBef>
              <a:buSzPct val="100000"/>
              <a:defRPr sz="1991"/>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24" name="Shape 24"/>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10367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43308" y="2097542"/>
            <a:ext cx="12118187" cy="3723378"/>
          </a:xfrm>
          <a:prstGeom prst="rect">
            <a:avLst/>
          </a:prstGeom>
        </p:spPr>
        <p:txBody>
          <a:bodyPr lIns="91425" tIns="91425" rIns="91425" bIns="91425" anchor="b" anchorCtr="0"/>
          <a:lstStyle>
            <a:lvl1pPr lvl="0" algn="ctr">
              <a:spcBef>
                <a:spcPts val="0"/>
              </a:spcBef>
              <a:buSzPct val="100000"/>
              <a:defRPr sz="17065"/>
            </a:lvl1pPr>
            <a:lvl2pPr lvl="1" algn="ctr">
              <a:spcBef>
                <a:spcPts val="0"/>
              </a:spcBef>
              <a:buSzPct val="100000"/>
              <a:defRPr sz="17065"/>
            </a:lvl2pPr>
            <a:lvl3pPr lvl="2" algn="ctr">
              <a:spcBef>
                <a:spcPts val="0"/>
              </a:spcBef>
              <a:buSzPct val="100000"/>
              <a:defRPr sz="17065"/>
            </a:lvl3pPr>
            <a:lvl4pPr lvl="3" algn="ctr">
              <a:spcBef>
                <a:spcPts val="0"/>
              </a:spcBef>
              <a:buSzPct val="100000"/>
              <a:defRPr sz="17065"/>
            </a:lvl4pPr>
            <a:lvl5pPr lvl="4" algn="ctr">
              <a:spcBef>
                <a:spcPts val="0"/>
              </a:spcBef>
              <a:buSzPct val="100000"/>
              <a:defRPr sz="17065"/>
            </a:lvl5pPr>
            <a:lvl6pPr lvl="5" algn="ctr">
              <a:spcBef>
                <a:spcPts val="0"/>
              </a:spcBef>
              <a:buSzPct val="100000"/>
              <a:defRPr sz="17065"/>
            </a:lvl6pPr>
            <a:lvl7pPr lvl="6" algn="ctr">
              <a:spcBef>
                <a:spcPts val="0"/>
              </a:spcBef>
              <a:buSzPct val="100000"/>
              <a:defRPr sz="17065"/>
            </a:lvl7pPr>
            <a:lvl8pPr lvl="7" algn="ctr">
              <a:spcBef>
                <a:spcPts val="0"/>
              </a:spcBef>
              <a:buSzPct val="100000"/>
              <a:defRPr sz="17065"/>
            </a:lvl8pPr>
            <a:lvl9pPr lvl="8" algn="ctr">
              <a:spcBef>
                <a:spcPts val="0"/>
              </a:spcBef>
              <a:buSzPct val="100000"/>
              <a:defRPr sz="17065"/>
            </a:lvl9pPr>
          </a:lstStyle>
          <a:p>
            <a:endParaRPr/>
          </a:p>
        </p:txBody>
      </p:sp>
      <p:sp>
        <p:nvSpPr>
          <p:cNvPr id="104" name="Shape 104"/>
          <p:cNvSpPr txBox="1">
            <a:spLocks noGrp="1"/>
          </p:cNvSpPr>
          <p:nvPr>
            <p:ph type="body" idx="1"/>
          </p:nvPr>
        </p:nvSpPr>
        <p:spPr>
          <a:xfrm>
            <a:off x="443308" y="5977553"/>
            <a:ext cx="12118187" cy="2466702"/>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05" name="Shape 105"/>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56789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6"/>
        <p:cNvGrpSpPr/>
        <p:nvPr/>
      </p:nvGrpSpPr>
      <p:grpSpPr>
        <a:xfrm>
          <a:off x="0" y="0"/>
          <a:ext cx="0" cy="0"/>
          <a:chOff x="0" y="0"/>
          <a:chExt cx="0" cy="0"/>
        </a:xfrm>
      </p:grpSpPr>
      <p:sp>
        <p:nvSpPr>
          <p:cNvPr id="107" name="Shape 107"/>
          <p:cNvSpPr txBox="1">
            <a:spLocks noGrp="1"/>
          </p:cNvSpPr>
          <p:nvPr>
            <p:ph type="sldNum" idx="12"/>
          </p:nvPr>
        </p:nvSpPr>
        <p:spPr>
          <a:xfrm>
            <a:off x="12049718"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69801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14012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732754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44">
                <a:solidFill>
                  <a:schemeClr val="tx1">
                    <a:tint val="75000"/>
                  </a:schemeClr>
                </a:solidFill>
              </a:defRPr>
            </a:lvl1pPr>
            <a:lvl2pPr marL="650197" indent="0">
              <a:buNone/>
              <a:defRPr sz="2560">
                <a:solidFill>
                  <a:schemeClr val="tx1">
                    <a:tint val="75000"/>
                  </a:schemeClr>
                </a:solidFill>
              </a:defRPr>
            </a:lvl2pPr>
            <a:lvl3pPr marL="1300393" indent="0">
              <a:buNone/>
              <a:defRPr sz="2276">
                <a:solidFill>
                  <a:schemeClr val="tx1">
                    <a:tint val="75000"/>
                  </a:schemeClr>
                </a:solidFill>
              </a:defRPr>
            </a:lvl3pPr>
            <a:lvl4pPr marL="1950590" indent="0">
              <a:buNone/>
              <a:defRPr sz="1991">
                <a:solidFill>
                  <a:schemeClr val="tx1">
                    <a:tint val="75000"/>
                  </a:schemeClr>
                </a:solidFill>
              </a:defRPr>
            </a:lvl4pPr>
            <a:lvl5pPr marL="2600786" indent="0">
              <a:buNone/>
              <a:defRPr sz="1991">
                <a:solidFill>
                  <a:schemeClr val="tx1">
                    <a:tint val="75000"/>
                  </a:schemeClr>
                </a:solidFill>
              </a:defRPr>
            </a:lvl5pPr>
            <a:lvl6pPr marL="3250983" indent="0">
              <a:buNone/>
              <a:defRPr sz="1991">
                <a:solidFill>
                  <a:schemeClr val="tx1">
                    <a:tint val="75000"/>
                  </a:schemeClr>
                </a:solidFill>
              </a:defRPr>
            </a:lvl6pPr>
            <a:lvl7pPr marL="3901180" indent="0">
              <a:buNone/>
              <a:defRPr sz="1991">
                <a:solidFill>
                  <a:schemeClr val="tx1">
                    <a:tint val="75000"/>
                  </a:schemeClr>
                </a:solidFill>
              </a:defRPr>
            </a:lvl7pPr>
            <a:lvl8pPr marL="4551376" indent="0">
              <a:buNone/>
              <a:defRPr sz="1991">
                <a:solidFill>
                  <a:schemeClr val="tx1">
                    <a:tint val="75000"/>
                  </a:schemeClr>
                </a:solidFill>
              </a:defRPr>
            </a:lvl8pPr>
            <a:lvl9pPr marL="5201573"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940288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2"/>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2"/>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1FC9B2-0E13-4E4D-9918-F8922B59A2CB}"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1068108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197" indent="0">
              <a:buNone/>
              <a:defRPr sz="2844" b="1"/>
            </a:lvl2pPr>
            <a:lvl3pPr marL="1300393" indent="0">
              <a:buNone/>
              <a:defRPr sz="2560" b="1"/>
            </a:lvl3pPr>
            <a:lvl4pPr marL="1950590" indent="0">
              <a:buNone/>
              <a:defRPr sz="2276" b="1"/>
            </a:lvl4pPr>
            <a:lvl5pPr marL="2600786" indent="0">
              <a:buNone/>
              <a:defRPr sz="2276" b="1"/>
            </a:lvl5pPr>
            <a:lvl6pPr marL="3250983" indent="0">
              <a:buNone/>
              <a:defRPr sz="2276" b="1"/>
            </a:lvl6pPr>
            <a:lvl7pPr marL="3901180" indent="0">
              <a:buNone/>
              <a:defRPr sz="2276" b="1"/>
            </a:lvl7pPr>
            <a:lvl8pPr marL="4551376" indent="0">
              <a:buNone/>
              <a:defRPr sz="2276" b="1"/>
            </a:lvl8pPr>
            <a:lvl9pPr marL="5201573"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13" b="1"/>
            </a:lvl1pPr>
            <a:lvl2pPr marL="650197" indent="0">
              <a:buNone/>
              <a:defRPr sz="2844" b="1"/>
            </a:lvl2pPr>
            <a:lvl3pPr marL="1300393" indent="0">
              <a:buNone/>
              <a:defRPr sz="2560" b="1"/>
            </a:lvl3pPr>
            <a:lvl4pPr marL="1950590" indent="0">
              <a:buNone/>
              <a:defRPr sz="2276" b="1"/>
            </a:lvl4pPr>
            <a:lvl5pPr marL="2600786" indent="0">
              <a:buNone/>
              <a:defRPr sz="2276" b="1"/>
            </a:lvl5pPr>
            <a:lvl6pPr marL="3250983" indent="0">
              <a:buNone/>
              <a:defRPr sz="2276" b="1"/>
            </a:lvl6pPr>
            <a:lvl7pPr marL="3901180" indent="0">
              <a:buNone/>
              <a:defRPr sz="2276" b="1"/>
            </a:lvl7pPr>
            <a:lvl8pPr marL="4551376" indent="0">
              <a:buNone/>
              <a:defRPr sz="2276" b="1"/>
            </a:lvl8pPr>
            <a:lvl9pPr marL="5201573"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1FC9B2-0E13-4E4D-9918-F8922B59A2CB}" type="datetimeFigureOut">
              <a:rPr lang="en-US" smtClean="0"/>
              <a:t>7/15/21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823442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1FC9B2-0E13-4E4D-9918-F8922B59A2CB}"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1191347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FC9B2-0E13-4E4D-9918-F8922B59A2CB}" type="datetimeFigureOut">
              <a:rPr lang="en-US" smtClean="0"/>
              <a:t>7/15/21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445377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40"/>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2041033"/>
            <a:ext cx="4278490" cy="6671734"/>
          </a:xfrm>
        </p:spPr>
        <p:txBody>
          <a:bodyPr/>
          <a:lstStyle>
            <a:lvl1pPr marL="0" indent="0">
              <a:buNone/>
              <a:defRPr sz="1991"/>
            </a:lvl1pPr>
            <a:lvl2pPr marL="650197" indent="0">
              <a:buNone/>
              <a:defRPr sz="1707"/>
            </a:lvl2pPr>
            <a:lvl3pPr marL="1300393" indent="0">
              <a:buNone/>
              <a:defRPr sz="1422"/>
            </a:lvl3pPr>
            <a:lvl4pPr marL="1950590" indent="0">
              <a:buNone/>
              <a:defRPr sz="1280"/>
            </a:lvl4pPr>
            <a:lvl5pPr marL="2600786" indent="0">
              <a:buNone/>
              <a:defRPr sz="1280"/>
            </a:lvl5pPr>
            <a:lvl6pPr marL="3250983" indent="0">
              <a:buNone/>
              <a:defRPr sz="1280"/>
            </a:lvl6pPr>
            <a:lvl7pPr marL="3901180" indent="0">
              <a:buNone/>
              <a:defRPr sz="1280"/>
            </a:lvl7pPr>
            <a:lvl8pPr marL="4551376" indent="0">
              <a:buNone/>
              <a:defRPr sz="1280"/>
            </a:lvl8pPr>
            <a:lvl9pPr marL="5201573"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C51FC9B2-0E13-4E4D-9918-F8922B59A2CB}"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145658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43307" y="843900"/>
            <a:ext cx="12118187" cy="108600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43341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197" indent="0">
              <a:buNone/>
              <a:defRPr sz="3982"/>
            </a:lvl2pPr>
            <a:lvl3pPr marL="1300393" indent="0">
              <a:buNone/>
              <a:defRPr sz="3413"/>
            </a:lvl3pPr>
            <a:lvl4pPr marL="1950590" indent="0">
              <a:buNone/>
              <a:defRPr sz="2844"/>
            </a:lvl4pPr>
            <a:lvl5pPr marL="2600786" indent="0">
              <a:buNone/>
              <a:defRPr sz="2844"/>
            </a:lvl5pPr>
            <a:lvl6pPr marL="3250983" indent="0">
              <a:buNone/>
              <a:defRPr sz="2844"/>
            </a:lvl6pPr>
            <a:lvl7pPr marL="3901180" indent="0">
              <a:buNone/>
              <a:defRPr sz="2844"/>
            </a:lvl7pPr>
            <a:lvl8pPr marL="4551376" indent="0">
              <a:buNone/>
              <a:defRPr sz="2844"/>
            </a:lvl8pPr>
            <a:lvl9pPr marL="5201573" indent="0">
              <a:buNone/>
              <a:defRPr sz="2844"/>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197" indent="0">
              <a:buNone/>
              <a:defRPr sz="1707"/>
            </a:lvl2pPr>
            <a:lvl3pPr marL="1300393" indent="0">
              <a:buNone/>
              <a:defRPr sz="1422"/>
            </a:lvl3pPr>
            <a:lvl4pPr marL="1950590" indent="0">
              <a:buNone/>
              <a:defRPr sz="1280"/>
            </a:lvl4pPr>
            <a:lvl5pPr marL="2600786" indent="0">
              <a:buNone/>
              <a:defRPr sz="1280"/>
            </a:lvl5pPr>
            <a:lvl6pPr marL="3250983" indent="0">
              <a:buNone/>
              <a:defRPr sz="1280"/>
            </a:lvl6pPr>
            <a:lvl7pPr marL="3901180" indent="0">
              <a:buNone/>
              <a:defRPr sz="1280"/>
            </a:lvl7pPr>
            <a:lvl8pPr marL="4551376" indent="0">
              <a:buNone/>
              <a:defRPr sz="1280"/>
            </a:lvl8pPr>
            <a:lvl9pPr marL="5201573"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C51FC9B2-0E13-4E4D-9918-F8922B59A2CB}"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938210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812264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8"/>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8"/>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201388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43308" y="4078649"/>
            <a:ext cx="12118187" cy="1596302"/>
          </a:xfrm>
          <a:prstGeom prst="rect">
            <a:avLst/>
          </a:prstGeom>
        </p:spPr>
        <p:txBody>
          <a:bodyPr lIns="64203" tIns="64203" rIns="64203" bIns="64203" anchor="ctr" anchorCtr="0"/>
          <a:lstStyle>
            <a:lvl1pPr lvl="0" algn="ctr">
              <a:spcBef>
                <a:spcPts val="0"/>
              </a:spcBef>
              <a:buSzPct val="100000"/>
              <a:buFont typeface="Calibri"/>
              <a:defRPr sz="6827" b="1">
                <a:latin typeface="Calibri"/>
                <a:ea typeface="Calibri"/>
                <a:cs typeface="Calibri"/>
                <a:sym typeface="Calibri"/>
              </a:defRPr>
            </a:lvl1pPr>
            <a:lvl2pPr lvl="1" algn="ctr">
              <a:spcBef>
                <a:spcPts val="0"/>
              </a:spcBef>
              <a:buSzPct val="100000"/>
              <a:buFont typeface="Calibri"/>
              <a:defRPr sz="6827" b="1">
                <a:latin typeface="Calibri"/>
                <a:ea typeface="Calibri"/>
                <a:cs typeface="Calibri"/>
                <a:sym typeface="Calibri"/>
              </a:defRPr>
            </a:lvl2pPr>
            <a:lvl3pPr lvl="2" algn="ctr">
              <a:spcBef>
                <a:spcPts val="0"/>
              </a:spcBef>
              <a:buSzPct val="100000"/>
              <a:buFont typeface="Calibri"/>
              <a:defRPr sz="6827" b="1">
                <a:latin typeface="Calibri"/>
                <a:ea typeface="Calibri"/>
                <a:cs typeface="Calibri"/>
                <a:sym typeface="Calibri"/>
              </a:defRPr>
            </a:lvl3pPr>
            <a:lvl4pPr lvl="3" algn="ctr">
              <a:spcBef>
                <a:spcPts val="0"/>
              </a:spcBef>
              <a:buSzPct val="100000"/>
              <a:buFont typeface="Calibri"/>
              <a:defRPr sz="6827" b="1">
                <a:latin typeface="Calibri"/>
                <a:ea typeface="Calibri"/>
                <a:cs typeface="Calibri"/>
                <a:sym typeface="Calibri"/>
              </a:defRPr>
            </a:lvl4pPr>
            <a:lvl5pPr lvl="4" algn="ctr">
              <a:spcBef>
                <a:spcPts val="0"/>
              </a:spcBef>
              <a:buSzPct val="100000"/>
              <a:buFont typeface="Calibri"/>
              <a:defRPr sz="6827" b="1">
                <a:latin typeface="Calibri"/>
                <a:ea typeface="Calibri"/>
                <a:cs typeface="Calibri"/>
                <a:sym typeface="Calibri"/>
              </a:defRPr>
            </a:lvl5pPr>
            <a:lvl6pPr lvl="5" algn="ctr">
              <a:spcBef>
                <a:spcPts val="0"/>
              </a:spcBef>
              <a:buSzPct val="100000"/>
              <a:buFont typeface="Calibri"/>
              <a:defRPr sz="6827" b="1">
                <a:latin typeface="Calibri"/>
                <a:ea typeface="Calibri"/>
                <a:cs typeface="Calibri"/>
                <a:sym typeface="Calibri"/>
              </a:defRPr>
            </a:lvl6pPr>
            <a:lvl7pPr lvl="6" algn="ctr">
              <a:spcBef>
                <a:spcPts val="0"/>
              </a:spcBef>
              <a:buSzPct val="100000"/>
              <a:buFont typeface="Calibri"/>
              <a:defRPr sz="6827" b="1">
                <a:latin typeface="Calibri"/>
                <a:ea typeface="Calibri"/>
                <a:cs typeface="Calibri"/>
                <a:sym typeface="Calibri"/>
              </a:defRPr>
            </a:lvl7pPr>
            <a:lvl8pPr lvl="7" algn="ctr">
              <a:spcBef>
                <a:spcPts val="0"/>
              </a:spcBef>
              <a:buSzPct val="100000"/>
              <a:buFont typeface="Calibri"/>
              <a:defRPr sz="6827" b="1">
                <a:latin typeface="Calibri"/>
                <a:ea typeface="Calibri"/>
                <a:cs typeface="Calibri"/>
                <a:sym typeface="Calibri"/>
              </a:defRPr>
            </a:lvl8pPr>
            <a:lvl9pPr lvl="8" algn="ctr">
              <a:spcBef>
                <a:spcPts val="0"/>
              </a:spcBef>
              <a:buSzPct val="100000"/>
              <a:buFont typeface="Calibri"/>
              <a:defRPr sz="6827" b="1">
                <a:latin typeface="Calibri"/>
                <a:ea typeface="Calibri"/>
                <a:cs typeface="Calibri"/>
                <a:sym typeface="Calibri"/>
              </a:defRPr>
            </a:lvl9pPr>
          </a:lstStyle>
          <a:p>
            <a:endParaRPr/>
          </a:p>
        </p:txBody>
      </p:sp>
      <p:sp>
        <p:nvSpPr>
          <p:cNvPr id="71" name="Shape 71"/>
          <p:cNvSpPr txBox="1">
            <a:spLocks noGrp="1"/>
          </p:cNvSpPr>
          <p:nvPr>
            <p:ph type="sldNum" idx="12"/>
          </p:nvPr>
        </p:nvSpPr>
        <p:spPr>
          <a:xfrm>
            <a:off x="12049718" y="8842839"/>
            <a:ext cx="780373" cy="746382"/>
          </a:xfrm>
          <a:prstGeom prst="rect">
            <a:avLst/>
          </a:prstGeom>
        </p:spPr>
        <p:txBody>
          <a:bodyPr lIns="64203" tIns="64203" rIns="64203" bIns="64203" anchor="ctr" anchorCtr="0">
            <a:noAutofit/>
          </a:bodyPr>
          <a:lstStyle/>
          <a:p>
            <a:fld id="{00000000-1234-1234-1234-123412341234}" type="slidenum">
              <a:rPr lang="en" smtClean="0">
                <a:latin typeface="Arial"/>
              </a:rPr>
              <a:pPr/>
              <a:t>‹#›</a:t>
            </a:fld>
            <a:endParaRPr lang="en">
              <a:latin typeface="Arial"/>
            </a:endParaRPr>
          </a:p>
        </p:txBody>
      </p:sp>
      <p:sp>
        <p:nvSpPr>
          <p:cNvPr id="72" name="Shape 72"/>
          <p:cNvSpPr/>
          <p:nvPr/>
        </p:nvSpPr>
        <p:spPr>
          <a:xfrm>
            <a:off x="0" y="1021298"/>
            <a:ext cx="13004800" cy="909084"/>
          </a:xfrm>
          <a:prstGeom prst="rect">
            <a:avLst/>
          </a:prstGeom>
          <a:solidFill>
            <a:srgbClr val="660000"/>
          </a:solidFill>
          <a:ln w="9525" cap="flat" cmpd="sng">
            <a:solidFill>
              <a:srgbClr val="660000"/>
            </a:solidFill>
            <a:prstDash val="solid"/>
            <a:round/>
            <a:headEnd type="none" w="med" len="med"/>
            <a:tailEnd type="none" w="med" len="med"/>
          </a:ln>
        </p:spPr>
        <p:txBody>
          <a:bodyPr lIns="129859" tIns="129859" rIns="129859" bIns="129859" anchor="ctr" anchorCtr="0">
            <a:noAutofit/>
          </a:bodyPr>
          <a:lstStyle/>
          <a:p>
            <a:pPr defTabSz="456586"/>
            <a:endParaRPr sz="1707" kern="0">
              <a:solidFill>
                <a:sysClr val="windowText" lastClr="000000"/>
              </a:solidFill>
              <a:latin typeface="Arial"/>
              <a:sym typeface="Helvetica"/>
            </a:endParaRPr>
          </a:p>
        </p:txBody>
      </p:sp>
    </p:spTree>
    <p:extLst>
      <p:ext uri="{BB962C8B-B14F-4D97-AF65-F5344CB8AC3E}">
        <p14:creationId xmlns:p14="http://schemas.microsoft.com/office/powerpoint/2010/main" val="3693766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270276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350309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44">
                <a:solidFill>
                  <a:schemeClr val="tx1">
                    <a:tint val="75000"/>
                  </a:schemeClr>
                </a:solidFill>
              </a:defRPr>
            </a:lvl1pPr>
            <a:lvl2pPr marL="650197" indent="0">
              <a:buNone/>
              <a:defRPr sz="2560">
                <a:solidFill>
                  <a:schemeClr val="tx1">
                    <a:tint val="75000"/>
                  </a:schemeClr>
                </a:solidFill>
              </a:defRPr>
            </a:lvl2pPr>
            <a:lvl3pPr marL="1300393" indent="0">
              <a:buNone/>
              <a:defRPr sz="2276">
                <a:solidFill>
                  <a:schemeClr val="tx1">
                    <a:tint val="75000"/>
                  </a:schemeClr>
                </a:solidFill>
              </a:defRPr>
            </a:lvl3pPr>
            <a:lvl4pPr marL="1950590" indent="0">
              <a:buNone/>
              <a:defRPr sz="1991">
                <a:solidFill>
                  <a:schemeClr val="tx1">
                    <a:tint val="75000"/>
                  </a:schemeClr>
                </a:solidFill>
              </a:defRPr>
            </a:lvl4pPr>
            <a:lvl5pPr marL="2600786" indent="0">
              <a:buNone/>
              <a:defRPr sz="1991">
                <a:solidFill>
                  <a:schemeClr val="tx1">
                    <a:tint val="75000"/>
                  </a:schemeClr>
                </a:solidFill>
              </a:defRPr>
            </a:lvl5pPr>
            <a:lvl6pPr marL="3250983" indent="0">
              <a:buNone/>
              <a:defRPr sz="1991">
                <a:solidFill>
                  <a:schemeClr val="tx1">
                    <a:tint val="75000"/>
                  </a:schemeClr>
                </a:solidFill>
              </a:defRPr>
            </a:lvl6pPr>
            <a:lvl7pPr marL="3901180" indent="0">
              <a:buNone/>
              <a:defRPr sz="1991">
                <a:solidFill>
                  <a:schemeClr val="tx1">
                    <a:tint val="75000"/>
                  </a:schemeClr>
                </a:solidFill>
              </a:defRPr>
            </a:lvl7pPr>
            <a:lvl8pPr marL="4551376" indent="0">
              <a:buNone/>
              <a:defRPr sz="1991">
                <a:solidFill>
                  <a:schemeClr val="tx1">
                    <a:tint val="75000"/>
                  </a:schemeClr>
                </a:solidFill>
              </a:defRPr>
            </a:lvl8pPr>
            <a:lvl9pPr marL="5201573"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1645460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2"/>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2"/>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1FC9B2-0E13-4E4D-9918-F8922B59A2CB}"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1379509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197" indent="0">
              <a:buNone/>
              <a:defRPr sz="2844" b="1"/>
            </a:lvl2pPr>
            <a:lvl3pPr marL="1300393" indent="0">
              <a:buNone/>
              <a:defRPr sz="2560" b="1"/>
            </a:lvl3pPr>
            <a:lvl4pPr marL="1950590" indent="0">
              <a:buNone/>
              <a:defRPr sz="2276" b="1"/>
            </a:lvl4pPr>
            <a:lvl5pPr marL="2600786" indent="0">
              <a:buNone/>
              <a:defRPr sz="2276" b="1"/>
            </a:lvl5pPr>
            <a:lvl6pPr marL="3250983" indent="0">
              <a:buNone/>
              <a:defRPr sz="2276" b="1"/>
            </a:lvl6pPr>
            <a:lvl7pPr marL="3901180" indent="0">
              <a:buNone/>
              <a:defRPr sz="2276" b="1"/>
            </a:lvl7pPr>
            <a:lvl8pPr marL="4551376" indent="0">
              <a:buNone/>
              <a:defRPr sz="2276" b="1"/>
            </a:lvl8pPr>
            <a:lvl9pPr marL="5201573"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13" b="1"/>
            </a:lvl1pPr>
            <a:lvl2pPr marL="650197" indent="0">
              <a:buNone/>
              <a:defRPr sz="2844" b="1"/>
            </a:lvl2pPr>
            <a:lvl3pPr marL="1300393" indent="0">
              <a:buNone/>
              <a:defRPr sz="2560" b="1"/>
            </a:lvl3pPr>
            <a:lvl4pPr marL="1950590" indent="0">
              <a:buNone/>
              <a:defRPr sz="2276" b="1"/>
            </a:lvl4pPr>
            <a:lvl5pPr marL="2600786" indent="0">
              <a:buNone/>
              <a:defRPr sz="2276" b="1"/>
            </a:lvl5pPr>
            <a:lvl6pPr marL="3250983" indent="0">
              <a:buNone/>
              <a:defRPr sz="2276" b="1"/>
            </a:lvl6pPr>
            <a:lvl7pPr marL="3901180" indent="0">
              <a:buNone/>
              <a:defRPr sz="2276" b="1"/>
            </a:lvl7pPr>
            <a:lvl8pPr marL="4551376" indent="0">
              <a:buNone/>
              <a:defRPr sz="2276" b="1"/>
            </a:lvl8pPr>
            <a:lvl9pPr marL="5201573"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1FC9B2-0E13-4E4D-9918-F8922B59A2CB}" type="datetimeFigureOut">
              <a:rPr lang="en-US" smtClean="0"/>
              <a:t>7/15/21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701993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1FC9B2-0E13-4E4D-9918-F8922B59A2CB}"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1431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43307" y="1053582"/>
            <a:ext cx="3993600" cy="1433031"/>
          </a:xfrm>
          <a:prstGeom prst="rect">
            <a:avLst/>
          </a:prstGeom>
        </p:spPr>
        <p:txBody>
          <a:bodyPr lIns="91425" tIns="91425" rIns="91425" bIns="91425" anchor="b" anchorCtr="0"/>
          <a:lstStyle>
            <a:lvl1pPr lvl="0">
              <a:spcBef>
                <a:spcPts val="0"/>
              </a:spcBef>
              <a:buSzPct val="100000"/>
              <a:defRPr sz="3413"/>
            </a:lvl1pPr>
            <a:lvl2pPr lvl="1">
              <a:spcBef>
                <a:spcPts val="0"/>
              </a:spcBef>
              <a:buSzPct val="100000"/>
              <a:defRPr sz="3413"/>
            </a:lvl2pPr>
            <a:lvl3pPr lvl="2">
              <a:spcBef>
                <a:spcPts val="0"/>
              </a:spcBef>
              <a:buSzPct val="100000"/>
              <a:defRPr sz="3413"/>
            </a:lvl3pPr>
            <a:lvl4pPr lvl="3">
              <a:spcBef>
                <a:spcPts val="0"/>
              </a:spcBef>
              <a:buSzPct val="100000"/>
              <a:defRPr sz="3413"/>
            </a:lvl4pPr>
            <a:lvl5pPr lvl="4">
              <a:spcBef>
                <a:spcPts val="0"/>
              </a:spcBef>
              <a:buSzPct val="100000"/>
              <a:defRPr sz="3413"/>
            </a:lvl5pPr>
            <a:lvl6pPr lvl="5">
              <a:spcBef>
                <a:spcPts val="0"/>
              </a:spcBef>
              <a:buSzPct val="100000"/>
              <a:defRPr sz="3413"/>
            </a:lvl6pPr>
            <a:lvl7pPr lvl="6">
              <a:spcBef>
                <a:spcPts val="0"/>
              </a:spcBef>
              <a:buSzPct val="100000"/>
              <a:defRPr sz="3413"/>
            </a:lvl7pPr>
            <a:lvl8pPr lvl="7">
              <a:spcBef>
                <a:spcPts val="0"/>
              </a:spcBef>
              <a:buSzPct val="100000"/>
              <a:defRPr sz="3413"/>
            </a:lvl8pPr>
            <a:lvl9pPr lvl="8">
              <a:spcBef>
                <a:spcPts val="0"/>
              </a:spcBef>
              <a:buSzPct val="100000"/>
              <a:defRPr sz="3413"/>
            </a:lvl9pPr>
          </a:lstStyle>
          <a:p>
            <a:endParaRPr/>
          </a:p>
        </p:txBody>
      </p:sp>
      <p:sp>
        <p:nvSpPr>
          <p:cNvPr id="30" name="Shape 30"/>
          <p:cNvSpPr txBox="1">
            <a:spLocks noGrp="1"/>
          </p:cNvSpPr>
          <p:nvPr>
            <p:ph type="body" idx="1"/>
          </p:nvPr>
        </p:nvSpPr>
        <p:spPr>
          <a:xfrm>
            <a:off x="443307" y="2635094"/>
            <a:ext cx="3993600" cy="6029084"/>
          </a:xfrm>
          <a:prstGeom prst="rect">
            <a:avLst/>
          </a:prstGeom>
        </p:spPr>
        <p:txBody>
          <a:bodyPr lIns="91425" tIns="91425" rIns="91425" bIns="91425" anchor="t" anchorCtr="0"/>
          <a:lstStyle>
            <a:lvl1pPr lvl="0">
              <a:spcBef>
                <a:spcPts val="0"/>
              </a:spcBef>
              <a:buSzPct val="100000"/>
              <a:defRPr sz="1707"/>
            </a:lvl1pPr>
            <a:lvl2pPr lvl="1">
              <a:spcBef>
                <a:spcPts val="0"/>
              </a:spcBef>
              <a:buSzPct val="100000"/>
              <a:defRPr sz="1707"/>
            </a:lvl2pPr>
            <a:lvl3pPr lvl="2">
              <a:spcBef>
                <a:spcPts val="0"/>
              </a:spcBef>
              <a:buSzPct val="100000"/>
              <a:defRPr sz="1707"/>
            </a:lvl3pPr>
            <a:lvl4pPr lvl="3">
              <a:spcBef>
                <a:spcPts val="0"/>
              </a:spcBef>
              <a:buSzPct val="100000"/>
              <a:defRPr sz="1707"/>
            </a:lvl4pPr>
            <a:lvl5pPr lvl="4">
              <a:spcBef>
                <a:spcPts val="0"/>
              </a:spcBef>
              <a:buSzPct val="100000"/>
              <a:defRPr sz="1707"/>
            </a:lvl5pPr>
            <a:lvl6pPr lvl="5">
              <a:spcBef>
                <a:spcPts val="0"/>
              </a:spcBef>
              <a:buSzPct val="100000"/>
              <a:defRPr sz="1707"/>
            </a:lvl6pPr>
            <a:lvl7pPr lvl="6">
              <a:spcBef>
                <a:spcPts val="0"/>
              </a:spcBef>
              <a:buSzPct val="100000"/>
              <a:defRPr sz="1707"/>
            </a:lvl7pPr>
            <a:lvl8pPr lvl="7">
              <a:spcBef>
                <a:spcPts val="0"/>
              </a:spcBef>
              <a:buSzPct val="100000"/>
              <a:defRPr sz="1707"/>
            </a:lvl8pPr>
            <a:lvl9pPr lvl="8">
              <a:spcBef>
                <a:spcPts val="0"/>
              </a:spcBef>
              <a:buSzPct val="100000"/>
              <a:defRPr sz="1707"/>
            </a:lvl9pPr>
          </a:lstStyle>
          <a:p>
            <a:endParaRPr/>
          </a:p>
        </p:txBody>
      </p:sp>
      <p:sp>
        <p:nvSpPr>
          <p:cNvPr id="31" name="Shape 31"/>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18814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FC9B2-0E13-4E4D-9918-F8922B59A2CB}" type="datetimeFigureOut">
              <a:rPr lang="en-US" smtClean="0"/>
              <a:t>7/15/21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247006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40"/>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2041033"/>
            <a:ext cx="4278490" cy="6671734"/>
          </a:xfrm>
        </p:spPr>
        <p:txBody>
          <a:bodyPr/>
          <a:lstStyle>
            <a:lvl1pPr marL="0" indent="0">
              <a:buNone/>
              <a:defRPr sz="1991"/>
            </a:lvl1pPr>
            <a:lvl2pPr marL="650197" indent="0">
              <a:buNone/>
              <a:defRPr sz="1707"/>
            </a:lvl2pPr>
            <a:lvl3pPr marL="1300393" indent="0">
              <a:buNone/>
              <a:defRPr sz="1422"/>
            </a:lvl3pPr>
            <a:lvl4pPr marL="1950590" indent="0">
              <a:buNone/>
              <a:defRPr sz="1280"/>
            </a:lvl4pPr>
            <a:lvl5pPr marL="2600786" indent="0">
              <a:buNone/>
              <a:defRPr sz="1280"/>
            </a:lvl5pPr>
            <a:lvl6pPr marL="3250983" indent="0">
              <a:buNone/>
              <a:defRPr sz="1280"/>
            </a:lvl6pPr>
            <a:lvl7pPr marL="3901180" indent="0">
              <a:buNone/>
              <a:defRPr sz="1280"/>
            </a:lvl7pPr>
            <a:lvl8pPr marL="4551376" indent="0">
              <a:buNone/>
              <a:defRPr sz="1280"/>
            </a:lvl8pPr>
            <a:lvl9pPr marL="5201573"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C51FC9B2-0E13-4E4D-9918-F8922B59A2CB}"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501088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197" indent="0">
              <a:buNone/>
              <a:defRPr sz="3982"/>
            </a:lvl2pPr>
            <a:lvl3pPr marL="1300393" indent="0">
              <a:buNone/>
              <a:defRPr sz="3413"/>
            </a:lvl3pPr>
            <a:lvl4pPr marL="1950590" indent="0">
              <a:buNone/>
              <a:defRPr sz="2844"/>
            </a:lvl4pPr>
            <a:lvl5pPr marL="2600786" indent="0">
              <a:buNone/>
              <a:defRPr sz="2844"/>
            </a:lvl5pPr>
            <a:lvl6pPr marL="3250983" indent="0">
              <a:buNone/>
              <a:defRPr sz="2844"/>
            </a:lvl6pPr>
            <a:lvl7pPr marL="3901180" indent="0">
              <a:buNone/>
              <a:defRPr sz="2844"/>
            </a:lvl7pPr>
            <a:lvl8pPr marL="4551376" indent="0">
              <a:buNone/>
              <a:defRPr sz="2844"/>
            </a:lvl8pPr>
            <a:lvl9pPr marL="5201573" indent="0">
              <a:buNone/>
              <a:defRPr sz="2844"/>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197" indent="0">
              <a:buNone/>
              <a:defRPr sz="1707"/>
            </a:lvl2pPr>
            <a:lvl3pPr marL="1300393" indent="0">
              <a:buNone/>
              <a:defRPr sz="1422"/>
            </a:lvl3pPr>
            <a:lvl4pPr marL="1950590" indent="0">
              <a:buNone/>
              <a:defRPr sz="1280"/>
            </a:lvl4pPr>
            <a:lvl5pPr marL="2600786" indent="0">
              <a:buNone/>
              <a:defRPr sz="1280"/>
            </a:lvl5pPr>
            <a:lvl6pPr marL="3250983" indent="0">
              <a:buNone/>
              <a:defRPr sz="1280"/>
            </a:lvl6pPr>
            <a:lvl7pPr marL="3901180" indent="0">
              <a:buNone/>
              <a:defRPr sz="1280"/>
            </a:lvl7pPr>
            <a:lvl8pPr marL="4551376" indent="0">
              <a:buNone/>
              <a:defRPr sz="1280"/>
            </a:lvl8pPr>
            <a:lvl9pPr marL="5201573"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C51FC9B2-0E13-4E4D-9918-F8922B59A2CB}"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3389783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23001171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8"/>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8"/>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FC9B2-0E13-4E4D-9918-F8922B59A2CB}"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6B2D3-4F86-AF4B-85A6-23CAA0D76CE7}" type="slidenum">
              <a:rPr lang="en-US" smtClean="0"/>
              <a:t>‹#›</a:t>
            </a:fld>
            <a:endParaRPr lang="en-US"/>
          </a:p>
        </p:txBody>
      </p:sp>
    </p:spTree>
    <p:extLst>
      <p:ext uri="{BB962C8B-B14F-4D97-AF65-F5344CB8AC3E}">
        <p14:creationId xmlns:p14="http://schemas.microsoft.com/office/powerpoint/2010/main" val="1046671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43308" y="4078649"/>
            <a:ext cx="12118187" cy="1596302"/>
          </a:xfrm>
          <a:prstGeom prst="rect">
            <a:avLst/>
          </a:prstGeom>
        </p:spPr>
        <p:txBody>
          <a:bodyPr lIns="64203" tIns="64203" rIns="64203" bIns="64203" anchor="ctr" anchorCtr="0"/>
          <a:lstStyle>
            <a:lvl1pPr lvl="0" algn="ctr">
              <a:spcBef>
                <a:spcPts val="0"/>
              </a:spcBef>
              <a:buSzPct val="100000"/>
              <a:buFont typeface="Calibri"/>
              <a:defRPr sz="6827" b="1">
                <a:latin typeface="Calibri"/>
                <a:ea typeface="Calibri"/>
                <a:cs typeface="Calibri"/>
                <a:sym typeface="Calibri"/>
              </a:defRPr>
            </a:lvl1pPr>
            <a:lvl2pPr lvl="1" algn="ctr">
              <a:spcBef>
                <a:spcPts val="0"/>
              </a:spcBef>
              <a:buSzPct val="100000"/>
              <a:buFont typeface="Calibri"/>
              <a:defRPr sz="6827" b="1">
                <a:latin typeface="Calibri"/>
                <a:ea typeface="Calibri"/>
                <a:cs typeface="Calibri"/>
                <a:sym typeface="Calibri"/>
              </a:defRPr>
            </a:lvl2pPr>
            <a:lvl3pPr lvl="2" algn="ctr">
              <a:spcBef>
                <a:spcPts val="0"/>
              </a:spcBef>
              <a:buSzPct val="100000"/>
              <a:buFont typeface="Calibri"/>
              <a:defRPr sz="6827" b="1">
                <a:latin typeface="Calibri"/>
                <a:ea typeface="Calibri"/>
                <a:cs typeface="Calibri"/>
                <a:sym typeface="Calibri"/>
              </a:defRPr>
            </a:lvl3pPr>
            <a:lvl4pPr lvl="3" algn="ctr">
              <a:spcBef>
                <a:spcPts val="0"/>
              </a:spcBef>
              <a:buSzPct val="100000"/>
              <a:buFont typeface="Calibri"/>
              <a:defRPr sz="6827" b="1">
                <a:latin typeface="Calibri"/>
                <a:ea typeface="Calibri"/>
                <a:cs typeface="Calibri"/>
                <a:sym typeface="Calibri"/>
              </a:defRPr>
            </a:lvl4pPr>
            <a:lvl5pPr lvl="4" algn="ctr">
              <a:spcBef>
                <a:spcPts val="0"/>
              </a:spcBef>
              <a:buSzPct val="100000"/>
              <a:buFont typeface="Calibri"/>
              <a:defRPr sz="6827" b="1">
                <a:latin typeface="Calibri"/>
                <a:ea typeface="Calibri"/>
                <a:cs typeface="Calibri"/>
                <a:sym typeface="Calibri"/>
              </a:defRPr>
            </a:lvl5pPr>
            <a:lvl6pPr lvl="5" algn="ctr">
              <a:spcBef>
                <a:spcPts val="0"/>
              </a:spcBef>
              <a:buSzPct val="100000"/>
              <a:buFont typeface="Calibri"/>
              <a:defRPr sz="6827" b="1">
                <a:latin typeface="Calibri"/>
                <a:ea typeface="Calibri"/>
                <a:cs typeface="Calibri"/>
                <a:sym typeface="Calibri"/>
              </a:defRPr>
            </a:lvl6pPr>
            <a:lvl7pPr lvl="6" algn="ctr">
              <a:spcBef>
                <a:spcPts val="0"/>
              </a:spcBef>
              <a:buSzPct val="100000"/>
              <a:buFont typeface="Calibri"/>
              <a:defRPr sz="6827" b="1">
                <a:latin typeface="Calibri"/>
                <a:ea typeface="Calibri"/>
                <a:cs typeface="Calibri"/>
                <a:sym typeface="Calibri"/>
              </a:defRPr>
            </a:lvl7pPr>
            <a:lvl8pPr lvl="7" algn="ctr">
              <a:spcBef>
                <a:spcPts val="0"/>
              </a:spcBef>
              <a:buSzPct val="100000"/>
              <a:buFont typeface="Calibri"/>
              <a:defRPr sz="6827" b="1">
                <a:latin typeface="Calibri"/>
                <a:ea typeface="Calibri"/>
                <a:cs typeface="Calibri"/>
                <a:sym typeface="Calibri"/>
              </a:defRPr>
            </a:lvl8pPr>
            <a:lvl9pPr lvl="8" algn="ctr">
              <a:spcBef>
                <a:spcPts val="0"/>
              </a:spcBef>
              <a:buSzPct val="100000"/>
              <a:buFont typeface="Calibri"/>
              <a:defRPr sz="6827" b="1">
                <a:latin typeface="Calibri"/>
                <a:ea typeface="Calibri"/>
                <a:cs typeface="Calibri"/>
                <a:sym typeface="Calibri"/>
              </a:defRPr>
            </a:lvl9pPr>
          </a:lstStyle>
          <a:p>
            <a:endParaRPr/>
          </a:p>
        </p:txBody>
      </p:sp>
      <p:sp>
        <p:nvSpPr>
          <p:cNvPr id="71" name="Shape 71"/>
          <p:cNvSpPr txBox="1">
            <a:spLocks noGrp="1"/>
          </p:cNvSpPr>
          <p:nvPr>
            <p:ph type="sldNum" idx="12"/>
          </p:nvPr>
        </p:nvSpPr>
        <p:spPr>
          <a:xfrm>
            <a:off x="12049718" y="8842839"/>
            <a:ext cx="780373" cy="746382"/>
          </a:xfrm>
          <a:prstGeom prst="rect">
            <a:avLst/>
          </a:prstGeom>
        </p:spPr>
        <p:txBody>
          <a:bodyPr lIns="64203" tIns="64203" rIns="64203" bIns="64203" anchor="ctr" anchorCtr="0">
            <a:noAutofit/>
          </a:bodyPr>
          <a:lstStyle/>
          <a:p>
            <a:fld id="{00000000-1234-1234-1234-123412341234}" type="slidenum">
              <a:rPr lang="en" smtClean="0">
                <a:latin typeface="Arial"/>
              </a:rPr>
              <a:pPr/>
              <a:t>‹#›</a:t>
            </a:fld>
            <a:endParaRPr lang="en">
              <a:latin typeface="Arial"/>
            </a:endParaRPr>
          </a:p>
        </p:txBody>
      </p:sp>
      <p:sp>
        <p:nvSpPr>
          <p:cNvPr id="72" name="Shape 72"/>
          <p:cNvSpPr/>
          <p:nvPr/>
        </p:nvSpPr>
        <p:spPr>
          <a:xfrm>
            <a:off x="0" y="1021298"/>
            <a:ext cx="13004800" cy="909084"/>
          </a:xfrm>
          <a:prstGeom prst="rect">
            <a:avLst/>
          </a:prstGeom>
          <a:solidFill>
            <a:srgbClr val="660000"/>
          </a:solidFill>
          <a:ln w="9525" cap="flat" cmpd="sng">
            <a:solidFill>
              <a:srgbClr val="660000"/>
            </a:solidFill>
            <a:prstDash val="solid"/>
            <a:round/>
            <a:headEnd type="none" w="med" len="med"/>
            <a:tailEnd type="none" w="med" len="med"/>
          </a:ln>
        </p:spPr>
        <p:txBody>
          <a:bodyPr lIns="129859" tIns="129859" rIns="129859" bIns="129859" anchor="ctr" anchorCtr="0">
            <a:noAutofit/>
          </a:bodyPr>
          <a:lstStyle/>
          <a:p>
            <a:pPr defTabSz="456586"/>
            <a:endParaRPr sz="1707" kern="0">
              <a:solidFill>
                <a:sysClr val="windowText" lastClr="000000"/>
              </a:solidFill>
              <a:latin typeface="Arial"/>
              <a:sym typeface="Helvetica"/>
            </a:endParaRPr>
          </a:p>
        </p:txBody>
      </p:sp>
    </p:spTree>
    <p:extLst>
      <p:ext uri="{BB962C8B-B14F-4D97-AF65-F5344CB8AC3E}">
        <p14:creationId xmlns:p14="http://schemas.microsoft.com/office/powerpoint/2010/main" val="3312877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33495" y="2926080"/>
            <a:ext cx="12137813" cy="368469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11112698" y="1211704"/>
            <a:ext cx="184646" cy="348386"/>
          </a:xfrm>
          <a:prstGeom prst="rect">
            <a:avLst/>
          </a:prstGeom>
          <a:noFill/>
        </p:spPr>
        <p:txBody>
          <a:bodyPr wrap="none" lIns="91398" tIns="45699" rIns="91398" bIns="45699" rtlCol="0">
            <a:spAutoFit/>
          </a:bodyPr>
          <a:lstStyle/>
          <a:p>
            <a:pPr defTabSz="487448">
              <a:lnSpc>
                <a:spcPct val="90000"/>
              </a:lnSpc>
            </a:pPr>
            <a:endParaRPr lang="en-US" sz="1849" kern="0">
              <a:solidFill>
                <a:srgbClr val="696253"/>
              </a:solidFill>
              <a:latin typeface="Calibri"/>
              <a:sym typeface="Helvetica"/>
            </a:endParaRPr>
          </a:p>
        </p:txBody>
      </p:sp>
    </p:spTree>
    <p:extLst>
      <p:ext uri="{BB962C8B-B14F-4D97-AF65-F5344CB8AC3E}">
        <p14:creationId xmlns:p14="http://schemas.microsoft.com/office/powerpoint/2010/main" val="204314882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97244" y="853618"/>
            <a:ext cx="9056427" cy="7757369"/>
          </a:xfrm>
          <a:prstGeom prst="rect">
            <a:avLst/>
          </a:prstGeom>
        </p:spPr>
        <p:txBody>
          <a:bodyPr lIns="91425" tIns="91425" rIns="91425" bIns="91425" anchor="ctr" anchorCtr="0"/>
          <a:lstStyle>
            <a:lvl1pPr lvl="0">
              <a:spcBef>
                <a:spcPts val="0"/>
              </a:spcBef>
              <a:buSzPct val="100000"/>
              <a:defRPr sz="6827"/>
            </a:lvl1pPr>
            <a:lvl2pPr lvl="1">
              <a:spcBef>
                <a:spcPts val="0"/>
              </a:spcBef>
              <a:buSzPct val="100000"/>
              <a:defRPr sz="6827"/>
            </a:lvl2pPr>
            <a:lvl3pPr lvl="2">
              <a:spcBef>
                <a:spcPts val="0"/>
              </a:spcBef>
              <a:buSzPct val="100000"/>
              <a:defRPr sz="6827"/>
            </a:lvl3pPr>
            <a:lvl4pPr lvl="3">
              <a:spcBef>
                <a:spcPts val="0"/>
              </a:spcBef>
              <a:buSzPct val="100000"/>
              <a:defRPr sz="6827"/>
            </a:lvl4pPr>
            <a:lvl5pPr lvl="4">
              <a:spcBef>
                <a:spcPts val="0"/>
              </a:spcBef>
              <a:buSzPct val="100000"/>
              <a:defRPr sz="6827"/>
            </a:lvl5pPr>
            <a:lvl6pPr lvl="5">
              <a:spcBef>
                <a:spcPts val="0"/>
              </a:spcBef>
              <a:buSzPct val="100000"/>
              <a:defRPr sz="6827"/>
            </a:lvl6pPr>
            <a:lvl7pPr lvl="6">
              <a:spcBef>
                <a:spcPts val="0"/>
              </a:spcBef>
              <a:buSzPct val="100000"/>
              <a:defRPr sz="6827"/>
            </a:lvl7pPr>
            <a:lvl8pPr lvl="7">
              <a:spcBef>
                <a:spcPts val="0"/>
              </a:spcBef>
              <a:buSzPct val="100000"/>
              <a:defRPr sz="6827"/>
            </a:lvl8pPr>
            <a:lvl9pPr lvl="8">
              <a:spcBef>
                <a:spcPts val="0"/>
              </a:spcBef>
              <a:buSzPct val="100000"/>
              <a:defRPr sz="6827"/>
            </a:lvl9pPr>
          </a:lstStyle>
          <a:p>
            <a:endParaRPr/>
          </a:p>
        </p:txBody>
      </p:sp>
      <p:sp>
        <p:nvSpPr>
          <p:cNvPr id="34" name="Shape 34"/>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5212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502400" y="-238"/>
            <a:ext cx="6502400" cy="9753600"/>
          </a:xfrm>
          <a:prstGeom prst="rect">
            <a:avLst/>
          </a:prstGeom>
          <a:solidFill>
            <a:schemeClr val="lt2"/>
          </a:solidFill>
          <a:ln>
            <a:noFill/>
          </a:ln>
        </p:spPr>
        <p:txBody>
          <a:bodyPr lIns="130027" tIns="130027" rIns="130027" bIns="130027" anchor="ctr" anchorCtr="0">
            <a:noAutofit/>
          </a:bodyPr>
          <a:lstStyle/>
          <a:p>
            <a:pPr lvl="0">
              <a:spcBef>
                <a:spcPts val="0"/>
              </a:spcBef>
              <a:buNone/>
            </a:pPr>
            <a:endParaRPr sz="2560"/>
          </a:p>
        </p:txBody>
      </p:sp>
      <p:sp>
        <p:nvSpPr>
          <p:cNvPr id="37" name="Shape 37"/>
          <p:cNvSpPr txBox="1">
            <a:spLocks noGrp="1"/>
          </p:cNvSpPr>
          <p:nvPr>
            <p:ph type="title"/>
          </p:nvPr>
        </p:nvSpPr>
        <p:spPr>
          <a:xfrm>
            <a:off x="377600" y="2338465"/>
            <a:ext cx="5753173" cy="2810880"/>
          </a:xfrm>
          <a:prstGeom prst="rect">
            <a:avLst/>
          </a:prstGeom>
        </p:spPr>
        <p:txBody>
          <a:bodyPr lIns="91425" tIns="91425" rIns="91425" bIns="91425" anchor="b" anchorCtr="0"/>
          <a:lstStyle>
            <a:lvl1pPr lvl="0" algn="ctr">
              <a:spcBef>
                <a:spcPts val="0"/>
              </a:spcBef>
              <a:buSzPct val="100000"/>
              <a:defRPr sz="5973"/>
            </a:lvl1pPr>
            <a:lvl2pPr lvl="1" algn="ctr">
              <a:spcBef>
                <a:spcPts val="0"/>
              </a:spcBef>
              <a:buSzPct val="100000"/>
              <a:defRPr sz="5973"/>
            </a:lvl2pPr>
            <a:lvl3pPr lvl="2" algn="ctr">
              <a:spcBef>
                <a:spcPts val="0"/>
              </a:spcBef>
              <a:buSzPct val="100000"/>
              <a:defRPr sz="5973"/>
            </a:lvl3pPr>
            <a:lvl4pPr lvl="3" algn="ctr">
              <a:spcBef>
                <a:spcPts val="0"/>
              </a:spcBef>
              <a:buSzPct val="100000"/>
              <a:defRPr sz="5973"/>
            </a:lvl4pPr>
            <a:lvl5pPr lvl="4" algn="ctr">
              <a:spcBef>
                <a:spcPts val="0"/>
              </a:spcBef>
              <a:buSzPct val="100000"/>
              <a:defRPr sz="5973"/>
            </a:lvl5pPr>
            <a:lvl6pPr lvl="5" algn="ctr">
              <a:spcBef>
                <a:spcPts val="0"/>
              </a:spcBef>
              <a:buSzPct val="100000"/>
              <a:defRPr sz="5973"/>
            </a:lvl6pPr>
            <a:lvl7pPr lvl="6" algn="ctr">
              <a:spcBef>
                <a:spcPts val="0"/>
              </a:spcBef>
              <a:buSzPct val="100000"/>
              <a:defRPr sz="5973"/>
            </a:lvl7pPr>
            <a:lvl8pPr lvl="7" algn="ctr">
              <a:spcBef>
                <a:spcPts val="0"/>
              </a:spcBef>
              <a:buSzPct val="100000"/>
              <a:defRPr sz="5973"/>
            </a:lvl8pPr>
            <a:lvl9pPr lvl="8" algn="ctr">
              <a:spcBef>
                <a:spcPts val="0"/>
              </a:spcBef>
              <a:buSzPct val="100000"/>
              <a:defRPr sz="5973"/>
            </a:lvl9pPr>
          </a:lstStyle>
          <a:p>
            <a:endParaRPr/>
          </a:p>
        </p:txBody>
      </p:sp>
      <p:sp>
        <p:nvSpPr>
          <p:cNvPr id="38" name="Shape 38"/>
          <p:cNvSpPr txBox="1">
            <a:spLocks noGrp="1"/>
          </p:cNvSpPr>
          <p:nvPr>
            <p:ph type="subTitle" idx="1"/>
          </p:nvPr>
        </p:nvSpPr>
        <p:spPr>
          <a:xfrm>
            <a:off x="377600" y="5315460"/>
            <a:ext cx="5753173" cy="2342116"/>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987"/>
            </a:lvl1pPr>
            <a:lvl2pPr lvl="1" algn="ctr">
              <a:lnSpc>
                <a:spcPct val="100000"/>
              </a:lnSpc>
              <a:spcBef>
                <a:spcPts val="0"/>
              </a:spcBef>
              <a:spcAft>
                <a:spcPts val="0"/>
              </a:spcAft>
              <a:buSzPct val="100000"/>
              <a:buNone/>
              <a:defRPr sz="2987"/>
            </a:lvl2pPr>
            <a:lvl3pPr lvl="2" algn="ctr">
              <a:lnSpc>
                <a:spcPct val="100000"/>
              </a:lnSpc>
              <a:spcBef>
                <a:spcPts val="0"/>
              </a:spcBef>
              <a:spcAft>
                <a:spcPts val="0"/>
              </a:spcAft>
              <a:buSzPct val="100000"/>
              <a:buNone/>
              <a:defRPr sz="2987"/>
            </a:lvl3pPr>
            <a:lvl4pPr lvl="3" algn="ctr">
              <a:lnSpc>
                <a:spcPct val="100000"/>
              </a:lnSpc>
              <a:spcBef>
                <a:spcPts val="0"/>
              </a:spcBef>
              <a:spcAft>
                <a:spcPts val="0"/>
              </a:spcAft>
              <a:buSzPct val="100000"/>
              <a:buNone/>
              <a:defRPr sz="2987"/>
            </a:lvl4pPr>
            <a:lvl5pPr lvl="4" algn="ctr">
              <a:lnSpc>
                <a:spcPct val="100000"/>
              </a:lnSpc>
              <a:spcBef>
                <a:spcPts val="0"/>
              </a:spcBef>
              <a:spcAft>
                <a:spcPts val="0"/>
              </a:spcAft>
              <a:buSzPct val="100000"/>
              <a:buNone/>
              <a:defRPr sz="2987"/>
            </a:lvl5pPr>
            <a:lvl6pPr lvl="5" algn="ctr">
              <a:lnSpc>
                <a:spcPct val="100000"/>
              </a:lnSpc>
              <a:spcBef>
                <a:spcPts val="0"/>
              </a:spcBef>
              <a:spcAft>
                <a:spcPts val="0"/>
              </a:spcAft>
              <a:buSzPct val="100000"/>
              <a:buNone/>
              <a:defRPr sz="2987"/>
            </a:lvl6pPr>
            <a:lvl7pPr lvl="6" algn="ctr">
              <a:lnSpc>
                <a:spcPct val="100000"/>
              </a:lnSpc>
              <a:spcBef>
                <a:spcPts val="0"/>
              </a:spcBef>
              <a:spcAft>
                <a:spcPts val="0"/>
              </a:spcAft>
              <a:buSzPct val="100000"/>
              <a:buNone/>
              <a:defRPr sz="2987"/>
            </a:lvl7pPr>
            <a:lvl8pPr lvl="7" algn="ctr">
              <a:lnSpc>
                <a:spcPct val="100000"/>
              </a:lnSpc>
              <a:spcBef>
                <a:spcPts val="0"/>
              </a:spcBef>
              <a:spcAft>
                <a:spcPts val="0"/>
              </a:spcAft>
              <a:buSzPct val="100000"/>
              <a:buNone/>
              <a:defRPr sz="2987"/>
            </a:lvl8pPr>
            <a:lvl9pPr lvl="8" algn="ctr">
              <a:lnSpc>
                <a:spcPct val="100000"/>
              </a:lnSpc>
              <a:spcBef>
                <a:spcPts val="0"/>
              </a:spcBef>
              <a:spcAft>
                <a:spcPts val="0"/>
              </a:spcAft>
              <a:buSzPct val="100000"/>
              <a:buNone/>
              <a:defRPr sz="2987"/>
            </a:lvl9pPr>
          </a:lstStyle>
          <a:p>
            <a:endParaRPr/>
          </a:p>
        </p:txBody>
      </p:sp>
      <p:sp>
        <p:nvSpPr>
          <p:cNvPr id="39" name="Shape 39"/>
          <p:cNvSpPr txBox="1">
            <a:spLocks noGrp="1"/>
          </p:cNvSpPr>
          <p:nvPr>
            <p:ph type="body" idx="2"/>
          </p:nvPr>
        </p:nvSpPr>
        <p:spPr>
          <a:xfrm>
            <a:off x="7025067" y="1373060"/>
            <a:ext cx="5457067" cy="7007004"/>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61335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43307" y="8022424"/>
            <a:ext cx="8531627" cy="114744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2049717" y="8842839"/>
            <a:ext cx="780373" cy="746382"/>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8739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43307" y="843900"/>
            <a:ext cx="12118187" cy="108600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43307" y="2185433"/>
            <a:ext cx="12118187" cy="6478507"/>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2049717" y="8842839"/>
            <a:ext cx="780373" cy="746382"/>
          </a:xfrm>
          <a:prstGeom prst="rect">
            <a:avLst/>
          </a:prstGeom>
          <a:noFill/>
          <a:ln>
            <a:noFill/>
          </a:ln>
        </p:spPr>
        <p:txBody>
          <a:bodyPr lIns="91425" tIns="91425" rIns="91425" bIns="91425" anchor="ctr" anchorCtr="0">
            <a:noAutofit/>
          </a:bodyPr>
          <a:lstStyle/>
          <a:p>
            <a:pPr algn="r"/>
            <a:fld id="{00000000-1234-1234-1234-123412341234}" type="slidenum">
              <a:rPr lang="en" sz="1422" smtClean="0">
                <a:solidFill>
                  <a:schemeClr val="dk2"/>
                </a:solidFill>
              </a:rPr>
              <a:pPr algn="r"/>
              <a:t>‹#›</a:t>
            </a:fld>
            <a:endParaRPr lang="en" sz="1422">
              <a:solidFill>
                <a:schemeClr val="dk2"/>
              </a:solidFill>
            </a:endParaRPr>
          </a:p>
        </p:txBody>
      </p:sp>
    </p:spTree>
    <p:extLst>
      <p:ext uri="{BB962C8B-B14F-4D97-AF65-F5344CB8AC3E}">
        <p14:creationId xmlns:p14="http://schemas.microsoft.com/office/powerpoint/2010/main" val="3878678125"/>
      </p:ext>
    </p:extLst>
  </p:cSld>
  <p:clrMap bg1="lt1" tx1="dk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5"/>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9"/>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99D65F69-69AB-5C4C-851B-7169B1BA0D1E}" type="datetimeFigureOut">
              <a:rPr lang="en-US" smtClean="0"/>
              <a:t>7/15/21</a:t>
            </a:fld>
            <a:endParaRPr lang="en-US"/>
          </a:p>
        </p:txBody>
      </p:sp>
      <p:sp>
        <p:nvSpPr>
          <p:cNvPr id="5" name="Footer Placeholder 4"/>
          <p:cNvSpPr>
            <a:spLocks noGrp="1"/>
          </p:cNvSpPr>
          <p:nvPr>
            <p:ph type="ftr" sz="quarter" idx="3"/>
          </p:nvPr>
        </p:nvSpPr>
        <p:spPr>
          <a:xfrm>
            <a:off x="4307840" y="9040149"/>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1" y="9040149"/>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lvl="0"/>
            <a:fld id="{86CB4B4D-7CA3-9044-876B-883B54F8677D}" type="slidenum">
              <a:rPr lang="uk-UA" smtClean="0"/>
              <a:t>‹#›</a:t>
            </a:fld>
            <a:endParaRPr lang="uk-UA"/>
          </a:p>
        </p:txBody>
      </p:sp>
    </p:spTree>
    <p:extLst>
      <p:ext uri="{BB962C8B-B14F-4D97-AF65-F5344CB8AC3E}">
        <p14:creationId xmlns:p14="http://schemas.microsoft.com/office/powerpoint/2010/main" val="424638197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7" r:id="rId12"/>
  </p:sldLayoutIdLst>
  <p:txStyles>
    <p:titleStyle>
      <a:lvl1pPr algn="l" defTabSz="975389"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89" rtl="0" eaLnBrk="1" latinLnBrk="0" hangingPunct="1">
        <a:lnSpc>
          <a:spcPct val="90000"/>
        </a:lnSpc>
        <a:spcBef>
          <a:spcPts val="1067"/>
        </a:spcBef>
        <a:buFont typeface="Arial"/>
        <a:buChar char="•"/>
        <a:defRPr sz="2987" kern="1200">
          <a:solidFill>
            <a:schemeClr val="tx1"/>
          </a:solidFill>
          <a:latin typeface="+mn-lt"/>
          <a:ea typeface="+mn-ea"/>
          <a:cs typeface="+mn-cs"/>
        </a:defRPr>
      </a:lvl1pPr>
      <a:lvl2pPr marL="731541" indent="-243848" algn="l" defTabSz="975389" rtl="0" eaLnBrk="1" latinLnBrk="0" hangingPunct="1">
        <a:lnSpc>
          <a:spcPct val="90000"/>
        </a:lnSpc>
        <a:spcBef>
          <a:spcPts val="533"/>
        </a:spcBef>
        <a:buFont typeface="Arial"/>
        <a:buChar char="•"/>
        <a:defRPr sz="2561" kern="1200">
          <a:solidFill>
            <a:schemeClr val="tx1"/>
          </a:solidFill>
          <a:latin typeface="+mn-lt"/>
          <a:ea typeface="+mn-ea"/>
          <a:cs typeface="+mn-cs"/>
        </a:defRPr>
      </a:lvl2pPr>
      <a:lvl3pPr marL="1219236" indent="-243848" algn="l" defTabSz="975389" rtl="0" eaLnBrk="1" latinLnBrk="0" hangingPunct="1">
        <a:lnSpc>
          <a:spcPct val="90000"/>
        </a:lnSpc>
        <a:spcBef>
          <a:spcPts val="533"/>
        </a:spcBef>
        <a:buFont typeface="Arial"/>
        <a:buChar char="•"/>
        <a:defRPr sz="2133" kern="1200">
          <a:solidFill>
            <a:schemeClr val="tx1"/>
          </a:solidFill>
          <a:latin typeface="+mn-lt"/>
          <a:ea typeface="+mn-ea"/>
          <a:cs typeface="+mn-cs"/>
        </a:defRPr>
      </a:lvl3pPr>
      <a:lvl4pPr marL="1706930" indent="-243848" algn="l" defTabSz="975389" rtl="0" eaLnBrk="1" latinLnBrk="0" hangingPunct="1">
        <a:lnSpc>
          <a:spcPct val="90000"/>
        </a:lnSpc>
        <a:spcBef>
          <a:spcPts val="533"/>
        </a:spcBef>
        <a:buFont typeface="Arial"/>
        <a:buChar char="•"/>
        <a:defRPr sz="1920" kern="1200">
          <a:solidFill>
            <a:schemeClr val="tx1"/>
          </a:solidFill>
          <a:latin typeface="+mn-lt"/>
          <a:ea typeface="+mn-ea"/>
          <a:cs typeface="+mn-cs"/>
        </a:defRPr>
      </a:lvl4pPr>
      <a:lvl5pPr marL="2194627" indent="-243848" algn="l" defTabSz="975389" rtl="0" eaLnBrk="1" latinLnBrk="0" hangingPunct="1">
        <a:lnSpc>
          <a:spcPct val="90000"/>
        </a:lnSpc>
        <a:spcBef>
          <a:spcPts val="533"/>
        </a:spcBef>
        <a:buFont typeface="Arial"/>
        <a:buChar char="•"/>
        <a:defRPr sz="1920" kern="1200">
          <a:solidFill>
            <a:schemeClr val="tx1"/>
          </a:solidFill>
          <a:latin typeface="+mn-lt"/>
          <a:ea typeface="+mn-ea"/>
          <a:cs typeface="+mn-cs"/>
        </a:defRPr>
      </a:lvl5pPr>
      <a:lvl6pPr marL="2682320" indent="-243848" algn="l" defTabSz="975389"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4" indent="-243848" algn="l" defTabSz="975389"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09" indent="-243848" algn="l" defTabSz="975389"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06" indent="-243848" algn="l" defTabSz="975389" rtl="0" eaLnBrk="1" latinLnBrk="0" hangingPunct="1">
        <a:lnSpc>
          <a:spcPct val="90000"/>
        </a:lnSpc>
        <a:spcBef>
          <a:spcPts val="533"/>
        </a:spcBef>
        <a:buFont typeface="Arial"/>
        <a:buChar char="•"/>
        <a:defRPr sz="1920" kern="1200">
          <a:solidFill>
            <a:schemeClr val="tx1"/>
          </a:solidFill>
          <a:latin typeface="+mn-lt"/>
          <a:ea typeface="+mn-ea"/>
          <a:cs typeface="+mn-cs"/>
        </a:defRPr>
      </a:lvl9pPr>
    </p:bodyStyle>
    <p:otherStyle>
      <a:defPPr>
        <a:defRPr lang="en-US"/>
      </a:defPPr>
      <a:lvl1pPr marL="0" algn="l" defTabSz="975389" rtl="0" eaLnBrk="1" latinLnBrk="0" hangingPunct="1">
        <a:defRPr sz="1920" kern="1200">
          <a:solidFill>
            <a:schemeClr val="tx1"/>
          </a:solidFill>
          <a:latin typeface="+mn-lt"/>
          <a:ea typeface="+mn-ea"/>
          <a:cs typeface="+mn-cs"/>
        </a:defRPr>
      </a:lvl1pPr>
      <a:lvl2pPr marL="487695" algn="l" defTabSz="975389" rtl="0" eaLnBrk="1" latinLnBrk="0" hangingPunct="1">
        <a:defRPr sz="1920" kern="1200">
          <a:solidFill>
            <a:schemeClr val="tx1"/>
          </a:solidFill>
          <a:latin typeface="+mn-lt"/>
          <a:ea typeface="+mn-ea"/>
          <a:cs typeface="+mn-cs"/>
        </a:defRPr>
      </a:lvl2pPr>
      <a:lvl3pPr marL="975389" algn="l" defTabSz="975389" rtl="0" eaLnBrk="1" latinLnBrk="0" hangingPunct="1">
        <a:defRPr sz="1920" kern="1200">
          <a:solidFill>
            <a:schemeClr val="tx1"/>
          </a:solidFill>
          <a:latin typeface="+mn-lt"/>
          <a:ea typeface="+mn-ea"/>
          <a:cs typeface="+mn-cs"/>
        </a:defRPr>
      </a:lvl3pPr>
      <a:lvl4pPr marL="1463084" algn="l" defTabSz="975389" rtl="0" eaLnBrk="1" latinLnBrk="0" hangingPunct="1">
        <a:defRPr sz="1920" kern="1200">
          <a:solidFill>
            <a:schemeClr val="tx1"/>
          </a:solidFill>
          <a:latin typeface="+mn-lt"/>
          <a:ea typeface="+mn-ea"/>
          <a:cs typeface="+mn-cs"/>
        </a:defRPr>
      </a:lvl4pPr>
      <a:lvl5pPr marL="1950778" algn="l" defTabSz="975389" rtl="0" eaLnBrk="1" latinLnBrk="0" hangingPunct="1">
        <a:defRPr sz="1920" kern="1200">
          <a:solidFill>
            <a:schemeClr val="tx1"/>
          </a:solidFill>
          <a:latin typeface="+mn-lt"/>
          <a:ea typeface="+mn-ea"/>
          <a:cs typeface="+mn-cs"/>
        </a:defRPr>
      </a:lvl5pPr>
      <a:lvl6pPr marL="2438473" algn="l" defTabSz="975389" rtl="0" eaLnBrk="1" latinLnBrk="0" hangingPunct="1">
        <a:defRPr sz="1920" kern="1200">
          <a:solidFill>
            <a:schemeClr val="tx1"/>
          </a:solidFill>
          <a:latin typeface="+mn-lt"/>
          <a:ea typeface="+mn-ea"/>
          <a:cs typeface="+mn-cs"/>
        </a:defRPr>
      </a:lvl6pPr>
      <a:lvl7pPr marL="2926167" algn="l" defTabSz="975389" rtl="0" eaLnBrk="1" latinLnBrk="0" hangingPunct="1">
        <a:defRPr sz="1920" kern="1200">
          <a:solidFill>
            <a:schemeClr val="tx1"/>
          </a:solidFill>
          <a:latin typeface="+mn-lt"/>
          <a:ea typeface="+mn-ea"/>
          <a:cs typeface="+mn-cs"/>
        </a:defRPr>
      </a:lvl7pPr>
      <a:lvl8pPr marL="3413863" algn="l" defTabSz="975389" rtl="0" eaLnBrk="1" latinLnBrk="0" hangingPunct="1">
        <a:defRPr sz="1920" kern="1200">
          <a:solidFill>
            <a:schemeClr val="tx1"/>
          </a:solidFill>
          <a:latin typeface="+mn-lt"/>
          <a:ea typeface="+mn-ea"/>
          <a:cs typeface="+mn-cs"/>
        </a:defRPr>
      </a:lvl8pPr>
      <a:lvl9pPr marL="3901557" algn="l" defTabSz="975389"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43307" y="843900"/>
            <a:ext cx="12118187" cy="108600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63" name="Shape 63"/>
          <p:cNvSpPr txBox="1">
            <a:spLocks noGrp="1"/>
          </p:cNvSpPr>
          <p:nvPr>
            <p:ph type="body" idx="1"/>
          </p:nvPr>
        </p:nvSpPr>
        <p:spPr>
          <a:xfrm>
            <a:off x="443307" y="2185433"/>
            <a:ext cx="12118187" cy="6478507"/>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64" name="Shape 64"/>
          <p:cNvSpPr txBox="1">
            <a:spLocks noGrp="1"/>
          </p:cNvSpPr>
          <p:nvPr>
            <p:ph type="sldNum" idx="12"/>
          </p:nvPr>
        </p:nvSpPr>
        <p:spPr>
          <a:xfrm>
            <a:off x="12049717" y="8842839"/>
            <a:ext cx="780373" cy="746382"/>
          </a:xfrm>
          <a:prstGeom prst="rect">
            <a:avLst/>
          </a:prstGeom>
          <a:noFill/>
          <a:ln>
            <a:noFill/>
          </a:ln>
        </p:spPr>
        <p:txBody>
          <a:bodyPr lIns="91425" tIns="91425" rIns="91425" bIns="91425" anchor="ctr" anchorCtr="0">
            <a:noAutofit/>
          </a:bodyPr>
          <a:lstStyle/>
          <a:p>
            <a:pPr algn="r"/>
            <a:fld id="{00000000-1234-1234-1234-123412341234}" type="slidenum">
              <a:rPr lang="en" sz="1422" smtClean="0">
                <a:solidFill>
                  <a:schemeClr val="dk2"/>
                </a:solidFill>
              </a:rPr>
              <a:pPr algn="r"/>
              <a:t>‹#›</a:t>
            </a:fld>
            <a:endParaRPr lang="en" sz="1422">
              <a:solidFill>
                <a:schemeClr val="dk2"/>
              </a:solidFill>
            </a:endParaRPr>
          </a:p>
        </p:txBody>
      </p:sp>
    </p:spTree>
    <p:extLst>
      <p:ext uri="{BB962C8B-B14F-4D97-AF65-F5344CB8AC3E}">
        <p14:creationId xmlns:p14="http://schemas.microsoft.com/office/powerpoint/2010/main" val="2850262791"/>
      </p:ext>
    </p:extLst>
  </p:cSld>
  <p:clrMap bg1="lt1" tx1="dk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43308" y="843900"/>
            <a:ext cx="12118187" cy="108600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63" name="Shape 63"/>
          <p:cNvSpPr txBox="1">
            <a:spLocks noGrp="1"/>
          </p:cNvSpPr>
          <p:nvPr>
            <p:ph type="body" idx="1"/>
          </p:nvPr>
        </p:nvSpPr>
        <p:spPr>
          <a:xfrm>
            <a:off x="443308" y="2185435"/>
            <a:ext cx="12118187" cy="6478507"/>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64" name="Shape 64"/>
          <p:cNvSpPr txBox="1">
            <a:spLocks noGrp="1"/>
          </p:cNvSpPr>
          <p:nvPr>
            <p:ph type="sldNum" idx="12"/>
          </p:nvPr>
        </p:nvSpPr>
        <p:spPr>
          <a:xfrm>
            <a:off x="12049718" y="8842839"/>
            <a:ext cx="780373" cy="746382"/>
          </a:xfrm>
          <a:prstGeom prst="rect">
            <a:avLst/>
          </a:prstGeom>
          <a:noFill/>
          <a:ln>
            <a:noFill/>
          </a:ln>
        </p:spPr>
        <p:txBody>
          <a:bodyPr lIns="91425" tIns="91425" rIns="91425" bIns="91425" anchor="ctr" anchorCtr="0">
            <a:noAutofit/>
          </a:bodyPr>
          <a:lstStyle/>
          <a:p>
            <a:pPr algn="r"/>
            <a:fld id="{00000000-1234-1234-1234-123412341234}" type="slidenum">
              <a:rPr lang="en" sz="1422" smtClean="0">
                <a:solidFill>
                  <a:schemeClr val="dk2"/>
                </a:solidFill>
              </a:rPr>
              <a:pPr algn="r"/>
              <a:t>‹#›</a:t>
            </a:fld>
            <a:endParaRPr lang="en" sz="1422">
              <a:solidFill>
                <a:schemeClr val="dk2"/>
              </a:solidFill>
            </a:endParaRPr>
          </a:p>
        </p:txBody>
      </p:sp>
    </p:spTree>
    <p:extLst>
      <p:ext uri="{BB962C8B-B14F-4D97-AF65-F5344CB8AC3E}">
        <p14:creationId xmlns:p14="http://schemas.microsoft.com/office/powerpoint/2010/main" val="210795766"/>
      </p:ext>
    </p:extLst>
  </p:cSld>
  <p:clrMap bg1="lt1" tx1="dk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91"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240" y="2275842"/>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240" y="9040144"/>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C51FC9B2-0E13-4E4D-9918-F8922B59A2CB}" type="datetimeFigureOut">
              <a:rPr lang="en-US" smtClean="0"/>
              <a:t>7/15/21</a:t>
            </a:fld>
            <a:endParaRPr lang="en-US"/>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03D6B2D3-4F86-AF4B-85A6-23CAA0D76CE7}" type="slidenum">
              <a:rPr lang="en-US" smtClean="0"/>
              <a:t>‹#›</a:t>
            </a:fld>
            <a:endParaRPr lang="en-US"/>
          </a:p>
        </p:txBody>
      </p:sp>
    </p:spTree>
    <p:extLst>
      <p:ext uri="{BB962C8B-B14F-4D97-AF65-F5344CB8AC3E}">
        <p14:creationId xmlns:p14="http://schemas.microsoft.com/office/powerpoint/2010/main" val="360934650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xStyles>
    <p:titleStyle>
      <a:lvl1pPr algn="ctr" defTabSz="650197" rtl="0" eaLnBrk="1" latinLnBrk="0" hangingPunct="1">
        <a:spcBef>
          <a:spcPct val="0"/>
        </a:spcBef>
        <a:buNone/>
        <a:defRPr sz="6258" kern="1200">
          <a:solidFill>
            <a:schemeClr val="tx1"/>
          </a:solidFill>
          <a:latin typeface="+mj-lt"/>
          <a:ea typeface="+mj-ea"/>
          <a:cs typeface="+mj-cs"/>
        </a:defRPr>
      </a:lvl1pPr>
    </p:titleStyle>
    <p:bodyStyle>
      <a:lvl1pPr marL="487647" indent="-487647" algn="l" defTabSz="650197" rtl="0" eaLnBrk="1" latinLnBrk="0" hangingPunct="1">
        <a:spcBef>
          <a:spcPct val="20000"/>
        </a:spcBef>
        <a:buFont typeface="Arial"/>
        <a:buChar char="•"/>
        <a:defRPr sz="4551" kern="1200">
          <a:solidFill>
            <a:schemeClr val="tx1"/>
          </a:solidFill>
          <a:latin typeface="+mn-lt"/>
          <a:ea typeface="+mn-ea"/>
          <a:cs typeface="+mn-cs"/>
        </a:defRPr>
      </a:lvl1pPr>
      <a:lvl2pPr marL="1056569" indent="-406374" algn="l" defTabSz="650197" rtl="0" eaLnBrk="1" latinLnBrk="0" hangingPunct="1">
        <a:spcBef>
          <a:spcPct val="20000"/>
        </a:spcBef>
        <a:buFont typeface="Arial"/>
        <a:buChar char="–"/>
        <a:defRPr sz="3982" kern="1200">
          <a:solidFill>
            <a:schemeClr val="tx1"/>
          </a:solidFill>
          <a:latin typeface="+mn-lt"/>
          <a:ea typeface="+mn-ea"/>
          <a:cs typeface="+mn-cs"/>
        </a:defRPr>
      </a:lvl2pPr>
      <a:lvl3pPr marL="1625492" indent="-325098" algn="l" defTabSz="650197" rtl="0" eaLnBrk="1" latinLnBrk="0" hangingPunct="1">
        <a:spcBef>
          <a:spcPct val="20000"/>
        </a:spcBef>
        <a:buFont typeface="Arial"/>
        <a:buChar char="•"/>
        <a:defRPr sz="3413" kern="1200">
          <a:solidFill>
            <a:schemeClr val="tx1"/>
          </a:solidFill>
          <a:latin typeface="+mn-lt"/>
          <a:ea typeface="+mn-ea"/>
          <a:cs typeface="+mn-cs"/>
        </a:defRPr>
      </a:lvl3pPr>
      <a:lvl4pPr marL="2275688" indent="-325098" algn="l" defTabSz="650197" rtl="0" eaLnBrk="1" latinLnBrk="0" hangingPunct="1">
        <a:spcBef>
          <a:spcPct val="20000"/>
        </a:spcBef>
        <a:buFont typeface="Arial"/>
        <a:buChar char="–"/>
        <a:defRPr sz="2844" kern="1200">
          <a:solidFill>
            <a:schemeClr val="tx1"/>
          </a:solidFill>
          <a:latin typeface="+mn-lt"/>
          <a:ea typeface="+mn-ea"/>
          <a:cs typeface="+mn-cs"/>
        </a:defRPr>
      </a:lvl4pPr>
      <a:lvl5pPr marL="2925885" indent="-325098" algn="l" defTabSz="650197" rtl="0" eaLnBrk="1" latinLnBrk="0" hangingPunct="1">
        <a:spcBef>
          <a:spcPct val="20000"/>
        </a:spcBef>
        <a:buFont typeface="Arial"/>
        <a:buChar char="»"/>
        <a:defRPr sz="2844" kern="1200">
          <a:solidFill>
            <a:schemeClr val="tx1"/>
          </a:solidFill>
          <a:latin typeface="+mn-lt"/>
          <a:ea typeface="+mn-ea"/>
          <a:cs typeface="+mn-cs"/>
        </a:defRPr>
      </a:lvl5pPr>
      <a:lvl6pPr marL="3576081" indent="-325098" algn="l" defTabSz="650197" rtl="0" eaLnBrk="1" latinLnBrk="0" hangingPunct="1">
        <a:spcBef>
          <a:spcPct val="20000"/>
        </a:spcBef>
        <a:buFont typeface="Arial"/>
        <a:buChar char="•"/>
        <a:defRPr sz="2844" kern="1200">
          <a:solidFill>
            <a:schemeClr val="tx1"/>
          </a:solidFill>
          <a:latin typeface="+mn-lt"/>
          <a:ea typeface="+mn-ea"/>
          <a:cs typeface="+mn-cs"/>
        </a:defRPr>
      </a:lvl6pPr>
      <a:lvl7pPr marL="4226278" indent="-325098" algn="l" defTabSz="650197" rtl="0" eaLnBrk="1" latinLnBrk="0" hangingPunct="1">
        <a:spcBef>
          <a:spcPct val="20000"/>
        </a:spcBef>
        <a:buFont typeface="Arial"/>
        <a:buChar char="•"/>
        <a:defRPr sz="2844" kern="1200">
          <a:solidFill>
            <a:schemeClr val="tx1"/>
          </a:solidFill>
          <a:latin typeface="+mn-lt"/>
          <a:ea typeface="+mn-ea"/>
          <a:cs typeface="+mn-cs"/>
        </a:defRPr>
      </a:lvl7pPr>
      <a:lvl8pPr marL="4876475" indent="-325098" algn="l" defTabSz="650197" rtl="0" eaLnBrk="1" latinLnBrk="0" hangingPunct="1">
        <a:spcBef>
          <a:spcPct val="20000"/>
        </a:spcBef>
        <a:buFont typeface="Arial"/>
        <a:buChar char="•"/>
        <a:defRPr sz="2844" kern="1200">
          <a:solidFill>
            <a:schemeClr val="tx1"/>
          </a:solidFill>
          <a:latin typeface="+mn-lt"/>
          <a:ea typeface="+mn-ea"/>
          <a:cs typeface="+mn-cs"/>
        </a:defRPr>
      </a:lvl8pPr>
      <a:lvl9pPr marL="5526671" indent="-325098" algn="l" defTabSz="650197"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97" rtl="0" eaLnBrk="1" latinLnBrk="0" hangingPunct="1">
        <a:defRPr sz="2560" kern="1200">
          <a:solidFill>
            <a:schemeClr val="tx1"/>
          </a:solidFill>
          <a:latin typeface="+mn-lt"/>
          <a:ea typeface="+mn-ea"/>
          <a:cs typeface="+mn-cs"/>
        </a:defRPr>
      </a:lvl1pPr>
      <a:lvl2pPr marL="650197" algn="l" defTabSz="650197" rtl="0" eaLnBrk="1" latinLnBrk="0" hangingPunct="1">
        <a:defRPr sz="2560" kern="1200">
          <a:solidFill>
            <a:schemeClr val="tx1"/>
          </a:solidFill>
          <a:latin typeface="+mn-lt"/>
          <a:ea typeface="+mn-ea"/>
          <a:cs typeface="+mn-cs"/>
        </a:defRPr>
      </a:lvl2pPr>
      <a:lvl3pPr marL="1300393" algn="l" defTabSz="650197" rtl="0" eaLnBrk="1" latinLnBrk="0" hangingPunct="1">
        <a:defRPr sz="2560" kern="1200">
          <a:solidFill>
            <a:schemeClr val="tx1"/>
          </a:solidFill>
          <a:latin typeface="+mn-lt"/>
          <a:ea typeface="+mn-ea"/>
          <a:cs typeface="+mn-cs"/>
        </a:defRPr>
      </a:lvl3pPr>
      <a:lvl4pPr marL="1950590" algn="l" defTabSz="650197" rtl="0" eaLnBrk="1" latinLnBrk="0" hangingPunct="1">
        <a:defRPr sz="2560" kern="1200">
          <a:solidFill>
            <a:schemeClr val="tx1"/>
          </a:solidFill>
          <a:latin typeface="+mn-lt"/>
          <a:ea typeface="+mn-ea"/>
          <a:cs typeface="+mn-cs"/>
        </a:defRPr>
      </a:lvl4pPr>
      <a:lvl5pPr marL="2600786" algn="l" defTabSz="650197" rtl="0" eaLnBrk="1" latinLnBrk="0" hangingPunct="1">
        <a:defRPr sz="2560" kern="1200">
          <a:solidFill>
            <a:schemeClr val="tx1"/>
          </a:solidFill>
          <a:latin typeface="+mn-lt"/>
          <a:ea typeface="+mn-ea"/>
          <a:cs typeface="+mn-cs"/>
        </a:defRPr>
      </a:lvl5pPr>
      <a:lvl6pPr marL="3250983" algn="l" defTabSz="650197" rtl="0" eaLnBrk="1" latinLnBrk="0" hangingPunct="1">
        <a:defRPr sz="2560" kern="1200">
          <a:solidFill>
            <a:schemeClr val="tx1"/>
          </a:solidFill>
          <a:latin typeface="+mn-lt"/>
          <a:ea typeface="+mn-ea"/>
          <a:cs typeface="+mn-cs"/>
        </a:defRPr>
      </a:lvl6pPr>
      <a:lvl7pPr marL="3901180" algn="l" defTabSz="650197" rtl="0" eaLnBrk="1" latinLnBrk="0" hangingPunct="1">
        <a:defRPr sz="2560" kern="1200">
          <a:solidFill>
            <a:schemeClr val="tx1"/>
          </a:solidFill>
          <a:latin typeface="+mn-lt"/>
          <a:ea typeface="+mn-ea"/>
          <a:cs typeface="+mn-cs"/>
        </a:defRPr>
      </a:lvl7pPr>
      <a:lvl8pPr marL="4551376" algn="l" defTabSz="650197" rtl="0" eaLnBrk="1" latinLnBrk="0" hangingPunct="1">
        <a:defRPr sz="2560" kern="1200">
          <a:solidFill>
            <a:schemeClr val="tx1"/>
          </a:solidFill>
          <a:latin typeface="+mn-lt"/>
          <a:ea typeface="+mn-ea"/>
          <a:cs typeface="+mn-cs"/>
        </a:defRPr>
      </a:lvl8pPr>
      <a:lvl9pPr marL="5201573" algn="l" defTabSz="650197" rtl="0" eaLnBrk="1" latinLnBrk="0" hangingPunct="1">
        <a:defRPr sz="25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240" y="2275842"/>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240" y="9040144"/>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C51FC9B2-0E13-4E4D-9918-F8922B59A2CB}" type="datetimeFigureOut">
              <a:rPr lang="en-US" smtClean="0"/>
              <a:t>7/15/21</a:t>
            </a:fld>
            <a:endParaRPr lang="en-US"/>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03D6B2D3-4F86-AF4B-85A6-23CAA0D76CE7}" type="slidenum">
              <a:rPr lang="en-US" smtClean="0"/>
              <a:t>‹#›</a:t>
            </a:fld>
            <a:endParaRPr lang="en-US"/>
          </a:p>
        </p:txBody>
      </p:sp>
    </p:spTree>
    <p:extLst>
      <p:ext uri="{BB962C8B-B14F-4D97-AF65-F5344CB8AC3E}">
        <p14:creationId xmlns:p14="http://schemas.microsoft.com/office/powerpoint/2010/main" val="402051066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Lst>
  <p:txStyles>
    <p:titleStyle>
      <a:lvl1pPr algn="ctr" defTabSz="650197" rtl="0" eaLnBrk="1" latinLnBrk="0" hangingPunct="1">
        <a:spcBef>
          <a:spcPct val="0"/>
        </a:spcBef>
        <a:buNone/>
        <a:defRPr sz="6258" kern="1200">
          <a:solidFill>
            <a:schemeClr val="tx1"/>
          </a:solidFill>
          <a:latin typeface="+mj-lt"/>
          <a:ea typeface="+mj-ea"/>
          <a:cs typeface="+mj-cs"/>
        </a:defRPr>
      </a:lvl1pPr>
    </p:titleStyle>
    <p:bodyStyle>
      <a:lvl1pPr marL="487647" indent="-487647" algn="l" defTabSz="650197" rtl="0" eaLnBrk="1" latinLnBrk="0" hangingPunct="1">
        <a:spcBef>
          <a:spcPct val="20000"/>
        </a:spcBef>
        <a:buFont typeface="Arial"/>
        <a:buChar char="•"/>
        <a:defRPr sz="4551" kern="1200">
          <a:solidFill>
            <a:schemeClr val="tx1"/>
          </a:solidFill>
          <a:latin typeface="+mn-lt"/>
          <a:ea typeface="+mn-ea"/>
          <a:cs typeface="+mn-cs"/>
        </a:defRPr>
      </a:lvl1pPr>
      <a:lvl2pPr marL="1056569" indent="-406374" algn="l" defTabSz="650197" rtl="0" eaLnBrk="1" latinLnBrk="0" hangingPunct="1">
        <a:spcBef>
          <a:spcPct val="20000"/>
        </a:spcBef>
        <a:buFont typeface="Arial"/>
        <a:buChar char="–"/>
        <a:defRPr sz="3982" kern="1200">
          <a:solidFill>
            <a:schemeClr val="tx1"/>
          </a:solidFill>
          <a:latin typeface="+mn-lt"/>
          <a:ea typeface="+mn-ea"/>
          <a:cs typeface="+mn-cs"/>
        </a:defRPr>
      </a:lvl2pPr>
      <a:lvl3pPr marL="1625492" indent="-325098" algn="l" defTabSz="650197" rtl="0" eaLnBrk="1" latinLnBrk="0" hangingPunct="1">
        <a:spcBef>
          <a:spcPct val="20000"/>
        </a:spcBef>
        <a:buFont typeface="Arial"/>
        <a:buChar char="•"/>
        <a:defRPr sz="3413" kern="1200">
          <a:solidFill>
            <a:schemeClr val="tx1"/>
          </a:solidFill>
          <a:latin typeface="+mn-lt"/>
          <a:ea typeface="+mn-ea"/>
          <a:cs typeface="+mn-cs"/>
        </a:defRPr>
      </a:lvl3pPr>
      <a:lvl4pPr marL="2275688" indent="-325098" algn="l" defTabSz="650197" rtl="0" eaLnBrk="1" latinLnBrk="0" hangingPunct="1">
        <a:spcBef>
          <a:spcPct val="20000"/>
        </a:spcBef>
        <a:buFont typeface="Arial"/>
        <a:buChar char="–"/>
        <a:defRPr sz="2844" kern="1200">
          <a:solidFill>
            <a:schemeClr val="tx1"/>
          </a:solidFill>
          <a:latin typeface="+mn-lt"/>
          <a:ea typeface="+mn-ea"/>
          <a:cs typeface="+mn-cs"/>
        </a:defRPr>
      </a:lvl4pPr>
      <a:lvl5pPr marL="2925885" indent="-325098" algn="l" defTabSz="650197" rtl="0" eaLnBrk="1" latinLnBrk="0" hangingPunct="1">
        <a:spcBef>
          <a:spcPct val="20000"/>
        </a:spcBef>
        <a:buFont typeface="Arial"/>
        <a:buChar char="»"/>
        <a:defRPr sz="2844" kern="1200">
          <a:solidFill>
            <a:schemeClr val="tx1"/>
          </a:solidFill>
          <a:latin typeface="+mn-lt"/>
          <a:ea typeface="+mn-ea"/>
          <a:cs typeface="+mn-cs"/>
        </a:defRPr>
      </a:lvl5pPr>
      <a:lvl6pPr marL="3576081" indent="-325098" algn="l" defTabSz="650197" rtl="0" eaLnBrk="1" latinLnBrk="0" hangingPunct="1">
        <a:spcBef>
          <a:spcPct val="20000"/>
        </a:spcBef>
        <a:buFont typeface="Arial"/>
        <a:buChar char="•"/>
        <a:defRPr sz="2844" kern="1200">
          <a:solidFill>
            <a:schemeClr val="tx1"/>
          </a:solidFill>
          <a:latin typeface="+mn-lt"/>
          <a:ea typeface="+mn-ea"/>
          <a:cs typeface="+mn-cs"/>
        </a:defRPr>
      </a:lvl6pPr>
      <a:lvl7pPr marL="4226278" indent="-325098" algn="l" defTabSz="650197" rtl="0" eaLnBrk="1" latinLnBrk="0" hangingPunct="1">
        <a:spcBef>
          <a:spcPct val="20000"/>
        </a:spcBef>
        <a:buFont typeface="Arial"/>
        <a:buChar char="•"/>
        <a:defRPr sz="2844" kern="1200">
          <a:solidFill>
            <a:schemeClr val="tx1"/>
          </a:solidFill>
          <a:latin typeface="+mn-lt"/>
          <a:ea typeface="+mn-ea"/>
          <a:cs typeface="+mn-cs"/>
        </a:defRPr>
      </a:lvl7pPr>
      <a:lvl8pPr marL="4876475" indent="-325098" algn="l" defTabSz="650197" rtl="0" eaLnBrk="1" latinLnBrk="0" hangingPunct="1">
        <a:spcBef>
          <a:spcPct val="20000"/>
        </a:spcBef>
        <a:buFont typeface="Arial"/>
        <a:buChar char="•"/>
        <a:defRPr sz="2844" kern="1200">
          <a:solidFill>
            <a:schemeClr val="tx1"/>
          </a:solidFill>
          <a:latin typeface="+mn-lt"/>
          <a:ea typeface="+mn-ea"/>
          <a:cs typeface="+mn-cs"/>
        </a:defRPr>
      </a:lvl8pPr>
      <a:lvl9pPr marL="5526671" indent="-325098" algn="l" defTabSz="650197"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197" rtl="0" eaLnBrk="1" latinLnBrk="0" hangingPunct="1">
        <a:defRPr sz="2560" kern="1200">
          <a:solidFill>
            <a:schemeClr val="tx1"/>
          </a:solidFill>
          <a:latin typeface="+mn-lt"/>
          <a:ea typeface="+mn-ea"/>
          <a:cs typeface="+mn-cs"/>
        </a:defRPr>
      </a:lvl1pPr>
      <a:lvl2pPr marL="650197" algn="l" defTabSz="650197" rtl="0" eaLnBrk="1" latinLnBrk="0" hangingPunct="1">
        <a:defRPr sz="2560" kern="1200">
          <a:solidFill>
            <a:schemeClr val="tx1"/>
          </a:solidFill>
          <a:latin typeface="+mn-lt"/>
          <a:ea typeface="+mn-ea"/>
          <a:cs typeface="+mn-cs"/>
        </a:defRPr>
      </a:lvl2pPr>
      <a:lvl3pPr marL="1300393" algn="l" defTabSz="650197" rtl="0" eaLnBrk="1" latinLnBrk="0" hangingPunct="1">
        <a:defRPr sz="2560" kern="1200">
          <a:solidFill>
            <a:schemeClr val="tx1"/>
          </a:solidFill>
          <a:latin typeface="+mn-lt"/>
          <a:ea typeface="+mn-ea"/>
          <a:cs typeface="+mn-cs"/>
        </a:defRPr>
      </a:lvl3pPr>
      <a:lvl4pPr marL="1950590" algn="l" defTabSz="650197" rtl="0" eaLnBrk="1" latinLnBrk="0" hangingPunct="1">
        <a:defRPr sz="2560" kern="1200">
          <a:solidFill>
            <a:schemeClr val="tx1"/>
          </a:solidFill>
          <a:latin typeface="+mn-lt"/>
          <a:ea typeface="+mn-ea"/>
          <a:cs typeface="+mn-cs"/>
        </a:defRPr>
      </a:lvl4pPr>
      <a:lvl5pPr marL="2600786" algn="l" defTabSz="650197" rtl="0" eaLnBrk="1" latinLnBrk="0" hangingPunct="1">
        <a:defRPr sz="2560" kern="1200">
          <a:solidFill>
            <a:schemeClr val="tx1"/>
          </a:solidFill>
          <a:latin typeface="+mn-lt"/>
          <a:ea typeface="+mn-ea"/>
          <a:cs typeface="+mn-cs"/>
        </a:defRPr>
      </a:lvl5pPr>
      <a:lvl6pPr marL="3250983" algn="l" defTabSz="650197" rtl="0" eaLnBrk="1" latinLnBrk="0" hangingPunct="1">
        <a:defRPr sz="2560" kern="1200">
          <a:solidFill>
            <a:schemeClr val="tx1"/>
          </a:solidFill>
          <a:latin typeface="+mn-lt"/>
          <a:ea typeface="+mn-ea"/>
          <a:cs typeface="+mn-cs"/>
        </a:defRPr>
      </a:lvl6pPr>
      <a:lvl7pPr marL="3901180" algn="l" defTabSz="650197" rtl="0" eaLnBrk="1" latinLnBrk="0" hangingPunct="1">
        <a:defRPr sz="2560" kern="1200">
          <a:solidFill>
            <a:schemeClr val="tx1"/>
          </a:solidFill>
          <a:latin typeface="+mn-lt"/>
          <a:ea typeface="+mn-ea"/>
          <a:cs typeface="+mn-cs"/>
        </a:defRPr>
      </a:lvl7pPr>
      <a:lvl8pPr marL="4551376" algn="l" defTabSz="650197" rtl="0" eaLnBrk="1" latinLnBrk="0" hangingPunct="1">
        <a:defRPr sz="2560" kern="1200">
          <a:solidFill>
            <a:schemeClr val="tx1"/>
          </a:solidFill>
          <a:latin typeface="+mn-lt"/>
          <a:ea typeface="+mn-ea"/>
          <a:cs typeface="+mn-cs"/>
        </a:defRPr>
      </a:lvl8pPr>
      <a:lvl9pPr marL="5201573" algn="l" defTabSz="65019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VI4KZWtROt0?feature=oembed"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5f1nmqiHIII?feature=oembed"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3" Type="http://schemas.openxmlformats.org/officeDocument/2006/relationships/hyperlink" Target="http://tinyurl.com/TPT-Addiction-Quiz"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32.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3.xml"/><Relationship Id="rId1" Type="http://schemas.openxmlformats.org/officeDocument/2006/relationships/video" Target="https://www.youtube.com/embed/-w8n9UOiBxE?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443307" y="2549085"/>
            <a:ext cx="12118187" cy="2919253"/>
          </a:xfrm>
          <a:prstGeom prst="rect">
            <a:avLst/>
          </a:prstGeom>
        </p:spPr>
        <p:txBody>
          <a:bodyPr lIns="130027" tIns="130027" rIns="130027" bIns="130027" anchor="b" anchorCtr="0">
            <a:noAutofit/>
          </a:bodyPr>
          <a:lstStyle/>
          <a:p>
            <a:r>
              <a:rPr lang="en" sz="9387" b="1" dirty="0">
                <a:latin typeface="+mn-lt"/>
                <a:ea typeface="Cambria" charset="0"/>
                <a:cs typeface="Cambria" charset="0"/>
              </a:rPr>
              <a:t>Addiction 101</a:t>
            </a:r>
          </a:p>
        </p:txBody>
      </p:sp>
      <p:sp>
        <p:nvSpPr>
          <p:cNvPr id="68" name="Shape 68"/>
          <p:cNvSpPr/>
          <p:nvPr/>
        </p:nvSpPr>
        <p:spPr>
          <a:xfrm>
            <a:off x="0" y="7251161"/>
            <a:ext cx="13004800" cy="2502438"/>
          </a:xfrm>
          <a:prstGeom prst="rect">
            <a:avLst/>
          </a:prstGeom>
          <a:solidFill>
            <a:srgbClr val="660000"/>
          </a:solidFill>
          <a:ln w="9525" cap="flat" cmpd="sng">
            <a:solidFill>
              <a:srgbClr val="660000"/>
            </a:solidFill>
            <a:prstDash val="solid"/>
            <a:round/>
            <a:headEnd type="none" w="med" len="med"/>
            <a:tailEnd type="none" w="med" len="med"/>
          </a:ln>
        </p:spPr>
        <p:txBody>
          <a:bodyPr lIns="130027" tIns="130027" rIns="130027" bIns="130027" anchor="ctr" anchorCtr="0">
            <a:noAutofit/>
          </a:bodyPr>
          <a:lstStyle/>
          <a:p>
            <a:pPr algn="l" defTabSz="1300460" hangingPunct="1"/>
            <a:endParaRPr sz="1991">
              <a:latin typeface="Arial"/>
              <a:ea typeface="+mn-ea"/>
              <a:cs typeface="Arial"/>
              <a:sym typeface="Arial"/>
            </a:endParaRPr>
          </a:p>
        </p:txBody>
      </p:sp>
      <p:pic>
        <p:nvPicPr>
          <p:cNvPr id="69" name="Shape 69"/>
          <p:cNvPicPr preferRelativeResize="0"/>
          <p:nvPr/>
        </p:nvPicPr>
        <p:blipFill>
          <a:blip r:embed="rId3">
            <a:alphaModFix/>
          </a:blip>
          <a:stretch>
            <a:fillRect/>
          </a:stretch>
        </p:blipFill>
        <p:spPr>
          <a:xfrm>
            <a:off x="106305" y="7888153"/>
            <a:ext cx="6682497" cy="1668267"/>
          </a:xfrm>
          <a:prstGeom prst="rect">
            <a:avLst/>
          </a:prstGeom>
          <a:noFill/>
          <a:ln>
            <a:noFill/>
          </a:ln>
        </p:spPr>
      </p:pic>
      <p:sp>
        <p:nvSpPr>
          <p:cNvPr id="3" name="TextBox 2"/>
          <p:cNvSpPr txBox="1"/>
          <p:nvPr/>
        </p:nvSpPr>
        <p:spPr>
          <a:xfrm>
            <a:off x="10267085" y="8967608"/>
            <a:ext cx="2844018" cy="705065"/>
          </a:xfrm>
          <a:prstGeom prst="rect">
            <a:avLst/>
          </a:prstGeom>
          <a:noFill/>
        </p:spPr>
        <p:txBody>
          <a:bodyPr wrap="square" rtlCol="0">
            <a:spAutoFit/>
          </a:bodyPr>
          <a:lstStyle/>
          <a:p>
            <a:pPr algn="l" defTabSz="1300460" hangingPunct="1"/>
            <a:r>
              <a:rPr lang="en-US" sz="1991" dirty="0">
                <a:solidFill>
                  <a:srgbClr val="FFFFFF"/>
                </a:solidFill>
                <a:latin typeface="Arial"/>
                <a:ea typeface="+mn-ea"/>
                <a:cs typeface="Arial"/>
                <a:sym typeface="Arial"/>
              </a:rPr>
              <a:t>© Stanford University</a:t>
            </a:r>
          </a:p>
          <a:p>
            <a:pPr algn="l" defTabSz="1300460" hangingPunct="1"/>
            <a:endParaRPr lang="en-US" sz="1991" dirty="0">
              <a:latin typeface="Arial"/>
              <a:ea typeface="+mn-ea"/>
              <a:cs typeface="Arial"/>
              <a:sym typeface="Arial"/>
            </a:endParaRPr>
          </a:p>
        </p:txBody>
      </p:sp>
      <p:pic>
        <p:nvPicPr>
          <p:cNvPr id="7" name="Picture 6">
            <a:extLst>
              <a:ext uri="{FF2B5EF4-FFF2-40B4-BE49-F238E27FC236}">
                <a16:creationId xmlns:a16="http://schemas.microsoft.com/office/drawing/2014/main" id="{89005B5C-DF75-0F4F-A3E2-0E6C8DFB4376}"/>
              </a:ext>
            </a:extLst>
          </p:cNvPr>
          <p:cNvPicPr>
            <a:picLocks noChangeAspect="1"/>
          </p:cNvPicPr>
          <p:nvPr/>
        </p:nvPicPr>
        <p:blipFill>
          <a:blip r:embed="rId4"/>
          <a:stretch>
            <a:fillRect/>
          </a:stretch>
        </p:blipFill>
        <p:spPr>
          <a:xfrm>
            <a:off x="9103579" y="336479"/>
            <a:ext cx="3457914" cy="19177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10098" y="6584650"/>
            <a:ext cx="8674987" cy="1296213"/>
          </a:xfrm>
          <a:prstGeom prst="rect">
            <a:avLst/>
          </a:prstGeom>
          <a:noFill/>
          <a:ln>
            <a:noFill/>
          </a:ln>
        </p:spPr>
        <p:txBody>
          <a:bodyPr lIns="130027" tIns="64996" rIns="130027" bIns="64996" anchor="ctr" anchorCtr="0">
            <a:noAutofit/>
          </a:bodyPr>
          <a:lstStyle/>
          <a:p>
            <a:pPr algn="ctr"/>
            <a:r>
              <a:rPr lang="en" sz="6258" b="1" dirty="0">
                <a:ea typeface="Cambria" charset="0"/>
                <a:cs typeface="Cambria" charset="0"/>
              </a:rPr>
              <a:t>Background on </a:t>
            </a:r>
            <a:br>
              <a:rPr lang="en" sz="6258" b="1" dirty="0">
                <a:ea typeface="Cambria" charset="0"/>
                <a:cs typeface="Cambria" charset="0"/>
              </a:rPr>
            </a:br>
            <a:r>
              <a:rPr lang="en" sz="6258" b="1" dirty="0">
                <a:ea typeface="Cambria" charset="0"/>
                <a:cs typeface="Cambria" charset="0"/>
              </a:rPr>
              <a:t>the Brain </a:t>
            </a:r>
            <a:endParaRPr lang="en" sz="5973" b="1" dirty="0">
              <a:latin typeface="+mn-lt"/>
              <a:ea typeface="Calibri"/>
              <a:cs typeface="Calibri"/>
              <a:sym typeface="Calibri"/>
            </a:endParaRPr>
          </a:p>
        </p:txBody>
      </p:sp>
      <p:sp>
        <p:nvSpPr>
          <p:cNvPr id="124" name="Shape 124"/>
          <p:cNvSpPr/>
          <p:nvPr/>
        </p:nvSpPr>
        <p:spPr>
          <a:xfrm>
            <a:off x="9085902" y="0"/>
            <a:ext cx="3918080" cy="9753600"/>
          </a:xfrm>
          <a:prstGeom prst="rect">
            <a:avLst/>
          </a:prstGeom>
          <a:solidFill>
            <a:srgbClr val="660000"/>
          </a:solidFill>
          <a:ln w="9525" cap="flat" cmpd="sng">
            <a:solidFill>
              <a:srgbClr val="595959"/>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2560">
              <a:latin typeface="Calibri"/>
              <a:ea typeface="Calibri"/>
              <a:cs typeface="Calibri"/>
              <a:sym typeface="Calibri"/>
            </a:endParaRPr>
          </a:p>
        </p:txBody>
      </p:sp>
      <p:sp>
        <p:nvSpPr>
          <p:cNvPr id="5" name="TextBox 4"/>
          <p:cNvSpPr txBox="1"/>
          <p:nvPr/>
        </p:nvSpPr>
        <p:spPr>
          <a:xfrm>
            <a:off x="9405798" y="8994373"/>
            <a:ext cx="3599003" cy="398699"/>
          </a:xfrm>
          <a:prstGeom prst="rect">
            <a:avLst/>
          </a:prstGeom>
          <a:noFill/>
        </p:spPr>
        <p:txBody>
          <a:bodyPr wrap="square" rtlCol="0">
            <a:spAutoFit/>
          </a:bodyPr>
          <a:lstStyle/>
          <a:p>
            <a:pPr algn="l" defTabSz="1300460" hangingPunct="1">
              <a:defRPr/>
            </a:pPr>
            <a:r>
              <a:rPr lang="en-US" sz="1991" dirty="0">
                <a:solidFill>
                  <a:srgbClr val="FFFFFF"/>
                </a:solidFill>
                <a:latin typeface="Arial"/>
                <a:ea typeface="+mn-ea"/>
                <a:cs typeface="Arial"/>
                <a:sym typeface="Arial"/>
              </a:rPr>
              <a:t>Image Credit: Pixabay.com</a:t>
            </a:r>
          </a:p>
        </p:txBody>
      </p:sp>
      <p:pic>
        <p:nvPicPr>
          <p:cNvPr id="6" name="Shape 83">
            <a:extLst>
              <a:ext uri="{FF2B5EF4-FFF2-40B4-BE49-F238E27FC236}">
                <a16:creationId xmlns:a16="http://schemas.microsoft.com/office/drawing/2014/main" id="{1C420F8A-1B97-4D4E-9643-474D2559F2E2}"/>
              </a:ext>
            </a:extLst>
          </p:cNvPr>
          <p:cNvPicPr preferRelativeResize="0"/>
          <p:nvPr/>
        </p:nvPicPr>
        <p:blipFill>
          <a:blip r:embed="rId3">
            <a:alphaModFix/>
          </a:blip>
          <a:stretch>
            <a:fillRect/>
          </a:stretch>
        </p:blipFill>
        <p:spPr>
          <a:xfrm>
            <a:off x="2267820" y="1556752"/>
            <a:ext cx="4447215" cy="4475462"/>
          </a:xfrm>
          <a:prstGeom prst="rect">
            <a:avLst/>
          </a:prstGeom>
          <a:noFill/>
          <a:ln>
            <a:noFill/>
          </a:ln>
        </p:spPr>
      </p:pic>
    </p:spTree>
    <p:extLst>
      <p:ext uri="{BB962C8B-B14F-4D97-AF65-F5344CB8AC3E}">
        <p14:creationId xmlns:p14="http://schemas.microsoft.com/office/powerpoint/2010/main" val="400881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 name="Rectangle 5">
            <a:extLst>
              <a:ext uri="{FF2B5EF4-FFF2-40B4-BE49-F238E27FC236}">
                <a16:creationId xmlns:a16="http://schemas.microsoft.com/office/drawing/2014/main" id="{DA3EB9AA-8B5E-CD43-B1DD-D8A57D0C34FD}"/>
              </a:ext>
            </a:extLst>
          </p:cNvPr>
          <p:cNvSpPr/>
          <p:nvPr/>
        </p:nvSpPr>
        <p:spPr>
          <a:xfrm>
            <a:off x="0" y="1983234"/>
            <a:ext cx="13004800" cy="7770367"/>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0096" hangingPunct="1"/>
            <a:endParaRPr lang="en-US" sz="2560" kern="1200">
              <a:solidFill>
                <a:srgbClr val="FFFFFF"/>
              </a:solidFill>
              <a:latin typeface="Arial"/>
            </a:endParaRPr>
          </a:p>
        </p:txBody>
      </p:sp>
      <p:pic>
        <p:nvPicPr>
          <p:cNvPr id="144" name="Shape 144"/>
          <p:cNvPicPr preferRelativeResize="0"/>
          <p:nvPr/>
        </p:nvPicPr>
        <p:blipFill>
          <a:blip r:embed="rId3">
            <a:alphaModFix/>
          </a:blip>
          <a:stretch>
            <a:fillRect/>
          </a:stretch>
        </p:blipFill>
        <p:spPr>
          <a:xfrm>
            <a:off x="1519479" y="2158174"/>
            <a:ext cx="9240984" cy="7020904"/>
          </a:xfrm>
          <a:prstGeom prst="rect">
            <a:avLst/>
          </a:prstGeom>
          <a:noFill/>
          <a:ln>
            <a:noFill/>
          </a:ln>
        </p:spPr>
      </p:pic>
      <p:sp>
        <p:nvSpPr>
          <p:cNvPr id="146" name="Shape 146"/>
          <p:cNvSpPr txBox="1">
            <a:spLocks noGrp="1"/>
          </p:cNvSpPr>
          <p:nvPr>
            <p:ph type="title"/>
          </p:nvPr>
        </p:nvSpPr>
        <p:spPr>
          <a:xfrm>
            <a:off x="1" y="143252"/>
            <a:ext cx="13004796" cy="814507"/>
          </a:xfrm>
          <a:prstGeom prst="rect">
            <a:avLst/>
          </a:prstGeom>
        </p:spPr>
        <p:txBody>
          <a:bodyPr lIns="130027" tIns="130027" rIns="130027" bIns="130027" anchor="t" anchorCtr="0">
            <a:noAutofit/>
          </a:bodyPr>
          <a:lstStyle/>
          <a:p>
            <a:pPr algn="ctr"/>
            <a:r>
              <a:rPr lang="en" sz="6258" b="1" dirty="0">
                <a:latin typeface="Calibri"/>
                <a:ea typeface="Calibri"/>
                <a:cs typeface="Calibri"/>
                <a:sym typeface="Calibri"/>
              </a:rPr>
              <a:t>Reward Pathway</a:t>
            </a:r>
          </a:p>
        </p:txBody>
      </p:sp>
      <p:sp>
        <p:nvSpPr>
          <p:cNvPr id="5" name="Shape 63">
            <a:extLst>
              <a:ext uri="{FF2B5EF4-FFF2-40B4-BE49-F238E27FC236}">
                <a16:creationId xmlns:a16="http://schemas.microsoft.com/office/drawing/2014/main" id="{5B677CD4-3480-2742-B23E-7D43ADB8C970}"/>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7" name="TextBox 6">
            <a:extLst>
              <a:ext uri="{FF2B5EF4-FFF2-40B4-BE49-F238E27FC236}">
                <a16:creationId xmlns:a16="http://schemas.microsoft.com/office/drawing/2014/main" id="{25345639-3F12-C24D-AF1B-CBAB487CD08F}"/>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rot="-5400000">
            <a:off x="-4494293" y="4494294"/>
            <a:ext cx="9753600" cy="765013"/>
          </a:xfrm>
          <a:prstGeom prst="rect">
            <a:avLst/>
          </a:prstGeom>
          <a:solidFill>
            <a:srgbClr val="660000"/>
          </a:solidFill>
          <a:ln w="9525" cap="flat" cmpd="sng">
            <a:solidFill>
              <a:srgbClr val="660000"/>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1991">
              <a:latin typeface="Arial"/>
              <a:ea typeface="+mn-ea"/>
              <a:cs typeface="Arial"/>
              <a:sym typeface="Arial"/>
            </a:endParaRPr>
          </a:p>
        </p:txBody>
      </p:sp>
      <p:grpSp>
        <p:nvGrpSpPr>
          <p:cNvPr id="152" name="Shape 152"/>
          <p:cNvGrpSpPr/>
          <p:nvPr/>
        </p:nvGrpSpPr>
        <p:grpSpPr>
          <a:xfrm>
            <a:off x="2734265" y="3517109"/>
            <a:ext cx="3879942" cy="2709346"/>
            <a:chOff x="1866900" y="1191925"/>
            <a:chExt cx="2728084" cy="1905009"/>
          </a:xfrm>
        </p:grpSpPr>
        <p:pic>
          <p:nvPicPr>
            <p:cNvPr id="153" name="Shape 153"/>
            <p:cNvPicPr preferRelativeResize="0"/>
            <p:nvPr/>
          </p:nvPicPr>
          <p:blipFill>
            <a:blip r:embed="rId3">
              <a:alphaModFix/>
            </a:blip>
            <a:stretch>
              <a:fillRect/>
            </a:stretch>
          </p:blipFill>
          <p:spPr>
            <a:xfrm>
              <a:off x="1866900" y="1191925"/>
              <a:ext cx="1905000" cy="1905000"/>
            </a:xfrm>
            <a:prstGeom prst="rect">
              <a:avLst/>
            </a:prstGeom>
            <a:noFill/>
            <a:ln>
              <a:noFill/>
            </a:ln>
          </p:spPr>
        </p:pic>
        <p:pic>
          <p:nvPicPr>
            <p:cNvPr id="154" name="Shape 154"/>
            <p:cNvPicPr preferRelativeResize="0"/>
            <p:nvPr/>
          </p:nvPicPr>
          <p:blipFill>
            <a:blip r:embed="rId4">
              <a:alphaModFix/>
            </a:blip>
            <a:stretch>
              <a:fillRect/>
            </a:stretch>
          </p:blipFill>
          <p:spPr>
            <a:xfrm rot="-1150905">
              <a:off x="3158475" y="1660424"/>
              <a:ext cx="1263950" cy="1263950"/>
            </a:xfrm>
            <a:prstGeom prst="rect">
              <a:avLst/>
            </a:prstGeom>
            <a:noFill/>
            <a:ln>
              <a:noFill/>
            </a:ln>
          </p:spPr>
        </p:pic>
      </p:grpSp>
      <p:grpSp>
        <p:nvGrpSpPr>
          <p:cNvPr id="155" name="Shape 155"/>
          <p:cNvGrpSpPr/>
          <p:nvPr/>
        </p:nvGrpSpPr>
        <p:grpSpPr>
          <a:xfrm>
            <a:off x="985413" y="3357483"/>
            <a:ext cx="2090062" cy="2758862"/>
            <a:chOff x="59212" y="1157100"/>
            <a:chExt cx="1469575" cy="1939825"/>
          </a:xfrm>
        </p:grpSpPr>
        <p:pic>
          <p:nvPicPr>
            <p:cNvPr id="156" name="Shape 156"/>
            <p:cNvPicPr preferRelativeResize="0"/>
            <p:nvPr/>
          </p:nvPicPr>
          <p:blipFill rotWithShape="1">
            <a:blip r:embed="rId5">
              <a:alphaModFix/>
              <a:extLst>
                <a:ext uri="{28A0092B-C50C-407E-A947-70E740481C1C}">
                  <a14:useLocalDpi xmlns:a14="http://schemas.microsoft.com/office/drawing/2010/main"/>
                </a:ext>
              </a:extLst>
            </a:blip>
            <a:srcRect l="34365" t="25992" r="34585" b="28676"/>
            <a:stretch/>
          </p:blipFill>
          <p:spPr>
            <a:xfrm>
              <a:off x="59212" y="1487875"/>
              <a:ext cx="1469575" cy="1609050"/>
            </a:xfrm>
            <a:prstGeom prst="rect">
              <a:avLst/>
            </a:prstGeom>
            <a:noFill/>
            <a:ln>
              <a:noFill/>
            </a:ln>
          </p:spPr>
        </p:pic>
        <p:sp>
          <p:nvSpPr>
            <p:cNvPr id="157" name="Shape 157"/>
            <p:cNvSpPr txBox="1"/>
            <p:nvPr/>
          </p:nvSpPr>
          <p:spPr>
            <a:xfrm>
              <a:off x="286100" y="1157100"/>
              <a:ext cx="1015800" cy="572700"/>
            </a:xfrm>
            <a:prstGeom prst="rect">
              <a:avLst/>
            </a:prstGeom>
            <a:noFill/>
            <a:ln w="9525" cap="flat" cmpd="sng">
              <a:solidFill>
                <a:srgbClr val="4A86E8"/>
              </a:solidFill>
              <a:prstDash val="solid"/>
              <a:round/>
              <a:headEnd type="none" w="med" len="med"/>
              <a:tailEnd type="none" w="med" len="med"/>
            </a:ln>
          </p:spPr>
          <p:txBody>
            <a:bodyPr lIns="130027" tIns="130027" rIns="130027" bIns="130027" anchor="t" anchorCtr="0">
              <a:noAutofit/>
            </a:bodyPr>
            <a:lstStyle/>
            <a:p>
              <a:pPr defTabSz="1300460" hangingPunct="1">
                <a:defRPr/>
              </a:pPr>
              <a:r>
                <a:rPr lang="en" sz="3413" b="1">
                  <a:solidFill>
                    <a:srgbClr val="4A86E8"/>
                  </a:solidFill>
                  <a:latin typeface="Arial"/>
                  <a:ea typeface="+mn-ea"/>
                  <a:cs typeface="Arial"/>
                  <a:sym typeface="Arial"/>
                </a:rPr>
                <a:t>DAY</a:t>
              </a:r>
            </a:p>
          </p:txBody>
        </p:sp>
      </p:grpSp>
      <p:grpSp>
        <p:nvGrpSpPr>
          <p:cNvPr id="158" name="Shape 158"/>
          <p:cNvGrpSpPr/>
          <p:nvPr/>
        </p:nvGrpSpPr>
        <p:grpSpPr>
          <a:xfrm>
            <a:off x="5864080" y="3492343"/>
            <a:ext cx="3867621" cy="2758875"/>
            <a:chOff x="4629250" y="1157100"/>
            <a:chExt cx="2719421" cy="1939834"/>
          </a:xfrm>
        </p:grpSpPr>
        <p:pic>
          <p:nvPicPr>
            <p:cNvPr id="159" name="Shape 159"/>
            <p:cNvPicPr preferRelativeResize="0"/>
            <p:nvPr/>
          </p:nvPicPr>
          <p:blipFill>
            <a:blip r:embed="rId6">
              <a:alphaModFix/>
            </a:blip>
            <a:stretch>
              <a:fillRect/>
            </a:stretch>
          </p:blipFill>
          <p:spPr>
            <a:xfrm>
              <a:off x="4629250" y="1157100"/>
              <a:ext cx="1905000" cy="1905000"/>
            </a:xfrm>
            <a:prstGeom prst="rect">
              <a:avLst/>
            </a:prstGeom>
            <a:noFill/>
            <a:ln>
              <a:noFill/>
            </a:ln>
          </p:spPr>
        </p:pic>
        <p:pic>
          <p:nvPicPr>
            <p:cNvPr id="160" name="Shape 160"/>
            <p:cNvPicPr preferRelativeResize="0"/>
            <p:nvPr/>
          </p:nvPicPr>
          <p:blipFill>
            <a:blip r:embed="rId4">
              <a:alphaModFix/>
            </a:blip>
            <a:stretch>
              <a:fillRect/>
            </a:stretch>
          </p:blipFill>
          <p:spPr>
            <a:xfrm rot="-1150905">
              <a:off x="5912162" y="1660424"/>
              <a:ext cx="1263950" cy="1263950"/>
            </a:xfrm>
            <a:prstGeom prst="rect">
              <a:avLst/>
            </a:prstGeom>
            <a:noFill/>
            <a:ln>
              <a:noFill/>
            </a:ln>
          </p:spPr>
        </p:pic>
      </p:grpSp>
      <p:grpSp>
        <p:nvGrpSpPr>
          <p:cNvPr id="161" name="Shape 161"/>
          <p:cNvGrpSpPr/>
          <p:nvPr/>
        </p:nvGrpSpPr>
        <p:grpSpPr>
          <a:xfrm>
            <a:off x="8970461" y="3517107"/>
            <a:ext cx="4048617" cy="3422288"/>
            <a:chOff x="6483425" y="1174512"/>
            <a:chExt cx="2846684" cy="2406296"/>
          </a:xfrm>
        </p:grpSpPr>
        <p:pic>
          <p:nvPicPr>
            <p:cNvPr id="162" name="Shape 162"/>
            <p:cNvPicPr preferRelativeResize="0"/>
            <p:nvPr/>
          </p:nvPicPr>
          <p:blipFill>
            <a:blip r:embed="rId7">
              <a:alphaModFix/>
            </a:blip>
            <a:stretch>
              <a:fillRect/>
            </a:stretch>
          </p:blipFill>
          <p:spPr>
            <a:xfrm>
              <a:off x="6483425" y="1174512"/>
              <a:ext cx="1905000" cy="1905000"/>
            </a:xfrm>
            <a:prstGeom prst="rect">
              <a:avLst/>
            </a:prstGeom>
            <a:noFill/>
            <a:ln>
              <a:noFill/>
            </a:ln>
          </p:spPr>
        </p:pic>
        <p:pic>
          <p:nvPicPr>
            <p:cNvPr id="163" name="Shape 163"/>
            <p:cNvPicPr preferRelativeResize="0"/>
            <p:nvPr/>
          </p:nvPicPr>
          <p:blipFill>
            <a:blip r:embed="rId4">
              <a:alphaModFix/>
            </a:blip>
            <a:stretch>
              <a:fillRect/>
            </a:stretch>
          </p:blipFill>
          <p:spPr>
            <a:xfrm rot="-1150905">
              <a:off x="7893600" y="1495049"/>
              <a:ext cx="1263950" cy="1263950"/>
            </a:xfrm>
            <a:prstGeom prst="rect">
              <a:avLst/>
            </a:prstGeom>
            <a:noFill/>
            <a:ln>
              <a:noFill/>
            </a:ln>
          </p:spPr>
        </p:pic>
        <p:pic>
          <p:nvPicPr>
            <p:cNvPr id="164" name="Shape 164"/>
            <p:cNvPicPr preferRelativeResize="0"/>
            <p:nvPr/>
          </p:nvPicPr>
          <p:blipFill>
            <a:blip r:embed="rId4">
              <a:alphaModFix/>
            </a:blip>
            <a:stretch>
              <a:fillRect/>
            </a:stretch>
          </p:blipFill>
          <p:spPr>
            <a:xfrm rot="-1150905">
              <a:off x="7893600" y="1853324"/>
              <a:ext cx="1263950" cy="1263950"/>
            </a:xfrm>
            <a:prstGeom prst="rect">
              <a:avLst/>
            </a:prstGeom>
            <a:noFill/>
            <a:ln>
              <a:noFill/>
            </a:ln>
          </p:spPr>
        </p:pic>
        <p:pic>
          <p:nvPicPr>
            <p:cNvPr id="165" name="Shape 165"/>
            <p:cNvPicPr preferRelativeResize="0"/>
            <p:nvPr/>
          </p:nvPicPr>
          <p:blipFill>
            <a:blip r:embed="rId4">
              <a:alphaModFix/>
            </a:blip>
            <a:stretch>
              <a:fillRect/>
            </a:stretch>
          </p:blipFill>
          <p:spPr>
            <a:xfrm rot="-1150905">
              <a:off x="7893600" y="2144299"/>
              <a:ext cx="1263950" cy="1263950"/>
            </a:xfrm>
            <a:prstGeom prst="rect">
              <a:avLst/>
            </a:prstGeom>
            <a:noFill/>
            <a:ln>
              <a:noFill/>
            </a:ln>
          </p:spPr>
        </p:pic>
      </p:grpSp>
      <p:sp>
        <p:nvSpPr>
          <p:cNvPr id="166" name="Shape 166"/>
          <p:cNvSpPr txBox="1"/>
          <p:nvPr/>
        </p:nvSpPr>
        <p:spPr>
          <a:xfrm>
            <a:off x="2978247" y="2397908"/>
            <a:ext cx="7272533" cy="959573"/>
          </a:xfrm>
          <a:prstGeom prst="rect">
            <a:avLst/>
          </a:prstGeom>
          <a:noFill/>
          <a:ln>
            <a:noFill/>
          </a:ln>
        </p:spPr>
        <p:txBody>
          <a:bodyPr lIns="130027" tIns="130027" rIns="130027" bIns="130027" anchor="t" anchorCtr="0">
            <a:noAutofit/>
          </a:bodyPr>
          <a:lstStyle/>
          <a:p>
            <a:pPr defTabSz="1300460" hangingPunct="1">
              <a:defRPr/>
            </a:pPr>
            <a:r>
              <a:rPr lang="en" sz="3413" b="1">
                <a:latin typeface="Arial"/>
                <a:ea typeface="+mn-ea"/>
                <a:cs typeface="Arial"/>
                <a:sym typeface="Arial"/>
              </a:rPr>
              <a:t>Increase in Tolerance Over Time</a:t>
            </a:r>
          </a:p>
        </p:txBody>
      </p:sp>
      <p:grpSp>
        <p:nvGrpSpPr>
          <p:cNvPr id="167" name="Shape 167"/>
          <p:cNvGrpSpPr/>
          <p:nvPr/>
        </p:nvGrpSpPr>
        <p:grpSpPr>
          <a:xfrm>
            <a:off x="3916824" y="4189375"/>
            <a:ext cx="5395391" cy="2894768"/>
            <a:chOff x="2970150" y="3014225"/>
            <a:chExt cx="3793634" cy="2035384"/>
          </a:xfrm>
        </p:grpSpPr>
        <p:pic>
          <p:nvPicPr>
            <p:cNvPr id="168" name="Shape 168"/>
            <p:cNvPicPr preferRelativeResize="0"/>
            <p:nvPr/>
          </p:nvPicPr>
          <p:blipFill>
            <a:blip r:embed="rId8">
              <a:alphaModFix/>
            </a:blip>
            <a:stretch>
              <a:fillRect/>
            </a:stretch>
          </p:blipFill>
          <p:spPr>
            <a:xfrm>
              <a:off x="3558750" y="3144600"/>
              <a:ext cx="1905000" cy="1905000"/>
            </a:xfrm>
            <a:prstGeom prst="rect">
              <a:avLst/>
            </a:prstGeom>
            <a:noFill/>
            <a:ln>
              <a:noFill/>
            </a:ln>
          </p:spPr>
        </p:pic>
        <p:grpSp>
          <p:nvGrpSpPr>
            <p:cNvPr id="169" name="Shape 169"/>
            <p:cNvGrpSpPr/>
            <p:nvPr/>
          </p:nvGrpSpPr>
          <p:grpSpPr>
            <a:xfrm>
              <a:off x="5154716" y="3440541"/>
              <a:ext cx="1609067" cy="1609068"/>
              <a:chOff x="8341966" y="2156166"/>
              <a:chExt cx="1609067" cy="1609068"/>
            </a:xfrm>
          </p:grpSpPr>
          <p:pic>
            <p:nvPicPr>
              <p:cNvPr id="170" name="Shape 170"/>
              <p:cNvPicPr preferRelativeResize="0"/>
              <p:nvPr/>
            </p:nvPicPr>
            <p:blipFill>
              <a:blip r:embed="rId4">
                <a:alphaModFix/>
              </a:blip>
              <a:stretch>
                <a:fillRect/>
              </a:stretch>
            </p:blipFill>
            <p:spPr>
              <a:xfrm rot="-1150905">
                <a:off x="8514525" y="2328724"/>
                <a:ext cx="1263950" cy="1263950"/>
              </a:xfrm>
              <a:prstGeom prst="rect">
                <a:avLst/>
              </a:prstGeom>
              <a:noFill/>
              <a:ln>
                <a:noFill/>
              </a:ln>
            </p:spPr>
          </p:pic>
          <p:sp>
            <p:nvSpPr>
              <p:cNvPr id="171" name="Shape 171"/>
              <p:cNvSpPr/>
              <p:nvPr/>
            </p:nvSpPr>
            <p:spPr>
              <a:xfrm>
                <a:off x="8341975" y="2269200"/>
                <a:ext cx="1491300" cy="1383000"/>
              </a:xfrm>
              <a:prstGeom prst="noSmoking">
                <a:avLst>
                  <a:gd name="adj" fmla="val 8734"/>
                </a:avLst>
              </a:prstGeom>
              <a:solidFill>
                <a:srgbClr val="FF0000"/>
              </a:solidFill>
              <a:ln w="9525" cap="flat" cmpd="sng">
                <a:solidFill>
                  <a:srgbClr val="FF0000"/>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1991">
                  <a:latin typeface="Arial"/>
                  <a:ea typeface="+mn-ea"/>
                  <a:cs typeface="Arial"/>
                  <a:sym typeface="Arial"/>
                </a:endParaRPr>
              </a:p>
            </p:txBody>
          </p:sp>
        </p:grpSp>
        <p:sp>
          <p:nvSpPr>
            <p:cNvPr id="172" name="Shape 172"/>
            <p:cNvSpPr txBox="1"/>
            <p:nvPr/>
          </p:nvSpPr>
          <p:spPr>
            <a:xfrm>
              <a:off x="2970150" y="3014225"/>
              <a:ext cx="3203700" cy="674700"/>
            </a:xfrm>
            <a:prstGeom prst="rect">
              <a:avLst/>
            </a:prstGeom>
            <a:noFill/>
            <a:ln>
              <a:noFill/>
            </a:ln>
          </p:spPr>
          <p:txBody>
            <a:bodyPr lIns="130027" tIns="130027" rIns="130027" bIns="130027" anchor="t" anchorCtr="0">
              <a:noAutofit/>
            </a:bodyPr>
            <a:lstStyle/>
            <a:p>
              <a:pPr defTabSz="1300460" hangingPunct="1">
                <a:defRPr/>
              </a:pPr>
              <a:r>
                <a:rPr lang="en" sz="3413" b="1">
                  <a:latin typeface="Arial"/>
                  <a:ea typeface="+mn-ea"/>
                  <a:cs typeface="Arial"/>
                  <a:sym typeface="Arial"/>
                </a:rPr>
                <a:t>Withdrawal</a:t>
              </a:r>
            </a:p>
          </p:txBody>
        </p:sp>
      </p:grpSp>
      <p:grpSp>
        <p:nvGrpSpPr>
          <p:cNvPr id="173" name="Shape 173"/>
          <p:cNvGrpSpPr/>
          <p:nvPr/>
        </p:nvGrpSpPr>
        <p:grpSpPr>
          <a:xfrm>
            <a:off x="4744273" y="2594093"/>
            <a:ext cx="4678898" cy="4555354"/>
            <a:chOff x="3838900" y="2596316"/>
            <a:chExt cx="3289850" cy="3202983"/>
          </a:xfrm>
        </p:grpSpPr>
        <p:pic>
          <p:nvPicPr>
            <p:cNvPr id="174" name="Shape 174"/>
            <p:cNvPicPr preferRelativeResize="0"/>
            <p:nvPr/>
          </p:nvPicPr>
          <p:blipFill>
            <a:blip r:embed="rId9">
              <a:alphaModFix/>
            </a:blip>
            <a:stretch>
              <a:fillRect/>
            </a:stretch>
          </p:blipFill>
          <p:spPr>
            <a:xfrm>
              <a:off x="3838900" y="3894300"/>
              <a:ext cx="1905000" cy="1905000"/>
            </a:xfrm>
            <a:prstGeom prst="rect">
              <a:avLst/>
            </a:prstGeom>
            <a:noFill/>
            <a:ln>
              <a:noFill/>
            </a:ln>
          </p:spPr>
        </p:pic>
        <p:sp>
          <p:nvSpPr>
            <p:cNvPr id="175" name="Shape 175"/>
            <p:cNvSpPr/>
            <p:nvPr/>
          </p:nvSpPr>
          <p:spPr>
            <a:xfrm>
              <a:off x="4633650" y="2939150"/>
              <a:ext cx="2495100" cy="1424700"/>
            </a:xfrm>
            <a:prstGeom prst="cloudCallout">
              <a:avLst>
                <a:gd name="adj1" fmla="val -20833"/>
                <a:gd name="adj2" fmla="val 62500"/>
              </a:avLst>
            </a:prstGeom>
            <a:noFill/>
            <a:ln w="28575" cap="flat" cmpd="sng">
              <a:solidFill>
                <a:schemeClr val="dk2"/>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1991">
                <a:latin typeface="Arial"/>
                <a:ea typeface="+mn-ea"/>
                <a:cs typeface="Arial"/>
                <a:sym typeface="Arial"/>
              </a:endParaRPr>
            </a:p>
          </p:txBody>
        </p:sp>
        <p:pic>
          <p:nvPicPr>
            <p:cNvPr id="176" name="Shape 176"/>
            <p:cNvPicPr preferRelativeResize="0"/>
            <p:nvPr/>
          </p:nvPicPr>
          <p:blipFill>
            <a:blip r:embed="rId4">
              <a:alphaModFix/>
            </a:blip>
            <a:stretch>
              <a:fillRect/>
            </a:stretch>
          </p:blipFill>
          <p:spPr>
            <a:xfrm rot="-1150905">
              <a:off x="4941925" y="3111799"/>
              <a:ext cx="1263950" cy="1263950"/>
            </a:xfrm>
            <a:prstGeom prst="rect">
              <a:avLst/>
            </a:prstGeom>
            <a:noFill/>
            <a:ln>
              <a:noFill/>
            </a:ln>
          </p:spPr>
        </p:pic>
        <p:pic>
          <p:nvPicPr>
            <p:cNvPr id="177" name="Shape 177"/>
            <p:cNvPicPr preferRelativeResize="0"/>
            <p:nvPr/>
          </p:nvPicPr>
          <p:blipFill>
            <a:blip r:embed="rId4">
              <a:alphaModFix/>
            </a:blip>
            <a:stretch>
              <a:fillRect/>
            </a:stretch>
          </p:blipFill>
          <p:spPr>
            <a:xfrm rot="-1150905">
              <a:off x="5469225" y="3111799"/>
              <a:ext cx="1263950" cy="1263950"/>
            </a:xfrm>
            <a:prstGeom prst="rect">
              <a:avLst/>
            </a:prstGeom>
            <a:noFill/>
            <a:ln>
              <a:noFill/>
            </a:ln>
          </p:spPr>
        </p:pic>
        <p:pic>
          <p:nvPicPr>
            <p:cNvPr id="178" name="Shape 178"/>
            <p:cNvPicPr preferRelativeResize="0"/>
            <p:nvPr/>
          </p:nvPicPr>
          <p:blipFill>
            <a:blip r:embed="rId4">
              <a:alphaModFix/>
            </a:blip>
            <a:stretch>
              <a:fillRect/>
            </a:stretch>
          </p:blipFill>
          <p:spPr>
            <a:xfrm rot="-1150905">
              <a:off x="5107300" y="2768874"/>
              <a:ext cx="1263950" cy="12639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fade">
                                      <p:cBhvr>
                                        <p:cTn id="11" dur="1500"/>
                                        <p:tgtEl>
                                          <p:spTgt spid="155"/>
                                        </p:tgtEl>
                                      </p:cBhvr>
                                    </p:animEffect>
                                  </p:childTnLst>
                                </p:cTn>
                              </p:par>
                              <p:par>
                                <p:cTn id="12" presetID="10" presetClass="entr" presetSubtype="0" fill="hold" nodeType="with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fade">
                                      <p:cBhvr>
                                        <p:cTn id="14" dur="1000"/>
                                        <p:tgtEl>
                                          <p:spTgt spid="152"/>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3000"/>
                                        <p:tgtEl>
                                          <p:spTgt spid="158"/>
                                        </p:tgtEl>
                                      </p:cBhvr>
                                    </p:animEffect>
                                  </p:childTnLst>
                                </p:cTn>
                              </p:par>
                              <p:par>
                                <p:cTn id="19" presetID="10" presetClass="exit" presetSubtype="0" fill="hold" nodeType="withEffect">
                                  <p:stCondLst>
                                    <p:cond delay="0"/>
                                  </p:stCondLst>
                                  <p:childTnLst>
                                    <p:animEffect transition="out" filter="fade">
                                      <p:cBhvr>
                                        <p:cTn id="20" dur="1000"/>
                                        <p:tgtEl>
                                          <p:spTgt spid="152"/>
                                        </p:tgtEl>
                                      </p:cBhvr>
                                    </p:animEffect>
                                    <p:set>
                                      <p:cBhvr>
                                        <p:cTn id="21" dur="1" fill="hold">
                                          <p:stCondLst>
                                            <p:cond delay="1000"/>
                                          </p:stCondLst>
                                        </p:cTn>
                                        <p:tgtEl>
                                          <p:spTgt spid="15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fade">
                                      <p:cBhvr>
                                        <p:cTn id="26" dur="1000"/>
                                        <p:tgtEl>
                                          <p:spTgt spid="161"/>
                                        </p:tgtEl>
                                      </p:cBhvr>
                                    </p:animEffect>
                                  </p:childTnLst>
                                </p:cTn>
                              </p:par>
                              <p:par>
                                <p:cTn id="27" presetID="10" presetClass="exit" presetSubtype="0" fill="hold" nodeType="withEffect">
                                  <p:stCondLst>
                                    <p:cond delay="0"/>
                                  </p:stCondLst>
                                  <p:childTnLst>
                                    <p:animEffect transition="out" filter="fade">
                                      <p:cBhvr>
                                        <p:cTn id="28" dur="1000"/>
                                        <p:tgtEl>
                                          <p:spTgt spid="158"/>
                                        </p:tgtEl>
                                      </p:cBhvr>
                                    </p:animEffect>
                                    <p:set>
                                      <p:cBhvr>
                                        <p:cTn id="29" dur="1" fill="hold">
                                          <p:stCondLst>
                                            <p:cond delay="1000"/>
                                          </p:stCondLst>
                                        </p:cTn>
                                        <p:tgtEl>
                                          <p:spTgt spid="158"/>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166"/>
                                        </p:tgtEl>
                                      </p:cBhvr>
                                    </p:animEffect>
                                    <p:set>
                                      <p:cBhvr>
                                        <p:cTn id="32" dur="1" fill="hold">
                                          <p:stCondLst>
                                            <p:cond delay="1000"/>
                                          </p:stCondLst>
                                        </p:cTn>
                                        <p:tgtEl>
                                          <p:spTgt spid="16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1000"/>
                                        <p:tgtEl>
                                          <p:spTgt spid="167"/>
                                        </p:tgtEl>
                                      </p:cBhvr>
                                    </p:animEffect>
                                  </p:childTnLst>
                                </p:cTn>
                              </p:par>
                              <p:par>
                                <p:cTn id="38" presetID="10" presetClass="exit" presetSubtype="0" fill="hold" nodeType="withEffect">
                                  <p:stCondLst>
                                    <p:cond delay="0"/>
                                  </p:stCondLst>
                                  <p:childTnLst>
                                    <p:animEffect transition="out" filter="fade">
                                      <p:cBhvr>
                                        <p:cTn id="39" dur="1200"/>
                                        <p:tgtEl>
                                          <p:spTgt spid="161"/>
                                        </p:tgtEl>
                                      </p:cBhvr>
                                    </p:animEffect>
                                    <p:set>
                                      <p:cBhvr>
                                        <p:cTn id="40" dur="1" fill="hold">
                                          <p:stCondLst>
                                            <p:cond delay="1200"/>
                                          </p:stCondLst>
                                        </p:cTn>
                                        <p:tgtEl>
                                          <p:spTgt spid="16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155"/>
                                        </p:tgtEl>
                                      </p:cBhvr>
                                    </p:animEffect>
                                    <p:set>
                                      <p:cBhvr>
                                        <p:cTn id="43" dur="1" fill="hold">
                                          <p:stCondLst>
                                            <p:cond delay="1000"/>
                                          </p:stCondLst>
                                        </p:cTn>
                                        <p:tgtEl>
                                          <p:spTgt spid="15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3"/>
                                        </p:tgtEl>
                                        <p:attrNameLst>
                                          <p:attrName>style.visibility</p:attrName>
                                        </p:attrNameLst>
                                      </p:cBhvr>
                                      <p:to>
                                        <p:strVal val="visible"/>
                                      </p:to>
                                    </p:set>
                                    <p:animEffect transition="in" filter="fade">
                                      <p:cBhvr>
                                        <p:cTn id="48" dur="1000"/>
                                        <p:tgtEl>
                                          <p:spTgt spid="173"/>
                                        </p:tgtEl>
                                      </p:cBhvr>
                                    </p:animEffect>
                                  </p:childTnLst>
                                </p:cTn>
                              </p:par>
                              <p:par>
                                <p:cTn id="49" presetID="10" presetClass="exit" presetSubtype="0" fill="hold" nodeType="withEffect">
                                  <p:stCondLst>
                                    <p:cond delay="0"/>
                                  </p:stCondLst>
                                  <p:childTnLst>
                                    <p:animEffect transition="out" filter="fade">
                                      <p:cBhvr>
                                        <p:cTn id="50" dur="1000"/>
                                        <p:tgtEl>
                                          <p:spTgt spid="167"/>
                                        </p:tgtEl>
                                      </p:cBhvr>
                                    </p:animEffect>
                                    <p:set>
                                      <p:cBhvr>
                                        <p:cTn id="51" dur="1" fill="hold">
                                          <p:stCondLst>
                                            <p:cond delay="100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 y="259699"/>
            <a:ext cx="13004796" cy="814507"/>
          </a:xfrm>
          <a:prstGeom prst="rect">
            <a:avLst/>
          </a:prstGeom>
        </p:spPr>
        <p:txBody>
          <a:bodyPr lIns="130027" tIns="130027" rIns="130027" bIns="130027" anchor="t" anchorCtr="0">
            <a:noAutofit/>
          </a:bodyPr>
          <a:lstStyle/>
          <a:p>
            <a:pPr algn="ctr"/>
            <a:r>
              <a:rPr lang="en" sz="5120" b="1" dirty="0">
                <a:solidFill>
                  <a:srgbClr val="000000"/>
                </a:solidFill>
              </a:rPr>
              <a:t>Summary of Addiction Physiology</a:t>
            </a:r>
          </a:p>
        </p:txBody>
      </p:sp>
      <p:sp>
        <p:nvSpPr>
          <p:cNvPr id="5" name="Shape 63">
            <a:extLst>
              <a:ext uri="{FF2B5EF4-FFF2-40B4-BE49-F238E27FC236}">
                <a16:creationId xmlns:a16="http://schemas.microsoft.com/office/drawing/2014/main" id="{4C76FC7E-4714-164F-BDFE-E8D978539C25}"/>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6" name="TextBox 5">
            <a:extLst>
              <a:ext uri="{FF2B5EF4-FFF2-40B4-BE49-F238E27FC236}">
                <a16:creationId xmlns:a16="http://schemas.microsoft.com/office/drawing/2014/main" id="{617C6710-129D-1D4E-B579-2D9123BBC049}"/>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pic>
        <p:nvPicPr>
          <p:cNvPr id="2" name="Online Media 1" descr="The Science of Addiction">
            <a:hlinkClick r:id="" action="ppaction://media"/>
            <a:extLst>
              <a:ext uri="{FF2B5EF4-FFF2-40B4-BE49-F238E27FC236}">
                <a16:creationId xmlns:a16="http://schemas.microsoft.com/office/drawing/2014/main" id="{C95B2B19-645F-2243-BC39-42FD1F8E8660}"/>
              </a:ext>
            </a:extLst>
          </p:cNvPr>
          <p:cNvPicPr>
            <a:picLocks noRot="1" noChangeAspect="1"/>
          </p:cNvPicPr>
          <p:nvPr>
            <a:videoFile r:link="rId1"/>
          </p:nvPr>
        </p:nvPicPr>
        <p:blipFill>
          <a:blip r:embed="rId4"/>
          <a:stretch>
            <a:fillRect/>
          </a:stretch>
        </p:blipFill>
        <p:spPr>
          <a:xfrm>
            <a:off x="0" y="2142142"/>
            <a:ext cx="13005787" cy="7348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715711" y="7020515"/>
            <a:ext cx="8002133" cy="814507"/>
          </a:xfrm>
          <a:prstGeom prst="rect">
            <a:avLst/>
          </a:prstGeom>
        </p:spPr>
        <p:txBody>
          <a:bodyPr lIns="130027" tIns="130027" rIns="130027" bIns="130027" anchor="t" anchorCtr="0">
            <a:noAutofit/>
          </a:bodyPr>
          <a:lstStyle/>
          <a:p>
            <a:pPr algn="ctr"/>
            <a:r>
              <a:rPr lang="en" sz="6827" b="1" dirty="0">
                <a:solidFill>
                  <a:schemeClr val="tx1"/>
                </a:solidFill>
                <a:latin typeface="Calibri"/>
                <a:ea typeface="Calibri"/>
                <a:cs typeface="Calibri"/>
                <a:sym typeface="Calibri"/>
              </a:rPr>
              <a:t>Addiction Myths</a:t>
            </a:r>
          </a:p>
        </p:txBody>
      </p:sp>
      <p:pic>
        <p:nvPicPr>
          <p:cNvPr id="191" name="Shape 191"/>
          <p:cNvPicPr preferRelativeResize="0"/>
          <p:nvPr/>
        </p:nvPicPr>
        <p:blipFill>
          <a:blip r:embed="rId3">
            <a:alphaModFix/>
          </a:blip>
          <a:stretch>
            <a:fillRect/>
          </a:stretch>
        </p:blipFill>
        <p:spPr>
          <a:xfrm>
            <a:off x="2309184" y="1918578"/>
            <a:ext cx="4815186" cy="5101938"/>
          </a:xfrm>
          <a:prstGeom prst="rect">
            <a:avLst/>
          </a:prstGeom>
          <a:noFill/>
          <a:ln>
            <a:noFill/>
          </a:ln>
        </p:spPr>
      </p:pic>
      <p:sp>
        <p:nvSpPr>
          <p:cNvPr id="5" name="Shape 124">
            <a:extLst>
              <a:ext uri="{FF2B5EF4-FFF2-40B4-BE49-F238E27FC236}">
                <a16:creationId xmlns:a16="http://schemas.microsoft.com/office/drawing/2014/main" id="{364A74DF-704A-124A-91FF-E31834128C5D}"/>
              </a:ext>
            </a:extLst>
          </p:cNvPr>
          <p:cNvSpPr/>
          <p:nvPr/>
        </p:nvSpPr>
        <p:spPr>
          <a:xfrm>
            <a:off x="9085902" y="0"/>
            <a:ext cx="3918080" cy="9753600"/>
          </a:xfrm>
          <a:prstGeom prst="rect">
            <a:avLst/>
          </a:prstGeom>
          <a:solidFill>
            <a:srgbClr val="660000"/>
          </a:solidFill>
          <a:ln w="9525" cap="flat" cmpd="sng">
            <a:solidFill>
              <a:srgbClr val="595959"/>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2560">
              <a:latin typeface="Calibri"/>
              <a:ea typeface="Calibri"/>
              <a:cs typeface="Calibri"/>
              <a:sym typeface="Calibri"/>
            </a:endParaRPr>
          </a:p>
        </p:txBody>
      </p:sp>
      <p:sp>
        <p:nvSpPr>
          <p:cNvPr id="6" name="TextBox 5">
            <a:extLst>
              <a:ext uri="{FF2B5EF4-FFF2-40B4-BE49-F238E27FC236}">
                <a16:creationId xmlns:a16="http://schemas.microsoft.com/office/drawing/2014/main" id="{F3C0553E-8B3A-2A42-8277-88F4263A74E8}"/>
              </a:ext>
            </a:extLst>
          </p:cNvPr>
          <p:cNvSpPr txBox="1"/>
          <p:nvPr/>
        </p:nvSpPr>
        <p:spPr>
          <a:xfrm>
            <a:off x="9405798" y="8994373"/>
            <a:ext cx="3599003" cy="398699"/>
          </a:xfrm>
          <a:prstGeom prst="rect">
            <a:avLst/>
          </a:prstGeom>
          <a:noFill/>
        </p:spPr>
        <p:txBody>
          <a:bodyPr wrap="square" rtlCol="0">
            <a:spAutoFit/>
          </a:bodyPr>
          <a:lstStyle/>
          <a:p>
            <a:pPr algn="l" defTabSz="1300460" hangingPunct="1">
              <a:defRPr/>
            </a:pPr>
            <a:r>
              <a:rPr lang="en-US" sz="1991" dirty="0">
                <a:solidFill>
                  <a:srgbClr val="FFFFFF"/>
                </a:solidFill>
                <a:latin typeface="Arial"/>
                <a:ea typeface="+mn-ea"/>
                <a:cs typeface="Arial"/>
                <a:sym typeface="Arial"/>
              </a:rPr>
              <a:t>Image Credit: Pixabay.com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 y="157182"/>
            <a:ext cx="13004796" cy="814507"/>
          </a:xfrm>
          <a:prstGeom prst="rect">
            <a:avLst/>
          </a:prstGeom>
        </p:spPr>
        <p:txBody>
          <a:bodyPr lIns="130027" tIns="130027" rIns="130027" bIns="130027" anchor="t" anchorCtr="0">
            <a:noAutofit/>
          </a:bodyPr>
          <a:lstStyle/>
          <a:p>
            <a:pPr algn="ctr"/>
            <a:r>
              <a:rPr lang="en" sz="6258" b="1" dirty="0">
                <a:latin typeface="Calibri"/>
                <a:ea typeface="Calibri"/>
                <a:cs typeface="Calibri"/>
                <a:sym typeface="Calibri"/>
              </a:rPr>
              <a:t>Common Ideas Brainstorm</a:t>
            </a:r>
          </a:p>
        </p:txBody>
      </p:sp>
      <p:sp>
        <p:nvSpPr>
          <p:cNvPr id="200" name="Shape 200"/>
          <p:cNvSpPr txBox="1">
            <a:spLocks noGrp="1"/>
          </p:cNvSpPr>
          <p:nvPr>
            <p:ph type="body" idx="1"/>
          </p:nvPr>
        </p:nvSpPr>
        <p:spPr>
          <a:xfrm>
            <a:off x="5227930" y="4146001"/>
            <a:ext cx="7333599" cy="3395840"/>
          </a:xfrm>
          <a:prstGeom prst="rect">
            <a:avLst/>
          </a:prstGeom>
        </p:spPr>
        <p:txBody>
          <a:bodyPr lIns="130027" tIns="130027" rIns="130027" bIns="130027" anchor="t" anchorCtr="0">
            <a:noAutofit/>
          </a:bodyPr>
          <a:lstStyle/>
          <a:p>
            <a:pPr algn="ctr"/>
            <a:r>
              <a:rPr lang="en" sz="5689" dirty="0"/>
              <a:t>When you hear the word “addiction,” what things come to mind?</a:t>
            </a:r>
          </a:p>
        </p:txBody>
      </p:sp>
      <p:sp>
        <p:nvSpPr>
          <p:cNvPr id="6" name="Shape 63">
            <a:extLst>
              <a:ext uri="{FF2B5EF4-FFF2-40B4-BE49-F238E27FC236}">
                <a16:creationId xmlns:a16="http://schemas.microsoft.com/office/drawing/2014/main" id="{4C8E7473-CFE0-174D-A85E-4E6217C08965}"/>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pic>
        <p:nvPicPr>
          <p:cNvPr id="3" name="Picture 2" descr="A picture containing icon&#10;&#10;Description automatically generated">
            <a:extLst>
              <a:ext uri="{FF2B5EF4-FFF2-40B4-BE49-F238E27FC236}">
                <a16:creationId xmlns:a16="http://schemas.microsoft.com/office/drawing/2014/main" id="{D45E8F41-FA9F-9A4A-A096-968008DF46D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43271" y="2192824"/>
            <a:ext cx="4422960" cy="6573925"/>
          </a:xfrm>
          <a:prstGeom prst="rect">
            <a:avLst/>
          </a:prstGeom>
        </p:spPr>
      </p:pic>
      <p:sp>
        <p:nvSpPr>
          <p:cNvPr id="7" name="TextBox 6">
            <a:extLst>
              <a:ext uri="{FF2B5EF4-FFF2-40B4-BE49-F238E27FC236}">
                <a16:creationId xmlns:a16="http://schemas.microsoft.com/office/drawing/2014/main" id="{2379E62A-A33F-7F4D-A602-EBE7254E2419}"/>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43307" y="160921"/>
            <a:ext cx="12118187" cy="814507"/>
          </a:xfrm>
          <a:prstGeom prst="rect">
            <a:avLst/>
          </a:prstGeom>
        </p:spPr>
        <p:txBody>
          <a:bodyPr lIns="130027" tIns="130027" rIns="130027" bIns="130027" anchor="t" anchorCtr="0">
            <a:noAutofit/>
          </a:bodyPr>
          <a:lstStyle/>
          <a:p>
            <a:pPr algn="ctr"/>
            <a:r>
              <a:rPr lang="en" sz="6258" b="1" dirty="0">
                <a:latin typeface="Calibri"/>
                <a:ea typeface="Calibri"/>
                <a:cs typeface="Calibri"/>
                <a:sym typeface="Calibri"/>
              </a:rPr>
              <a:t>Myths About Addiction </a:t>
            </a:r>
          </a:p>
        </p:txBody>
      </p:sp>
      <p:sp>
        <p:nvSpPr>
          <p:cNvPr id="206" name="Shape 206"/>
          <p:cNvSpPr txBox="1">
            <a:spLocks noGrp="1"/>
          </p:cNvSpPr>
          <p:nvPr>
            <p:ph type="body" idx="1"/>
          </p:nvPr>
        </p:nvSpPr>
        <p:spPr>
          <a:xfrm>
            <a:off x="512853" y="2302771"/>
            <a:ext cx="6024320" cy="7200216"/>
          </a:xfrm>
          <a:prstGeom prst="rect">
            <a:avLst/>
          </a:prstGeom>
          <a:gradFill flip="none" rotWithShape="1">
            <a:gsLst>
              <a:gs pos="0">
                <a:srgbClr val="B3E5FC">
                  <a:shade val="30000"/>
                  <a:satMod val="115000"/>
                </a:srgbClr>
              </a:gs>
              <a:gs pos="50000">
                <a:srgbClr val="B3E5FC">
                  <a:shade val="67500"/>
                  <a:satMod val="115000"/>
                </a:srgbClr>
              </a:gs>
              <a:gs pos="100000">
                <a:srgbClr val="B3E5FC">
                  <a:shade val="100000"/>
                  <a:satMod val="115000"/>
                </a:srgbClr>
              </a:gs>
            </a:gsLst>
            <a:path path="circle">
              <a:fillToRect l="100000" t="100000"/>
            </a:path>
            <a:tileRect r="-100000" b="-100000"/>
          </a:gradFill>
          <a:ln w="28575" cap="flat" cmpd="sng">
            <a:solidFill>
              <a:srgbClr val="000000"/>
            </a:solidFill>
            <a:prstDash val="solid"/>
            <a:round/>
            <a:headEnd type="none" w="med" len="med"/>
            <a:tailEnd type="none" w="med" len="med"/>
          </a:ln>
        </p:spPr>
        <p:txBody>
          <a:bodyPr lIns="130027" tIns="130027" rIns="130027" bIns="130027" anchor="t" anchorCtr="0">
            <a:noAutofit/>
          </a:bodyPr>
          <a:lstStyle/>
          <a:p>
            <a:pPr algn="ctr"/>
            <a:r>
              <a:rPr lang="en" sz="3413" b="1" dirty="0"/>
              <a:t>MYTH</a:t>
            </a:r>
          </a:p>
          <a:p>
            <a:pPr marL="650230" indent="-469610">
              <a:lnSpc>
                <a:spcPct val="150000"/>
              </a:lnSpc>
              <a:buAutoNum type="arabicPeriod"/>
            </a:pPr>
            <a:r>
              <a:rPr lang="en" sz="2844" b="1" dirty="0"/>
              <a:t>“Addiction is just a lack of self control”</a:t>
            </a:r>
          </a:p>
          <a:p>
            <a:pPr marL="650230" indent="-469610">
              <a:lnSpc>
                <a:spcPct val="150000"/>
              </a:lnSpc>
              <a:buAutoNum type="arabicPeriod"/>
            </a:pPr>
            <a:r>
              <a:rPr lang="en" sz="2844" b="1" dirty="0"/>
              <a:t>“If I only use a drug occasionally then I can’t be addicted.”</a:t>
            </a:r>
          </a:p>
          <a:p>
            <a:pPr marL="650230" indent="-469610">
              <a:lnSpc>
                <a:spcPct val="150000"/>
              </a:lnSpc>
              <a:buAutoNum type="arabicPeriod"/>
            </a:pPr>
            <a:r>
              <a:rPr lang="en" sz="2844" b="1" dirty="0"/>
              <a:t>“It’s always easy to tell when someone is addicted to a drug.”</a:t>
            </a:r>
          </a:p>
        </p:txBody>
      </p:sp>
      <p:sp>
        <p:nvSpPr>
          <p:cNvPr id="207" name="Shape 207"/>
          <p:cNvSpPr txBox="1">
            <a:spLocks noGrp="1"/>
          </p:cNvSpPr>
          <p:nvPr>
            <p:ph type="body" idx="2"/>
          </p:nvPr>
        </p:nvSpPr>
        <p:spPr>
          <a:xfrm>
            <a:off x="6537173" y="2302771"/>
            <a:ext cx="6024320" cy="7200216"/>
          </a:xfrm>
          <a:prstGeom prst="rect">
            <a:avLst/>
          </a:prstGeom>
          <a:ln w="28575" cap="flat" cmpd="sng">
            <a:solidFill>
              <a:srgbClr val="000000"/>
            </a:solidFill>
            <a:prstDash val="solid"/>
            <a:round/>
            <a:headEnd type="none" w="med" len="med"/>
            <a:tailEnd type="none" w="med" len="med"/>
          </a:ln>
        </p:spPr>
        <p:txBody>
          <a:bodyPr lIns="130027" tIns="130027" rIns="130027" bIns="130027" anchor="t" anchorCtr="0">
            <a:noAutofit/>
          </a:bodyPr>
          <a:lstStyle/>
          <a:p>
            <a:pPr algn="ctr"/>
            <a:r>
              <a:rPr lang="en" sz="3413" b="1" dirty="0"/>
              <a:t>RESPONSE</a:t>
            </a:r>
          </a:p>
          <a:p>
            <a:pPr marL="650230" indent="-469610">
              <a:lnSpc>
                <a:spcPct val="200000"/>
              </a:lnSpc>
              <a:buAutoNum type="arabicPeriod"/>
            </a:pPr>
            <a:r>
              <a:rPr lang="en" sz="2844" b="1" dirty="0"/>
              <a:t> </a:t>
            </a:r>
          </a:p>
          <a:p>
            <a:pPr marL="180619">
              <a:lnSpc>
                <a:spcPct val="200000"/>
              </a:lnSpc>
            </a:pPr>
            <a:r>
              <a:rPr lang="en" sz="2844" b="1" dirty="0"/>
              <a:t>2. </a:t>
            </a:r>
          </a:p>
          <a:p>
            <a:pPr marL="180619">
              <a:lnSpc>
                <a:spcPct val="200000"/>
              </a:lnSpc>
            </a:pPr>
            <a:r>
              <a:rPr lang="en" sz="2844" b="1" dirty="0"/>
              <a:t>3.                                               </a:t>
            </a:r>
          </a:p>
          <a:p>
            <a:pPr marL="650230" indent="-469610">
              <a:lnSpc>
                <a:spcPct val="200000"/>
              </a:lnSpc>
              <a:buAutoNum type="arabicPeriod"/>
            </a:pPr>
            <a:endParaRPr sz="2276" b="1" dirty="0"/>
          </a:p>
        </p:txBody>
      </p:sp>
      <p:sp>
        <p:nvSpPr>
          <p:cNvPr id="6" name="Shape 63">
            <a:extLst>
              <a:ext uri="{FF2B5EF4-FFF2-40B4-BE49-F238E27FC236}">
                <a16:creationId xmlns:a16="http://schemas.microsoft.com/office/drawing/2014/main" id="{AB32E771-28FF-8746-BBCD-71873F5EF04C}"/>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pic>
        <p:nvPicPr>
          <p:cNvPr id="5" name="Picture 4" descr="Icon&#10;&#10;Description automatically generated">
            <a:extLst>
              <a:ext uri="{FF2B5EF4-FFF2-40B4-BE49-F238E27FC236}">
                <a16:creationId xmlns:a16="http://schemas.microsoft.com/office/drawing/2014/main" id="{A628ECD4-4508-2849-9CF3-177F3689CE92}"/>
              </a:ext>
            </a:extLst>
          </p:cNvPr>
          <p:cNvPicPr>
            <a:picLocks noChangeAspect="1"/>
          </p:cNvPicPr>
          <p:nvPr/>
        </p:nvPicPr>
        <p:blipFill rotWithShape="1">
          <a:blip r:embed="rId3">
            <a:alphaModFix amt="43000"/>
            <a:extLst>
              <a:ext uri="{28A0092B-C50C-407E-A947-70E740481C1C}">
                <a14:useLocalDpi xmlns:a14="http://schemas.microsoft.com/office/drawing/2010/main"/>
              </a:ext>
            </a:extLst>
          </a:blip>
          <a:srcRect/>
          <a:stretch/>
        </p:blipFill>
        <p:spPr>
          <a:xfrm>
            <a:off x="7069807" y="2813340"/>
            <a:ext cx="5715544" cy="6940260"/>
          </a:xfrm>
          <a:prstGeom prst="rect">
            <a:avLst/>
          </a:prstGeom>
        </p:spPr>
      </p:pic>
      <p:sp>
        <p:nvSpPr>
          <p:cNvPr id="10" name="TextBox 9">
            <a:extLst>
              <a:ext uri="{FF2B5EF4-FFF2-40B4-BE49-F238E27FC236}">
                <a16:creationId xmlns:a16="http://schemas.microsoft.com/office/drawing/2014/main" id="{54CED324-7B27-A74B-8F01-630C554ABE6E}"/>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1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10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1000"/>
                                        <p:tgtEl>
                                          <p:spTgt spid="2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709956" y="6508736"/>
            <a:ext cx="7959467" cy="814507"/>
          </a:xfrm>
          <a:prstGeom prst="rect">
            <a:avLst/>
          </a:prstGeom>
        </p:spPr>
        <p:txBody>
          <a:bodyPr lIns="130027" tIns="130027" rIns="130027" bIns="130027" anchor="t" anchorCtr="0">
            <a:noAutofit/>
          </a:bodyPr>
          <a:lstStyle/>
          <a:p>
            <a:pPr algn="ctr"/>
            <a:r>
              <a:rPr lang="en" sz="6827" b="1" dirty="0">
                <a:solidFill>
                  <a:schemeClr val="tx1"/>
                </a:solidFill>
                <a:latin typeface="Calibri"/>
                <a:ea typeface="Calibri"/>
                <a:cs typeface="Calibri"/>
                <a:sym typeface="Calibri"/>
              </a:rPr>
              <a:t>Short Term and Long Term Effects</a:t>
            </a:r>
          </a:p>
        </p:txBody>
      </p:sp>
      <p:pic>
        <p:nvPicPr>
          <p:cNvPr id="214" name="Shape 214"/>
          <p:cNvPicPr preferRelativeResize="0"/>
          <p:nvPr/>
        </p:nvPicPr>
        <p:blipFill>
          <a:blip r:embed="rId3">
            <a:alphaModFix/>
          </a:blip>
          <a:stretch>
            <a:fillRect/>
          </a:stretch>
        </p:blipFill>
        <p:spPr>
          <a:xfrm>
            <a:off x="2259852" y="1705548"/>
            <a:ext cx="4818170" cy="4519701"/>
          </a:xfrm>
          <a:prstGeom prst="rect">
            <a:avLst/>
          </a:prstGeom>
          <a:noFill/>
          <a:ln>
            <a:noFill/>
          </a:ln>
        </p:spPr>
      </p:pic>
      <p:sp>
        <p:nvSpPr>
          <p:cNvPr id="215" name="Shape 215"/>
          <p:cNvSpPr/>
          <p:nvPr/>
        </p:nvSpPr>
        <p:spPr>
          <a:xfrm>
            <a:off x="9085902" y="0"/>
            <a:ext cx="3918080" cy="9753600"/>
          </a:xfrm>
          <a:prstGeom prst="rect">
            <a:avLst/>
          </a:prstGeom>
          <a:solidFill>
            <a:srgbClr val="660000"/>
          </a:solidFill>
          <a:ln w="9525" cap="flat" cmpd="sng">
            <a:solidFill>
              <a:schemeClr val="dk2"/>
            </a:solidFill>
            <a:prstDash val="solid"/>
            <a:round/>
            <a:headEnd type="none" w="med" len="med"/>
            <a:tailEnd type="none" w="med" len="med"/>
          </a:ln>
        </p:spPr>
        <p:txBody>
          <a:bodyPr lIns="130027" tIns="130027" rIns="130027" bIns="130027" anchor="ctr" anchorCtr="0">
            <a:noAutofit/>
          </a:bodyPr>
          <a:lstStyle/>
          <a:p>
            <a:pPr algn="l" defTabSz="1300460" hangingPunct="1"/>
            <a:endParaRPr sz="2560">
              <a:latin typeface="Calibri"/>
              <a:ea typeface="Calibri"/>
              <a:cs typeface="Calibri"/>
              <a:sym typeface="Calibri"/>
            </a:endParaRPr>
          </a:p>
        </p:txBody>
      </p:sp>
      <p:sp>
        <p:nvSpPr>
          <p:cNvPr id="5" name="TextBox 4">
            <a:extLst>
              <a:ext uri="{FF2B5EF4-FFF2-40B4-BE49-F238E27FC236}">
                <a16:creationId xmlns:a16="http://schemas.microsoft.com/office/drawing/2014/main" id="{D1CD85F0-8AD8-994B-B4AC-8C9394CB2E77}"/>
              </a:ext>
            </a:extLst>
          </p:cNvPr>
          <p:cNvSpPr txBox="1"/>
          <p:nvPr/>
        </p:nvSpPr>
        <p:spPr>
          <a:xfrm>
            <a:off x="9405798" y="8994373"/>
            <a:ext cx="3599003" cy="398699"/>
          </a:xfrm>
          <a:prstGeom prst="rect">
            <a:avLst/>
          </a:prstGeom>
          <a:noFill/>
        </p:spPr>
        <p:txBody>
          <a:bodyPr wrap="square" rtlCol="0">
            <a:spAutoFit/>
          </a:bodyPr>
          <a:lstStyle/>
          <a:p>
            <a:pPr algn="l" defTabSz="1300460" hangingPunct="1">
              <a:defRPr/>
            </a:pPr>
            <a:r>
              <a:rPr lang="en-US" sz="1991" dirty="0">
                <a:solidFill>
                  <a:srgbClr val="FFFFFF"/>
                </a:solidFill>
                <a:latin typeface="Arial"/>
                <a:ea typeface="+mn-ea"/>
                <a:cs typeface="Arial"/>
                <a:sym typeface="Arial"/>
              </a:rPr>
              <a:t>Image Credit: Pixabay.com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title"/>
          </p:nvPr>
        </p:nvSpPr>
        <p:spPr>
          <a:xfrm>
            <a:off x="443307" y="244957"/>
            <a:ext cx="12118187" cy="861013"/>
          </a:xfrm>
          <a:prstGeom prst="rect">
            <a:avLst/>
          </a:prstGeom>
        </p:spPr>
        <p:txBody>
          <a:bodyPr lIns="130027" tIns="130027" rIns="130027" bIns="130027" anchor="t" anchorCtr="0">
            <a:noAutofit/>
          </a:bodyPr>
          <a:lstStyle/>
          <a:p>
            <a:pPr algn="ctr">
              <a:spcBef>
                <a:spcPts val="3413"/>
              </a:spcBef>
              <a:spcAft>
                <a:spcPts val="853"/>
              </a:spcAft>
            </a:pPr>
            <a:r>
              <a:rPr lang="en" sz="5120" b="1" dirty="0">
                <a:latin typeface="Calibri"/>
                <a:ea typeface="Calibri"/>
                <a:cs typeface="Calibri"/>
                <a:sym typeface="Calibri"/>
              </a:rPr>
              <a:t>How Addiction Changes Your Brain (CNN)</a:t>
            </a:r>
          </a:p>
          <a:p>
            <a:pPr algn="ctr"/>
            <a:endParaRPr sz="4267" b="1" dirty="0">
              <a:latin typeface="Calibri"/>
              <a:ea typeface="Calibri"/>
              <a:cs typeface="Calibri"/>
              <a:sym typeface="Calibri"/>
            </a:endParaRPr>
          </a:p>
        </p:txBody>
      </p:sp>
      <p:sp>
        <p:nvSpPr>
          <p:cNvPr id="6" name="Shape 63">
            <a:extLst>
              <a:ext uri="{FF2B5EF4-FFF2-40B4-BE49-F238E27FC236}">
                <a16:creationId xmlns:a16="http://schemas.microsoft.com/office/drawing/2014/main" id="{E72E5894-AA6D-2F49-973E-6C5275CFF9CA}"/>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5" name="TextBox 4">
            <a:extLst>
              <a:ext uri="{FF2B5EF4-FFF2-40B4-BE49-F238E27FC236}">
                <a16:creationId xmlns:a16="http://schemas.microsoft.com/office/drawing/2014/main" id="{4AB0648A-542F-B14C-A9D1-BEBA625A06A3}"/>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pic>
        <p:nvPicPr>
          <p:cNvPr id="2" name="Online Media 1" descr="How addiction changes your brain">
            <a:hlinkClick r:id="" action="ppaction://media"/>
            <a:extLst>
              <a:ext uri="{FF2B5EF4-FFF2-40B4-BE49-F238E27FC236}">
                <a16:creationId xmlns:a16="http://schemas.microsoft.com/office/drawing/2014/main" id="{2EDEE0BD-F736-494A-9327-ED6D06019255}"/>
              </a:ext>
            </a:extLst>
          </p:cNvPr>
          <p:cNvPicPr>
            <a:picLocks noRot="1" noChangeAspect="1"/>
          </p:cNvPicPr>
          <p:nvPr>
            <a:videoFile r:link="rId1"/>
          </p:nvPr>
        </p:nvPicPr>
        <p:blipFill>
          <a:blip r:embed="rId4"/>
          <a:stretch>
            <a:fillRect/>
          </a:stretch>
        </p:blipFill>
        <p:spPr>
          <a:xfrm>
            <a:off x="21320" y="2203005"/>
            <a:ext cx="12967684" cy="7326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43307" y="163190"/>
            <a:ext cx="12118187" cy="861013"/>
          </a:xfrm>
          <a:prstGeom prst="rect">
            <a:avLst/>
          </a:prstGeom>
        </p:spPr>
        <p:txBody>
          <a:bodyPr lIns="130027" tIns="130027" rIns="130027" bIns="130027" anchor="t" anchorCtr="0">
            <a:noAutofit/>
          </a:bodyPr>
          <a:lstStyle/>
          <a:p>
            <a:pPr algn="ctr">
              <a:spcBef>
                <a:spcPts val="3413"/>
              </a:spcBef>
              <a:spcAft>
                <a:spcPts val="853"/>
              </a:spcAft>
            </a:pPr>
            <a:r>
              <a:rPr lang="en" sz="6258" b="1" dirty="0">
                <a:latin typeface="Calibri"/>
                <a:ea typeface="Calibri"/>
                <a:cs typeface="Calibri"/>
                <a:sym typeface="Calibri"/>
              </a:rPr>
              <a:t>Effects on Loved Ones</a:t>
            </a:r>
          </a:p>
          <a:p>
            <a:pPr algn="ctr"/>
            <a:endParaRPr sz="4267" b="1" dirty="0">
              <a:latin typeface="Calibri"/>
              <a:ea typeface="Calibri"/>
              <a:cs typeface="Calibri"/>
              <a:sym typeface="Calibri"/>
            </a:endParaRPr>
          </a:p>
        </p:txBody>
      </p:sp>
      <p:pic>
        <p:nvPicPr>
          <p:cNvPr id="229" name="Shape 229"/>
          <p:cNvPicPr preferRelativeResize="0"/>
          <p:nvPr/>
        </p:nvPicPr>
        <p:blipFill rotWithShape="1">
          <a:blip r:embed="rId3">
            <a:extLst>
              <a:ext uri="{28A0092B-C50C-407E-A947-70E740481C1C}">
                <a14:useLocalDpi xmlns:a14="http://schemas.microsoft.com/office/drawing/2010/main"/>
              </a:ext>
            </a:extLst>
          </a:blip>
          <a:srcRect/>
          <a:stretch/>
        </p:blipFill>
        <p:spPr>
          <a:xfrm>
            <a:off x="2372479" y="1809364"/>
            <a:ext cx="7880580" cy="7350539"/>
          </a:xfrm>
          <a:prstGeom prst="rect">
            <a:avLst/>
          </a:prstGeom>
          <a:noFill/>
          <a:ln>
            <a:noFill/>
          </a:ln>
        </p:spPr>
      </p:pic>
      <p:sp>
        <p:nvSpPr>
          <p:cNvPr id="230" name="Shape 230"/>
          <p:cNvSpPr txBox="1"/>
          <p:nvPr/>
        </p:nvSpPr>
        <p:spPr>
          <a:xfrm>
            <a:off x="2048022" y="8439690"/>
            <a:ext cx="8529493" cy="1440427"/>
          </a:xfrm>
          <a:prstGeom prst="rect">
            <a:avLst/>
          </a:prstGeom>
          <a:noFill/>
          <a:ln>
            <a:noFill/>
          </a:ln>
        </p:spPr>
        <p:txBody>
          <a:bodyPr lIns="130027" tIns="130027" rIns="130027" bIns="130027" anchor="t" anchorCtr="0">
            <a:noAutofit/>
          </a:bodyPr>
          <a:lstStyle/>
          <a:p>
            <a:pPr defTabSz="1300460" hangingPunct="1"/>
            <a:r>
              <a:rPr lang="en" sz="4267" b="1" i="1" dirty="0">
                <a:latin typeface="Calibri"/>
                <a:ea typeface="Calibri"/>
                <a:cs typeface="Calibri"/>
                <a:sym typeface="Calibri"/>
              </a:rPr>
              <a:t>Letter Writing Activity</a:t>
            </a:r>
          </a:p>
        </p:txBody>
      </p:sp>
      <p:sp>
        <p:nvSpPr>
          <p:cNvPr id="7" name="Shape 63">
            <a:extLst>
              <a:ext uri="{FF2B5EF4-FFF2-40B4-BE49-F238E27FC236}">
                <a16:creationId xmlns:a16="http://schemas.microsoft.com/office/drawing/2014/main" id="{EC15EB01-CE4C-414C-9D81-9C79FA85E73C}"/>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6" name="TextBox 5">
            <a:extLst>
              <a:ext uri="{FF2B5EF4-FFF2-40B4-BE49-F238E27FC236}">
                <a16:creationId xmlns:a16="http://schemas.microsoft.com/office/drawing/2014/main" id="{072A0EA2-7326-D047-92D8-677FBA40862F}"/>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43325" y="148949"/>
            <a:ext cx="12118187" cy="814507"/>
          </a:xfrm>
          <a:prstGeom prst="rect">
            <a:avLst/>
          </a:prstGeom>
        </p:spPr>
        <p:txBody>
          <a:bodyPr lIns="130027" tIns="130027" rIns="130027" bIns="130027" anchor="t" anchorCtr="0">
            <a:noAutofit/>
          </a:bodyPr>
          <a:lstStyle/>
          <a:p>
            <a:r>
              <a:rPr lang="en" sz="6258" b="1" dirty="0">
                <a:latin typeface="Calibri"/>
                <a:ea typeface="Calibri"/>
                <a:cs typeface="Calibri"/>
                <a:sym typeface="Calibri"/>
              </a:rPr>
              <a:t>In this presentation:</a:t>
            </a:r>
          </a:p>
        </p:txBody>
      </p:sp>
      <p:sp>
        <p:nvSpPr>
          <p:cNvPr id="74" name="Shape 74"/>
          <p:cNvSpPr txBox="1">
            <a:spLocks noGrp="1"/>
          </p:cNvSpPr>
          <p:nvPr>
            <p:ph type="body" idx="1"/>
          </p:nvPr>
        </p:nvSpPr>
        <p:spPr>
          <a:xfrm>
            <a:off x="443307" y="4389165"/>
            <a:ext cx="5688747" cy="947627"/>
          </a:xfrm>
          <a:prstGeom prst="rect">
            <a:avLst/>
          </a:prstGeom>
        </p:spPr>
        <p:txBody>
          <a:bodyPr lIns="130027" tIns="130027" rIns="130027" bIns="130027" anchor="t" anchorCtr="0">
            <a:noAutofit/>
          </a:bodyPr>
          <a:lstStyle/>
          <a:p>
            <a:pPr algn="ctr">
              <a:lnSpc>
                <a:spcPct val="120000"/>
              </a:lnSpc>
              <a:spcAft>
                <a:spcPts val="0"/>
              </a:spcAft>
            </a:pPr>
            <a:r>
              <a:rPr lang="en" sz="3413">
                <a:solidFill>
                  <a:schemeClr val="dk1"/>
                </a:solidFill>
              </a:rPr>
              <a:t>Definition of Addiction</a:t>
            </a:r>
          </a:p>
          <a:p>
            <a:pPr>
              <a:lnSpc>
                <a:spcPct val="120000"/>
              </a:lnSpc>
              <a:spcAft>
                <a:spcPts val="0"/>
              </a:spcAft>
            </a:pPr>
            <a:endParaRPr sz="3413"/>
          </a:p>
        </p:txBody>
      </p:sp>
      <p:sp>
        <p:nvSpPr>
          <p:cNvPr id="75" name="Shape 75"/>
          <p:cNvSpPr txBox="1">
            <a:spLocks noGrp="1"/>
          </p:cNvSpPr>
          <p:nvPr>
            <p:ph type="body" idx="2"/>
          </p:nvPr>
        </p:nvSpPr>
        <p:spPr>
          <a:xfrm>
            <a:off x="6872765" y="4389165"/>
            <a:ext cx="5688747" cy="947627"/>
          </a:xfrm>
          <a:prstGeom prst="rect">
            <a:avLst/>
          </a:prstGeom>
        </p:spPr>
        <p:txBody>
          <a:bodyPr lIns="130027" tIns="130027" rIns="130027" bIns="130027" anchor="t" anchorCtr="0">
            <a:noAutofit/>
          </a:bodyPr>
          <a:lstStyle/>
          <a:p>
            <a:pPr algn="ctr">
              <a:lnSpc>
                <a:spcPct val="120000"/>
              </a:lnSpc>
              <a:spcAft>
                <a:spcPts val="0"/>
              </a:spcAft>
            </a:pPr>
            <a:r>
              <a:rPr lang="en" sz="3413" dirty="0">
                <a:solidFill>
                  <a:schemeClr val="dk1"/>
                </a:solidFill>
              </a:rPr>
              <a:t>Addiction Myths </a:t>
            </a:r>
          </a:p>
        </p:txBody>
      </p:sp>
      <p:pic>
        <p:nvPicPr>
          <p:cNvPr id="77" name="Shape 77"/>
          <p:cNvPicPr preferRelativeResize="0"/>
          <p:nvPr/>
        </p:nvPicPr>
        <p:blipFill>
          <a:blip r:embed="rId3">
            <a:alphaModFix/>
          </a:blip>
          <a:stretch>
            <a:fillRect/>
          </a:stretch>
        </p:blipFill>
        <p:spPr>
          <a:xfrm>
            <a:off x="2170845" y="2356863"/>
            <a:ext cx="2233671" cy="2233671"/>
          </a:xfrm>
          <a:prstGeom prst="rect">
            <a:avLst/>
          </a:prstGeom>
          <a:noFill/>
          <a:ln>
            <a:noFill/>
          </a:ln>
        </p:spPr>
      </p:pic>
      <p:pic>
        <p:nvPicPr>
          <p:cNvPr id="78" name="Shape 78"/>
          <p:cNvPicPr preferRelativeResize="0"/>
          <p:nvPr/>
        </p:nvPicPr>
        <p:blipFill>
          <a:blip r:embed="rId4">
            <a:alphaModFix/>
          </a:blip>
          <a:stretch>
            <a:fillRect/>
          </a:stretch>
        </p:blipFill>
        <p:spPr>
          <a:xfrm>
            <a:off x="2170845" y="5907947"/>
            <a:ext cx="2233671" cy="2233671"/>
          </a:xfrm>
          <a:prstGeom prst="rect">
            <a:avLst/>
          </a:prstGeom>
          <a:noFill/>
          <a:ln>
            <a:noFill/>
          </a:ln>
        </p:spPr>
      </p:pic>
      <p:sp>
        <p:nvSpPr>
          <p:cNvPr id="79" name="Shape 79"/>
          <p:cNvSpPr txBox="1">
            <a:spLocks noGrp="1"/>
          </p:cNvSpPr>
          <p:nvPr>
            <p:ph type="body" idx="1"/>
          </p:nvPr>
        </p:nvSpPr>
        <p:spPr>
          <a:xfrm>
            <a:off x="628587" y="7952782"/>
            <a:ext cx="5688747" cy="947627"/>
          </a:xfrm>
          <a:prstGeom prst="rect">
            <a:avLst/>
          </a:prstGeom>
        </p:spPr>
        <p:txBody>
          <a:bodyPr lIns="130027" tIns="130027" rIns="130027" bIns="130027" anchor="t" anchorCtr="0">
            <a:noAutofit/>
          </a:bodyPr>
          <a:lstStyle/>
          <a:p>
            <a:pPr algn="ctr">
              <a:lnSpc>
                <a:spcPct val="120000"/>
              </a:lnSpc>
              <a:spcAft>
                <a:spcPts val="0"/>
              </a:spcAft>
            </a:pPr>
            <a:r>
              <a:rPr lang="en" sz="3413">
                <a:solidFill>
                  <a:schemeClr val="dk1"/>
                </a:solidFill>
              </a:rPr>
              <a:t>Addiction Physiology</a:t>
            </a:r>
          </a:p>
          <a:p>
            <a:pPr>
              <a:lnSpc>
                <a:spcPct val="120000"/>
              </a:lnSpc>
              <a:spcAft>
                <a:spcPts val="0"/>
              </a:spcAft>
            </a:pPr>
            <a:endParaRPr sz="3413"/>
          </a:p>
        </p:txBody>
      </p:sp>
      <p:pic>
        <p:nvPicPr>
          <p:cNvPr id="80" name="Shape 80"/>
          <p:cNvPicPr preferRelativeResize="0"/>
          <p:nvPr/>
        </p:nvPicPr>
        <p:blipFill>
          <a:blip r:embed="rId5">
            <a:alphaModFix/>
          </a:blip>
          <a:stretch>
            <a:fillRect/>
          </a:stretch>
        </p:blipFill>
        <p:spPr>
          <a:xfrm>
            <a:off x="8494436" y="2246021"/>
            <a:ext cx="2445404" cy="2445404"/>
          </a:xfrm>
          <a:prstGeom prst="rect">
            <a:avLst/>
          </a:prstGeom>
          <a:noFill/>
          <a:ln>
            <a:noFill/>
          </a:ln>
        </p:spPr>
      </p:pic>
      <p:sp>
        <p:nvSpPr>
          <p:cNvPr id="81" name="Shape 81"/>
          <p:cNvSpPr txBox="1"/>
          <p:nvPr/>
        </p:nvSpPr>
        <p:spPr>
          <a:xfrm>
            <a:off x="7815111" y="7937113"/>
            <a:ext cx="4266667" cy="947627"/>
          </a:xfrm>
          <a:prstGeom prst="rect">
            <a:avLst/>
          </a:prstGeom>
          <a:noFill/>
          <a:ln>
            <a:noFill/>
          </a:ln>
        </p:spPr>
        <p:txBody>
          <a:bodyPr lIns="130027" tIns="130027" rIns="130027" bIns="130027" anchor="ctr" anchorCtr="0">
            <a:noAutofit/>
          </a:bodyPr>
          <a:lstStyle/>
          <a:p>
            <a:pPr defTabSz="1300460" hangingPunct="1">
              <a:lnSpc>
                <a:spcPct val="120000"/>
              </a:lnSpc>
            </a:pPr>
            <a:r>
              <a:rPr lang="en" sz="3413">
                <a:latin typeface="Arial"/>
                <a:ea typeface="+mn-ea"/>
                <a:cs typeface="Arial"/>
                <a:sym typeface="Arial"/>
              </a:rPr>
              <a:t>Effects of Addiction</a:t>
            </a:r>
          </a:p>
        </p:txBody>
      </p:sp>
      <p:pic>
        <p:nvPicPr>
          <p:cNvPr id="82" name="Shape 82"/>
          <p:cNvPicPr preferRelativeResize="0"/>
          <p:nvPr/>
        </p:nvPicPr>
        <p:blipFill>
          <a:blip r:embed="rId6">
            <a:alphaModFix/>
          </a:blip>
          <a:stretch>
            <a:fillRect/>
          </a:stretch>
        </p:blipFill>
        <p:spPr>
          <a:xfrm>
            <a:off x="8699593" y="5991587"/>
            <a:ext cx="2134364" cy="2134364"/>
          </a:xfrm>
          <a:prstGeom prst="rect">
            <a:avLst/>
          </a:prstGeom>
          <a:noFill/>
          <a:ln>
            <a:noFill/>
          </a:ln>
        </p:spPr>
      </p:pic>
      <p:sp>
        <p:nvSpPr>
          <p:cNvPr id="12" name="Shape 63">
            <a:extLst>
              <a:ext uri="{FF2B5EF4-FFF2-40B4-BE49-F238E27FC236}">
                <a16:creationId xmlns:a16="http://schemas.microsoft.com/office/drawing/2014/main" id="{9573D30E-24E0-3A4E-B5A0-25DA8A5291F5}"/>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13" name="TextBox 12">
            <a:extLst>
              <a:ext uri="{FF2B5EF4-FFF2-40B4-BE49-F238E27FC236}">
                <a16:creationId xmlns:a16="http://schemas.microsoft.com/office/drawing/2014/main" id="{EC109A29-5052-1C4A-BA80-16B1F185EA20}"/>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82558" y="694811"/>
            <a:ext cx="12118187" cy="861013"/>
          </a:xfrm>
          <a:prstGeom prst="rect">
            <a:avLst/>
          </a:prstGeom>
        </p:spPr>
        <p:txBody>
          <a:bodyPr lIns="130027" tIns="130027" rIns="130027" bIns="130027" anchor="ctr" anchorCtr="0">
            <a:noAutofit/>
          </a:bodyPr>
          <a:lstStyle/>
          <a:p>
            <a:pPr algn="ctr">
              <a:spcBef>
                <a:spcPts val="3413"/>
              </a:spcBef>
              <a:spcAft>
                <a:spcPts val="853"/>
              </a:spcAft>
            </a:pPr>
            <a:r>
              <a:rPr lang="en" sz="6827" b="1" dirty="0">
                <a:latin typeface="Calibri"/>
                <a:ea typeface="Calibri"/>
                <a:cs typeface="Calibri"/>
                <a:sym typeface="Calibri"/>
              </a:rPr>
              <a:t>Health Effects</a:t>
            </a:r>
          </a:p>
          <a:p>
            <a:pPr algn="ctr"/>
            <a:endParaRPr sz="4267" b="1" dirty="0">
              <a:latin typeface="Calibri"/>
              <a:ea typeface="Calibri"/>
              <a:cs typeface="Calibri"/>
              <a:sym typeface="Calibri"/>
            </a:endParaRPr>
          </a:p>
        </p:txBody>
      </p:sp>
      <p:pic>
        <p:nvPicPr>
          <p:cNvPr id="237" name="Shape 237"/>
          <p:cNvPicPr preferRelativeResize="0"/>
          <p:nvPr/>
        </p:nvPicPr>
        <p:blipFill rotWithShape="1">
          <a:blip r:embed="rId3">
            <a:alphaModFix/>
            <a:extLst>
              <a:ext uri="{28A0092B-C50C-407E-A947-70E740481C1C}">
                <a14:useLocalDpi xmlns:a14="http://schemas.microsoft.com/office/drawing/2010/main"/>
              </a:ext>
            </a:extLst>
          </a:blip>
          <a:srcRect t="4096" b="4050"/>
          <a:stretch/>
        </p:blipFill>
        <p:spPr>
          <a:xfrm>
            <a:off x="3472285" y="3760057"/>
            <a:ext cx="6060231" cy="5566080"/>
          </a:xfrm>
          <a:prstGeom prst="rect">
            <a:avLst/>
          </a:prstGeom>
          <a:noFill/>
          <a:ln>
            <a:noFill/>
          </a:ln>
        </p:spPr>
      </p:pic>
      <p:grpSp>
        <p:nvGrpSpPr>
          <p:cNvPr id="238" name="Shape 238"/>
          <p:cNvGrpSpPr/>
          <p:nvPr/>
        </p:nvGrpSpPr>
        <p:grpSpPr>
          <a:xfrm>
            <a:off x="6835840" y="3559953"/>
            <a:ext cx="2514833" cy="1588703"/>
            <a:chOff x="4724400" y="1092850"/>
            <a:chExt cx="1768242" cy="1117057"/>
          </a:xfrm>
        </p:grpSpPr>
        <p:pic>
          <p:nvPicPr>
            <p:cNvPr id="239" name="Shape 239"/>
            <p:cNvPicPr preferRelativeResize="0"/>
            <p:nvPr/>
          </p:nvPicPr>
          <p:blipFill>
            <a:blip r:embed="rId4">
              <a:alphaModFix/>
            </a:blip>
            <a:stretch>
              <a:fillRect/>
            </a:stretch>
          </p:blipFill>
          <p:spPr>
            <a:xfrm rot="-2284876">
              <a:off x="5536270" y="1253553"/>
              <a:ext cx="795679" cy="795661"/>
            </a:xfrm>
            <a:prstGeom prst="rect">
              <a:avLst/>
            </a:prstGeom>
            <a:noFill/>
            <a:ln>
              <a:noFill/>
            </a:ln>
          </p:spPr>
        </p:pic>
        <p:pic>
          <p:nvPicPr>
            <p:cNvPr id="240" name="Shape 240"/>
            <p:cNvPicPr preferRelativeResize="0"/>
            <p:nvPr/>
          </p:nvPicPr>
          <p:blipFill>
            <a:blip r:embed="rId5">
              <a:alphaModFix/>
            </a:blip>
            <a:stretch>
              <a:fillRect/>
            </a:stretch>
          </p:blipFill>
          <p:spPr>
            <a:xfrm>
              <a:off x="4724400" y="1092850"/>
              <a:ext cx="1066800" cy="952500"/>
            </a:xfrm>
            <a:prstGeom prst="rect">
              <a:avLst/>
            </a:prstGeom>
            <a:noFill/>
            <a:ln>
              <a:noFill/>
            </a:ln>
          </p:spPr>
        </p:pic>
      </p:grpSp>
      <p:pic>
        <p:nvPicPr>
          <p:cNvPr id="241" name="Shape 241"/>
          <p:cNvPicPr preferRelativeResize="0"/>
          <p:nvPr/>
        </p:nvPicPr>
        <p:blipFill>
          <a:blip r:embed="rId6">
            <a:alphaModFix/>
          </a:blip>
          <a:stretch>
            <a:fillRect/>
          </a:stretch>
        </p:blipFill>
        <p:spPr>
          <a:xfrm>
            <a:off x="4182266" y="3598473"/>
            <a:ext cx="2159386" cy="5889243"/>
          </a:xfrm>
          <a:prstGeom prst="rect">
            <a:avLst/>
          </a:prstGeom>
          <a:noFill/>
          <a:ln>
            <a:noFill/>
          </a:ln>
        </p:spPr>
      </p:pic>
      <p:grpSp>
        <p:nvGrpSpPr>
          <p:cNvPr id="242" name="Shape 242"/>
          <p:cNvGrpSpPr/>
          <p:nvPr/>
        </p:nvGrpSpPr>
        <p:grpSpPr>
          <a:xfrm>
            <a:off x="-203144" y="3321284"/>
            <a:ext cx="4386133" cy="4652373"/>
            <a:chOff x="-142836" y="784338"/>
            <a:chExt cx="3084000" cy="3271200"/>
          </a:xfrm>
        </p:grpSpPr>
        <p:sp>
          <p:nvSpPr>
            <p:cNvPr id="243" name="Shape 243"/>
            <p:cNvSpPr/>
            <p:nvPr/>
          </p:nvSpPr>
          <p:spPr>
            <a:xfrm rot="-5633339" flipH="1">
              <a:off x="-142335" y="979175"/>
              <a:ext cx="3082999" cy="2881526"/>
            </a:xfrm>
            <a:prstGeom prst="cloudCallout">
              <a:avLst>
                <a:gd name="adj1" fmla="val -20833"/>
                <a:gd name="adj2" fmla="val 62500"/>
              </a:avLst>
            </a:prstGeom>
            <a:solidFill>
              <a:srgbClr val="FFFFFF"/>
            </a:solidFill>
            <a:ln w="9525" cap="flat" cmpd="sng">
              <a:solidFill>
                <a:schemeClr val="dk2"/>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1991">
                <a:latin typeface="Arial"/>
                <a:ea typeface="+mn-ea"/>
                <a:cs typeface="Arial"/>
                <a:sym typeface="Arial"/>
              </a:endParaRPr>
            </a:p>
          </p:txBody>
        </p:sp>
        <p:pic>
          <p:nvPicPr>
            <p:cNvPr id="244" name="Shape 244"/>
            <p:cNvPicPr preferRelativeResize="0"/>
            <p:nvPr/>
          </p:nvPicPr>
          <p:blipFill>
            <a:blip r:embed="rId7">
              <a:alphaModFix/>
            </a:blip>
            <a:stretch>
              <a:fillRect/>
            </a:stretch>
          </p:blipFill>
          <p:spPr>
            <a:xfrm flipH="1">
              <a:off x="245200" y="1191625"/>
              <a:ext cx="1905000" cy="1905000"/>
            </a:xfrm>
            <a:prstGeom prst="rect">
              <a:avLst/>
            </a:prstGeom>
            <a:noFill/>
            <a:ln>
              <a:noFill/>
            </a:ln>
          </p:spPr>
        </p:pic>
      </p:grpSp>
      <p:grpSp>
        <p:nvGrpSpPr>
          <p:cNvPr id="245" name="Shape 245"/>
          <p:cNvGrpSpPr/>
          <p:nvPr/>
        </p:nvGrpSpPr>
        <p:grpSpPr>
          <a:xfrm flipH="1">
            <a:off x="8618650" y="3321284"/>
            <a:ext cx="4386133" cy="4652373"/>
            <a:chOff x="-142836" y="784338"/>
            <a:chExt cx="3084000" cy="3271200"/>
          </a:xfrm>
        </p:grpSpPr>
        <p:sp>
          <p:nvSpPr>
            <p:cNvPr id="246" name="Shape 246"/>
            <p:cNvSpPr/>
            <p:nvPr/>
          </p:nvSpPr>
          <p:spPr>
            <a:xfrm rot="-5633339" flipH="1">
              <a:off x="-142335" y="979175"/>
              <a:ext cx="3082999" cy="2881526"/>
            </a:xfrm>
            <a:prstGeom prst="cloudCallout">
              <a:avLst>
                <a:gd name="adj1" fmla="val -20833"/>
                <a:gd name="adj2" fmla="val 62500"/>
              </a:avLst>
            </a:prstGeom>
            <a:solidFill>
              <a:srgbClr val="FFFFFF"/>
            </a:solidFill>
            <a:ln w="9525" cap="flat" cmpd="sng">
              <a:solidFill>
                <a:schemeClr val="dk2"/>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1991">
                <a:latin typeface="Arial"/>
                <a:ea typeface="+mn-ea"/>
                <a:cs typeface="Arial"/>
                <a:sym typeface="Arial"/>
              </a:endParaRPr>
            </a:p>
          </p:txBody>
        </p:sp>
        <p:pic>
          <p:nvPicPr>
            <p:cNvPr id="247" name="Shape 247"/>
            <p:cNvPicPr preferRelativeResize="0"/>
            <p:nvPr/>
          </p:nvPicPr>
          <p:blipFill>
            <a:blip r:embed="rId7">
              <a:alphaModFix/>
            </a:blip>
            <a:stretch>
              <a:fillRect/>
            </a:stretch>
          </p:blipFill>
          <p:spPr>
            <a:xfrm flipH="1">
              <a:off x="245200" y="1191625"/>
              <a:ext cx="1905000" cy="1905000"/>
            </a:xfrm>
            <a:prstGeom prst="rect">
              <a:avLst/>
            </a:prstGeom>
            <a:noFill/>
            <a:ln>
              <a:noFill/>
            </a:ln>
          </p:spPr>
        </p:pic>
      </p:grpSp>
      <p:pic>
        <p:nvPicPr>
          <p:cNvPr id="248" name="Shape 248"/>
          <p:cNvPicPr preferRelativeResize="0"/>
          <p:nvPr/>
        </p:nvPicPr>
        <p:blipFill>
          <a:blip r:embed="rId8">
            <a:alphaModFix/>
          </a:blip>
          <a:stretch>
            <a:fillRect/>
          </a:stretch>
        </p:blipFill>
        <p:spPr>
          <a:xfrm>
            <a:off x="3825991" y="2205766"/>
            <a:ext cx="2871893" cy="2885440"/>
          </a:xfrm>
          <a:prstGeom prst="rect">
            <a:avLst/>
          </a:prstGeom>
          <a:noFill/>
          <a:ln>
            <a:noFill/>
          </a:ln>
        </p:spPr>
      </p:pic>
      <p:pic>
        <p:nvPicPr>
          <p:cNvPr id="249" name="Shape 249"/>
          <p:cNvPicPr preferRelativeResize="0"/>
          <p:nvPr/>
        </p:nvPicPr>
        <p:blipFill>
          <a:blip r:embed="rId8">
            <a:alphaModFix/>
          </a:blip>
          <a:stretch>
            <a:fillRect/>
          </a:stretch>
        </p:blipFill>
        <p:spPr>
          <a:xfrm>
            <a:off x="6657316" y="2205766"/>
            <a:ext cx="2871893" cy="2885440"/>
          </a:xfrm>
          <a:prstGeom prst="rect">
            <a:avLst/>
          </a:prstGeom>
          <a:noFill/>
          <a:ln>
            <a:noFill/>
          </a:ln>
        </p:spPr>
      </p:pic>
      <p:sp>
        <p:nvSpPr>
          <p:cNvPr id="17" name="Shape 63">
            <a:extLst>
              <a:ext uri="{FF2B5EF4-FFF2-40B4-BE49-F238E27FC236}">
                <a16:creationId xmlns:a16="http://schemas.microsoft.com/office/drawing/2014/main" id="{8C02C1E1-9F3F-6943-A7A8-09659517970C}"/>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18" name="TextBox 17">
            <a:extLst>
              <a:ext uri="{FF2B5EF4-FFF2-40B4-BE49-F238E27FC236}">
                <a16:creationId xmlns:a16="http://schemas.microsoft.com/office/drawing/2014/main" id="{9904F1A7-3016-6A40-8525-B345D15B45A5}"/>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4800"/>
                                        <p:tgtEl>
                                          <p:spTgt spid="238"/>
                                        </p:tgtEl>
                                      </p:cBhvr>
                                    </p:animEffect>
                                    <p:set>
                                      <p:cBhvr>
                                        <p:cTn id="11" dur="1" fill="hold">
                                          <p:stCondLst>
                                            <p:cond delay="4800"/>
                                          </p:stCondLst>
                                        </p:cTn>
                                        <p:tgtEl>
                                          <p:spTgt spid="23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3" presetClass="exit" presetSubtype="32" fill="hold" nodeType="clickEffect">
                                  <p:stCondLst>
                                    <p:cond delay="0"/>
                                  </p:stCondLst>
                                  <p:childTnLst>
                                    <p:anim calcmode="lin" valueType="num">
                                      <p:cBhvr additive="base">
                                        <p:cTn id="15" dur="3200"/>
                                        <p:tgtEl>
                                          <p:spTgt spid="241"/>
                                        </p:tgtEl>
                                        <p:attrNameLst>
                                          <p:attrName>ppt_w</p:attrName>
                                        </p:attrNameLst>
                                      </p:cBhvr>
                                      <p:tavLst>
                                        <p:tav tm="0">
                                          <p:val>
                                            <p:strVal val="#ppt_w"/>
                                          </p:val>
                                        </p:tav>
                                        <p:tav tm="100000">
                                          <p:val>
                                            <p:strVal val="0"/>
                                          </p:val>
                                        </p:tav>
                                      </p:tavLst>
                                    </p:anim>
                                    <p:anim calcmode="lin" valueType="num">
                                      <p:cBhvr additive="base">
                                        <p:cTn id="16" dur="3200"/>
                                        <p:tgtEl>
                                          <p:spTgt spid="241"/>
                                        </p:tgtEl>
                                        <p:attrNameLst>
                                          <p:attrName>ppt_h</p:attrName>
                                        </p:attrNameLst>
                                      </p:cBhvr>
                                      <p:tavLst>
                                        <p:tav tm="0">
                                          <p:val>
                                            <p:strVal val="#ppt_h"/>
                                          </p:val>
                                        </p:tav>
                                        <p:tav tm="100000">
                                          <p:val>
                                            <p:strVal val="0"/>
                                          </p:val>
                                        </p:tav>
                                      </p:tavLst>
                                    </p:anim>
                                    <p:set>
                                      <p:cBhvr>
                                        <p:cTn id="17" dur="1" fill="hold">
                                          <p:stCondLst>
                                            <p:cond delay="3200"/>
                                          </p:stCondLst>
                                        </p:cTn>
                                        <p:tgtEl>
                                          <p:spTgt spid="2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fade">
                                      <p:cBhvr>
                                        <p:cTn id="22" dur="1000"/>
                                        <p:tgtEl>
                                          <p:spTgt spid="242"/>
                                        </p:tgtEl>
                                      </p:cBhvr>
                                    </p:animEffect>
                                  </p:childTnLst>
                                </p:cTn>
                              </p:par>
                              <p:par>
                                <p:cTn id="23" presetID="10" presetClass="entr" presetSubtype="0" fill="hold" nodeType="with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fade">
                                      <p:cBhvr>
                                        <p:cTn id="25" dur="1000"/>
                                        <p:tgtEl>
                                          <p:spTgt spid="245"/>
                                        </p:tgtEl>
                                      </p:cBhvr>
                                    </p:animEffect>
                                  </p:childTnLst>
                                </p:cTn>
                              </p:par>
                            </p:childTnLst>
                          </p:cTn>
                        </p:par>
                        <p:par>
                          <p:cTn id="26" fill="hold">
                            <p:stCondLst>
                              <p:cond delay="1000"/>
                            </p:stCondLst>
                            <p:childTnLst>
                              <p:par>
                                <p:cTn id="27" presetID="10" presetClass="exit" presetSubtype="0" fill="hold" nodeType="afterEffect">
                                  <p:stCondLst>
                                    <p:cond delay="0"/>
                                  </p:stCondLst>
                                  <p:childTnLst>
                                    <p:animEffect transition="out" filter="fade">
                                      <p:cBhvr>
                                        <p:cTn id="28" dur="1998"/>
                                        <p:tgtEl>
                                          <p:spTgt spid="242"/>
                                        </p:tgtEl>
                                      </p:cBhvr>
                                    </p:animEffect>
                                    <p:set>
                                      <p:cBhvr>
                                        <p:cTn id="29" dur="1" fill="hold">
                                          <p:stCondLst>
                                            <p:cond delay="1999"/>
                                          </p:stCondLst>
                                        </p:cTn>
                                        <p:tgtEl>
                                          <p:spTgt spid="242"/>
                                        </p:tgtEl>
                                        <p:attrNameLst>
                                          <p:attrName>style.visibility</p:attrName>
                                        </p:attrNameLst>
                                      </p:cBhvr>
                                      <p:to>
                                        <p:strVal val="hidden"/>
                                      </p:to>
                                    </p:set>
                                  </p:childTnLst>
                                </p:cTn>
                              </p:par>
                            </p:childTnLst>
                          </p:cTn>
                        </p:par>
                        <p:par>
                          <p:cTn id="30" fill="hold">
                            <p:stCondLst>
                              <p:cond delay="3000"/>
                            </p:stCondLst>
                            <p:childTnLst>
                              <p:par>
                                <p:cTn id="31" presetID="10" presetClass="exit" presetSubtype="0" fill="hold" nodeType="afterEffect">
                                  <p:stCondLst>
                                    <p:cond delay="0"/>
                                  </p:stCondLst>
                                  <p:childTnLst>
                                    <p:animEffect transition="out" filter="fade">
                                      <p:cBhvr>
                                        <p:cTn id="32" dur="1998"/>
                                        <p:tgtEl>
                                          <p:spTgt spid="245"/>
                                        </p:tgtEl>
                                      </p:cBhvr>
                                    </p:animEffect>
                                    <p:set>
                                      <p:cBhvr>
                                        <p:cTn id="33" dur="1" fill="hold">
                                          <p:stCondLst>
                                            <p:cond delay="1999"/>
                                          </p:stCondLst>
                                        </p:cTn>
                                        <p:tgtEl>
                                          <p:spTgt spid="24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9"/>
                                        </p:tgtEl>
                                        <p:attrNameLst>
                                          <p:attrName>style.visibility</p:attrName>
                                        </p:attrNameLst>
                                      </p:cBhvr>
                                      <p:to>
                                        <p:strVal val="visible"/>
                                      </p:to>
                                    </p:set>
                                    <p:animEffect transition="in" filter="fade">
                                      <p:cBhvr>
                                        <p:cTn id="38" dur="1000"/>
                                        <p:tgtEl>
                                          <p:spTgt spid="249"/>
                                        </p:tgtEl>
                                      </p:cBhvr>
                                    </p:animEffect>
                                  </p:childTnLst>
                                </p:cTn>
                              </p:par>
                              <p:par>
                                <p:cTn id="39" presetID="10" presetClass="entr" presetSubtype="0" fill="hold" nodeType="withEffect">
                                  <p:stCondLst>
                                    <p:cond delay="0"/>
                                  </p:stCondLst>
                                  <p:childTnLst>
                                    <p:set>
                                      <p:cBhvr>
                                        <p:cTn id="40" dur="1" fill="hold">
                                          <p:stCondLst>
                                            <p:cond delay="0"/>
                                          </p:stCondLst>
                                        </p:cTn>
                                        <p:tgtEl>
                                          <p:spTgt spid="248"/>
                                        </p:tgtEl>
                                        <p:attrNameLst>
                                          <p:attrName>style.visibility</p:attrName>
                                        </p:attrNameLst>
                                      </p:cBhvr>
                                      <p:to>
                                        <p:strVal val="visible"/>
                                      </p:to>
                                    </p:set>
                                    <p:animEffect transition="in" filter="fade">
                                      <p:cBhvr>
                                        <p:cTn id="41"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3326-FA58-D442-8589-2F11D890E605}"/>
              </a:ext>
            </a:extLst>
          </p:cNvPr>
          <p:cNvSpPr>
            <a:spLocks noGrp="1"/>
          </p:cNvSpPr>
          <p:nvPr>
            <p:ph type="title" idx="4294967295"/>
          </p:nvPr>
        </p:nvSpPr>
        <p:spPr>
          <a:xfrm>
            <a:off x="0" y="3176"/>
            <a:ext cx="13004800" cy="1597025"/>
          </a:xfrm>
        </p:spPr>
        <p:txBody>
          <a:bodyPr/>
          <a:lstStyle/>
          <a:p>
            <a:r>
              <a:rPr lang="en-US" b="1" dirty="0"/>
              <a:t>Teen.smokefree.gov</a:t>
            </a:r>
          </a:p>
        </p:txBody>
      </p:sp>
      <p:sp>
        <p:nvSpPr>
          <p:cNvPr id="5" name="Title 1">
            <a:extLst>
              <a:ext uri="{FF2B5EF4-FFF2-40B4-BE49-F238E27FC236}">
                <a16:creationId xmlns:a16="http://schemas.microsoft.com/office/drawing/2014/main" id="{87B33326-FA58-D442-8589-2F11D890E605}"/>
              </a:ext>
            </a:extLst>
          </p:cNvPr>
          <p:cNvSpPr txBox="1">
            <a:spLocks/>
          </p:cNvSpPr>
          <p:nvPr/>
        </p:nvSpPr>
        <p:spPr>
          <a:xfrm>
            <a:off x="446179" y="2189444"/>
            <a:ext cx="12118187" cy="2445225"/>
          </a:xfrm>
          <a:prstGeom prst="rect">
            <a:avLst/>
          </a:prstGeom>
          <a:noFill/>
          <a:ln>
            <a:noFill/>
          </a:ln>
        </p:spPr>
        <p:txBody>
          <a:bodyPr lIns="91311" tIns="91311" rIns="91311" bIns="91311"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Calibri"/>
              <a:buNone/>
              <a:defRPr sz="4800" b="1" i="0" u="none" strike="noStrike" cap="none">
                <a:solidFill>
                  <a:schemeClr val="dk1"/>
                </a:solidFill>
                <a:latin typeface="Calibri"/>
                <a:ea typeface="Calibri"/>
                <a:cs typeface="Calibri"/>
                <a:sym typeface="Calibri"/>
              </a:defRPr>
            </a:lvl1pPr>
            <a:lvl2pPr lvl="1" algn="ctr">
              <a:spcBef>
                <a:spcPts val="0"/>
              </a:spcBef>
              <a:buClr>
                <a:schemeClr val="dk1"/>
              </a:buClr>
              <a:buSzPct val="100000"/>
              <a:buFont typeface="Calibri"/>
              <a:buNone/>
              <a:defRPr sz="4800" b="1">
                <a:solidFill>
                  <a:schemeClr val="dk1"/>
                </a:solidFill>
                <a:latin typeface="Calibri"/>
                <a:ea typeface="Calibri"/>
                <a:cs typeface="Calibri"/>
                <a:sym typeface="Calibri"/>
              </a:defRPr>
            </a:lvl2pPr>
            <a:lvl3pPr lvl="2" algn="ctr">
              <a:spcBef>
                <a:spcPts val="0"/>
              </a:spcBef>
              <a:buClr>
                <a:schemeClr val="dk1"/>
              </a:buClr>
              <a:buSzPct val="100000"/>
              <a:buFont typeface="Calibri"/>
              <a:buNone/>
              <a:defRPr sz="4800" b="1">
                <a:solidFill>
                  <a:schemeClr val="dk1"/>
                </a:solidFill>
                <a:latin typeface="Calibri"/>
                <a:ea typeface="Calibri"/>
                <a:cs typeface="Calibri"/>
                <a:sym typeface="Calibri"/>
              </a:defRPr>
            </a:lvl3pPr>
            <a:lvl4pPr lvl="3" algn="ctr">
              <a:spcBef>
                <a:spcPts val="0"/>
              </a:spcBef>
              <a:buClr>
                <a:schemeClr val="dk1"/>
              </a:buClr>
              <a:buSzPct val="100000"/>
              <a:buFont typeface="Calibri"/>
              <a:buNone/>
              <a:defRPr sz="4800" b="1">
                <a:solidFill>
                  <a:schemeClr val="dk1"/>
                </a:solidFill>
                <a:latin typeface="Calibri"/>
                <a:ea typeface="Calibri"/>
                <a:cs typeface="Calibri"/>
                <a:sym typeface="Calibri"/>
              </a:defRPr>
            </a:lvl4pPr>
            <a:lvl5pPr lvl="4" algn="ctr">
              <a:spcBef>
                <a:spcPts val="0"/>
              </a:spcBef>
              <a:buClr>
                <a:schemeClr val="dk1"/>
              </a:buClr>
              <a:buSzPct val="100000"/>
              <a:buFont typeface="Calibri"/>
              <a:buNone/>
              <a:defRPr sz="4800" b="1">
                <a:solidFill>
                  <a:schemeClr val="dk1"/>
                </a:solidFill>
                <a:latin typeface="Calibri"/>
                <a:ea typeface="Calibri"/>
                <a:cs typeface="Calibri"/>
                <a:sym typeface="Calibri"/>
              </a:defRPr>
            </a:lvl5pPr>
            <a:lvl6pPr lvl="5" algn="ctr">
              <a:spcBef>
                <a:spcPts val="0"/>
              </a:spcBef>
              <a:buClr>
                <a:schemeClr val="dk1"/>
              </a:buClr>
              <a:buSzPct val="100000"/>
              <a:buFont typeface="Calibri"/>
              <a:buNone/>
              <a:defRPr sz="4800" b="1">
                <a:solidFill>
                  <a:schemeClr val="dk1"/>
                </a:solidFill>
                <a:latin typeface="Calibri"/>
                <a:ea typeface="Calibri"/>
                <a:cs typeface="Calibri"/>
                <a:sym typeface="Calibri"/>
              </a:defRPr>
            </a:lvl6pPr>
            <a:lvl7pPr lvl="6" algn="ctr">
              <a:spcBef>
                <a:spcPts val="0"/>
              </a:spcBef>
              <a:buClr>
                <a:schemeClr val="dk1"/>
              </a:buClr>
              <a:buSzPct val="100000"/>
              <a:buFont typeface="Calibri"/>
              <a:buNone/>
              <a:defRPr sz="4800" b="1">
                <a:solidFill>
                  <a:schemeClr val="dk1"/>
                </a:solidFill>
                <a:latin typeface="Calibri"/>
                <a:ea typeface="Calibri"/>
                <a:cs typeface="Calibri"/>
                <a:sym typeface="Calibri"/>
              </a:defRPr>
            </a:lvl7pPr>
            <a:lvl8pPr lvl="7" algn="ctr">
              <a:spcBef>
                <a:spcPts val="0"/>
              </a:spcBef>
              <a:buClr>
                <a:schemeClr val="dk1"/>
              </a:buClr>
              <a:buSzPct val="100000"/>
              <a:buFont typeface="Calibri"/>
              <a:buNone/>
              <a:defRPr sz="4800" b="1">
                <a:solidFill>
                  <a:schemeClr val="dk1"/>
                </a:solidFill>
                <a:latin typeface="Calibri"/>
                <a:ea typeface="Calibri"/>
                <a:cs typeface="Calibri"/>
                <a:sym typeface="Calibri"/>
              </a:defRPr>
            </a:lvl8pPr>
            <a:lvl9pPr lvl="8" algn="ctr">
              <a:spcBef>
                <a:spcPts val="0"/>
              </a:spcBef>
              <a:buClr>
                <a:schemeClr val="dk1"/>
              </a:buClr>
              <a:buSzPct val="100000"/>
              <a:buFont typeface="Calibri"/>
              <a:buNone/>
              <a:defRPr sz="4800" b="1">
                <a:solidFill>
                  <a:schemeClr val="dk1"/>
                </a:solidFill>
                <a:latin typeface="Calibri"/>
                <a:ea typeface="Calibri"/>
                <a:cs typeface="Calibri"/>
                <a:sym typeface="Calibri"/>
              </a:defRPr>
            </a:lvl9pPr>
          </a:lstStyle>
          <a:p>
            <a:pPr defTabSz="650197" hangingPunct="1">
              <a:buClr>
                <a:prstClr val="black"/>
              </a:buClr>
              <a:defRPr/>
            </a:pPr>
            <a:r>
              <a:rPr lang="en-US" sz="6827" kern="1200" dirty="0">
                <a:solidFill>
                  <a:prstClr val="black"/>
                </a:solidFill>
              </a:rPr>
              <a:t>1-800-QUIT-NOW</a:t>
            </a:r>
          </a:p>
          <a:p>
            <a:pPr defTabSz="650197" hangingPunct="1">
              <a:buClr>
                <a:prstClr val="black"/>
              </a:buClr>
              <a:defRPr/>
            </a:pPr>
            <a:r>
              <a:rPr lang="en-US" sz="6827" kern="1200" dirty="0">
                <a:solidFill>
                  <a:prstClr val="black"/>
                </a:solidFill>
              </a:rPr>
              <a:t>(1-800-784-8669)</a:t>
            </a:r>
          </a:p>
        </p:txBody>
      </p:sp>
      <p:pic>
        <p:nvPicPr>
          <p:cNvPr id="3" name="Picture 2" descr="Screen Shot 2019-11-11 at 12.29.0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44" y="4999509"/>
            <a:ext cx="12832512" cy="4560407"/>
          </a:xfrm>
          <a:prstGeom prst="rect">
            <a:avLst/>
          </a:prstGeom>
        </p:spPr>
      </p:pic>
      <p:sp>
        <p:nvSpPr>
          <p:cNvPr id="6" name="Shape 63">
            <a:extLst>
              <a:ext uri="{FF2B5EF4-FFF2-40B4-BE49-F238E27FC236}">
                <a16:creationId xmlns:a16="http://schemas.microsoft.com/office/drawing/2014/main" id="{8C10C04C-84A3-9947-A12D-1FFA02E497CD}"/>
              </a:ext>
            </a:extLst>
          </p:cNvPr>
          <p:cNvSpPr/>
          <p:nvPr/>
        </p:nvSpPr>
        <p:spPr>
          <a:xfrm>
            <a:off x="0" y="1525237"/>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spTree>
    <p:extLst>
      <p:ext uri="{BB962C8B-B14F-4D97-AF65-F5344CB8AC3E}">
        <p14:creationId xmlns:p14="http://schemas.microsoft.com/office/powerpoint/2010/main" val="363969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3">
            <a:extLst>
              <a:ext uri="{FF2B5EF4-FFF2-40B4-BE49-F238E27FC236}">
                <a16:creationId xmlns:a16="http://schemas.microsoft.com/office/drawing/2014/main" id="{8C10C04C-84A3-9947-A12D-1FFA02E497CD}"/>
              </a:ext>
            </a:extLst>
          </p:cNvPr>
          <p:cNvSpPr/>
          <p:nvPr/>
        </p:nvSpPr>
        <p:spPr>
          <a:xfrm>
            <a:off x="0" y="1525237"/>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pic>
        <p:nvPicPr>
          <p:cNvPr id="7" name="Picture 7" descr="A close up of a sign&#10;&#10;Description generated with very high confidence">
            <a:extLst>
              <a:ext uri="{FF2B5EF4-FFF2-40B4-BE49-F238E27FC236}">
                <a16:creationId xmlns:a16="http://schemas.microsoft.com/office/drawing/2014/main" id="{5C9055EA-D1DF-8F48-9A9F-6BA439E60D75}"/>
              </a:ext>
            </a:extLst>
          </p:cNvPr>
          <p:cNvPicPr>
            <a:picLocks noChangeAspect="1"/>
          </p:cNvPicPr>
          <p:nvPr/>
        </p:nvPicPr>
        <p:blipFill>
          <a:blip r:embed="rId3"/>
          <a:stretch>
            <a:fillRect/>
          </a:stretch>
        </p:blipFill>
        <p:spPr>
          <a:xfrm>
            <a:off x="755373" y="2840973"/>
            <a:ext cx="6264949" cy="6264949"/>
          </a:xfrm>
          <a:prstGeom prst="rect">
            <a:avLst/>
          </a:prstGeom>
        </p:spPr>
      </p:pic>
      <p:sp>
        <p:nvSpPr>
          <p:cNvPr id="8" name="TextBox 7">
            <a:extLst>
              <a:ext uri="{FF2B5EF4-FFF2-40B4-BE49-F238E27FC236}">
                <a16:creationId xmlns:a16="http://schemas.microsoft.com/office/drawing/2014/main" id="{A67F8F71-809F-3645-8234-0894A160E175}"/>
              </a:ext>
            </a:extLst>
          </p:cNvPr>
          <p:cNvSpPr txBox="1"/>
          <p:nvPr/>
        </p:nvSpPr>
        <p:spPr>
          <a:xfrm>
            <a:off x="7365390" y="2840974"/>
            <a:ext cx="5397633" cy="7025128"/>
          </a:xfrm>
          <a:prstGeom prst="rect">
            <a:avLst/>
          </a:prstGeom>
          <a:noFill/>
        </p:spPr>
        <p:txBody>
          <a:bodyPr wrap="square" rtlCol="0">
            <a:spAutoFit/>
          </a:bodyPr>
          <a:lstStyle/>
          <a:p>
            <a:pPr marL="650197" indent="-650197" algn="l" defTabSz="650197" hangingPunct="1">
              <a:buFont typeface="Arial"/>
              <a:buChar char="•"/>
              <a:defRPr/>
            </a:pPr>
            <a:r>
              <a:rPr lang="en-US" sz="4500" kern="1200" dirty="0">
                <a:solidFill>
                  <a:prstClr val="black"/>
                </a:solidFill>
                <a:latin typeface="Calibri"/>
                <a:ea typeface="+mn-ea"/>
                <a:cs typeface="+mn-cs"/>
                <a:sym typeface="Helvetica"/>
              </a:rPr>
              <a:t>Daily quitting tips</a:t>
            </a:r>
          </a:p>
          <a:p>
            <a:pPr algn="l" defTabSz="650197" hangingPunct="1">
              <a:defRPr/>
            </a:pPr>
            <a:endParaRPr lang="en-US" sz="4500" kern="1200" dirty="0">
              <a:solidFill>
                <a:prstClr val="black"/>
              </a:solidFill>
              <a:latin typeface="Calibri"/>
              <a:ea typeface="+mn-ea"/>
              <a:cs typeface="+mn-cs"/>
              <a:sym typeface="Helvetica"/>
            </a:endParaRPr>
          </a:p>
          <a:p>
            <a:pPr marL="650197" indent="-650197" algn="l" defTabSz="650197" hangingPunct="1">
              <a:buFont typeface="Arial"/>
              <a:buChar char="•"/>
              <a:defRPr/>
            </a:pPr>
            <a:r>
              <a:rPr lang="en-US" sz="4500" kern="1200" dirty="0">
                <a:solidFill>
                  <a:prstClr val="black"/>
                </a:solidFill>
                <a:latin typeface="Calibri"/>
                <a:ea typeface="+mn-ea"/>
                <a:cs typeface="+mn-cs"/>
                <a:sym typeface="Helvetica"/>
              </a:rPr>
              <a:t>Designed with feedback from teens and college students who have tried to quit, or have successfully quit</a:t>
            </a:r>
          </a:p>
          <a:p>
            <a:pPr marL="650197" indent="-650197" algn="l" defTabSz="650197" hangingPunct="1">
              <a:buFontTx/>
              <a:buChar char="-"/>
              <a:defRPr/>
            </a:pPr>
            <a:endParaRPr lang="en-US" sz="4551" kern="1200" dirty="0">
              <a:solidFill>
                <a:prstClr val="black"/>
              </a:solidFill>
              <a:latin typeface="Calibri"/>
              <a:ea typeface="+mn-ea"/>
              <a:cs typeface="+mn-cs"/>
              <a:sym typeface="Helvetica"/>
            </a:endParaRPr>
          </a:p>
        </p:txBody>
      </p:sp>
      <p:sp>
        <p:nvSpPr>
          <p:cNvPr id="9" name="Title 1">
            <a:extLst>
              <a:ext uri="{FF2B5EF4-FFF2-40B4-BE49-F238E27FC236}">
                <a16:creationId xmlns:a16="http://schemas.microsoft.com/office/drawing/2014/main" id="{EB7549FA-286E-1946-BAE6-C5D25360E4F5}"/>
              </a:ext>
            </a:extLst>
          </p:cNvPr>
          <p:cNvSpPr txBox="1">
            <a:spLocks/>
          </p:cNvSpPr>
          <p:nvPr/>
        </p:nvSpPr>
        <p:spPr>
          <a:xfrm>
            <a:off x="894080" y="228599"/>
            <a:ext cx="11216640" cy="987671"/>
          </a:xfrm>
          <a:prstGeom prst="rect">
            <a:avLst/>
          </a:prstGeom>
        </p:spPr>
        <p:txBody>
          <a:bodyPr>
            <a:normAutofit/>
          </a:bodyPr>
          <a:lstStyle>
            <a:lvl1pPr algn="ctr" defTabSz="650230" rtl="0" eaLnBrk="1" latinLnBrk="0" hangingPunct="1">
              <a:spcBef>
                <a:spcPct val="0"/>
              </a:spcBef>
              <a:buNone/>
              <a:defRPr sz="6258" kern="1200">
                <a:solidFill>
                  <a:schemeClr val="tx1"/>
                </a:solidFill>
                <a:latin typeface="+mj-lt"/>
                <a:ea typeface="+mj-ea"/>
                <a:cs typeface="+mj-cs"/>
              </a:defRPr>
            </a:lvl1pPr>
          </a:lstStyle>
          <a:p>
            <a:pPr defTabSz="650197">
              <a:defRPr/>
            </a:pPr>
            <a:r>
              <a:rPr lang="en-US" sz="5689" b="1">
                <a:solidFill>
                  <a:prstClr val="black"/>
                </a:solidFill>
                <a:latin typeface="Arial"/>
                <a:cs typeface="Calibri Light"/>
              </a:rPr>
              <a:t>Text “</a:t>
            </a:r>
            <a:r>
              <a:rPr lang="en-US" sz="5689" b="1" u="sng">
                <a:solidFill>
                  <a:srgbClr val="800000"/>
                </a:solidFill>
                <a:latin typeface="Arial"/>
                <a:cs typeface="Calibri Light"/>
              </a:rPr>
              <a:t>DITCHJUUL</a:t>
            </a:r>
            <a:r>
              <a:rPr lang="en-US" sz="5689" b="1">
                <a:solidFill>
                  <a:prstClr val="black"/>
                </a:solidFill>
                <a:latin typeface="Arial"/>
                <a:cs typeface="Calibri Light"/>
              </a:rPr>
              <a:t>” to </a:t>
            </a:r>
            <a:r>
              <a:rPr lang="en-US" sz="5689" b="1" u="sng">
                <a:solidFill>
                  <a:srgbClr val="800000"/>
                </a:solidFill>
                <a:latin typeface="Arial"/>
                <a:cs typeface="Calibri Light"/>
              </a:rPr>
              <a:t>887-09</a:t>
            </a:r>
            <a:endParaRPr lang="en-US" sz="5689" b="1" u="sng" dirty="0">
              <a:solidFill>
                <a:srgbClr val="800000"/>
              </a:solidFill>
              <a:latin typeface="Arial"/>
              <a:cs typeface="Calibri Light"/>
            </a:endParaRPr>
          </a:p>
        </p:txBody>
      </p:sp>
    </p:spTree>
    <p:extLst>
      <p:ext uri="{BB962C8B-B14F-4D97-AF65-F5344CB8AC3E}">
        <p14:creationId xmlns:p14="http://schemas.microsoft.com/office/powerpoint/2010/main" val="233469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764B-8009-1648-8922-C06ECC501AEA}"/>
              </a:ext>
            </a:extLst>
          </p:cNvPr>
          <p:cNvSpPr>
            <a:spLocks noGrp="1"/>
          </p:cNvSpPr>
          <p:nvPr>
            <p:ph type="title" idx="4294967295"/>
          </p:nvPr>
        </p:nvSpPr>
        <p:spPr>
          <a:xfrm>
            <a:off x="-1" y="-3704"/>
            <a:ext cx="13004800" cy="1595438"/>
          </a:xfrm>
        </p:spPr>
        <p:txBody>
          <a:bodyPr/>
          <a:lstStyle/>
          <a:p>
            <a:r>
              <a:rPr lang="en-US" b="1" dirty="0"/>
              <a:t>California Smoker’s Helpline</a:t>
            </a:r>
          </a:p>
        </p:txBody>
      </p:sp>
      <p:pic>
        <p:nvPicPr>
          <p:cNvPr id="6" name="Picture 5">
            <a:extLst>
              <a:ext uri="{FF2B5EF4-FFF2-40B4-BE49-F238E27FC236}">
                <a16:creationId xmlns:a16="http://schemas.microsoft.com/office/drawing/2014/main" id="{FBFE730C-127E-7F44-BFAA-915F4DCD22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45331"/>
            <a:ext cx="13004800" cy="3197013"/>
          </a:xfrm>
          <a:prstGeom prst="rect">
            <a:avLst/>
          </a:prstGeom>
        </p:spPr>
      </p:pic>
      <p:sp>
        <p:nvSpPr>
          <p:cNvPr id="5" name="Title 1">
            <a:extLst>
              <a:ext uri="{FF2B5EF4-FFF2-40B4-BE49-F238E27FC236}">
                <a16:creationId xmlns:a16="http://schemas.microsoft.com/office/drawing/2014/main" id="{45DF764B-8009-1648-8922-C06ECC501AEA}"/>
              </a:ext>
            </a:extLst>
          </p:cNvPr>
          <p:cNvSpPr txBox="1">
            <a:spLocks/>
          </p:cNvSpPr>
          <p:nvPr/>
        </p:nvSpPr>
        <p:spPr>
          <a:xfrm>
            <a:off x="443307" y="6650830"/>
            <a:ext cx="12118187" cy="2672243"/>
          </a:xfrm>
          <a:prstGeom prst="rect">
            <a:avLst/>
          </a:prstGeom>
          <a:noFill/>
          <a:ln>
            <a:noFill/>
          </a:ln>
        </p:spPr>
        <p:txBody>
          <a:bodyPr lIns="91342" tIns="91342" rIns="91342" bIns="91342"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Font typeface="Calibri"/>
              <a:buNone/>
              <a:defRPr sz="4800" b="1" i="0" u="none" strike="noStrike" cap="none">
                <a:solidFill>
                  <a:schemeClr val="dk1"/>
                </a:solidFill>
                <a:latin typeface="Calibri"/>
                <a:ea typeface="Calibri"/>
                <a:cs typeface="Calibri"/>
                <a:sym typeface="Calibri"/>
              </a:defRPr>
            </a:lvl1pPr>
            <a:lvl2pPr lvl="1" algn="ctr">
              <a:spcBef>
                <a:spcPts val="0"/>
              </a:spcBef>
              <a:buClr>
                <a:schemeClr val="dk1"/>
              </a:buClr>
              <a:buSzPct val="100000"/>
              <a:buFont typeface="Calibri"/>
              <a:buNone/>
              <a:defRPr sz="4800" b="1">
                <a:solidFill>
                  <a:schemeClr val="dk1"/>
                </a:solidFill>
                <a:latin typeface="Calibri"/>
                <a:ea typeface="Calibri"/>
                <a:cs typeface="Calibri"/>
                <a:sym typeface="Calibri"/>
              </a:defRPr>
            </a:lvl2pPr>
            <a:lvl3pPr lvl="2" algn="ctr">
              <a:spcBef>
                <a:spcPts val="0"/>
              </a:spcBef>
              <a:buClr>
                <a:schemeClr val="dk1"/>
              </a:buClr>
              <a:buSzPct val="100000"/>
              <a:buFont typeface="Calibri"/>
              <a:buNone/>
              <a:defRPr sz="4800" b="1">
                <a:solidFill>
                  <a:schemeClr val="dk1"/>
                </a:solidFill>
                <a:latin typeface="Calibri"/>
                <a:ea typeface="Calibri"/>
                <a:cs typeface="Calibri"/>
                <a:sym typeface="Calibri"/>
              </a:defRPr>
            </a:lvl3pPr>
            <a:lvl4pPr lvl="3" algn="ctr">
              <a:spcBef>
                <a:spcPts val="0"/>
              </a:spcBef>
              <a:buClr>
                <a:schemeClr val="dk1"/>
              </a:buClr>
              <a:buSzPct val="100000"/>
              <a:buFont typeface="Calibri"/>
              <a:buNone/>
              <a:defRPr sz="4800" b="1">
                <a:solidFill>
                  <a:schemeClr val="dk1"/>
                </a:solidFill>
                <a:latin typeface="Calibri"/>
                <a:ea typeface="Calibri"/>
                <a:cs typeface="Calibri"/>
                <a:sym typeface="Calibri"/>
              </a:defRPr>
            </a:lvl4pPr>
            <a:lvl5pPr lvl="4" algn="ctr">
              <a:spcBef>
                <a:spcPts val="0"/>
              </a:spcBef>
              <a:buClr>
                <a:schemeClr val="dk1"/>
              </a:buClr>
              <a:buSzPct val="100000"/>
              <a:buFont typeface="Calibri"/>
              <a:buNone/>
              <a:defRPr sz="4800" b="1">
                <a:solidFill>
                  <a:schemeClr val="dk1"/>
                </a:solidFill>
                <a:latin typeface="Calibri"/>
                <a:ea typeface="Calibri"/>
                <a:cs typeface="Calibri"/>
                <a:sym typeface="Calibri"/>
              </a:defRPr>
            </a:lvl5pPr>
            <a:lvl6pPr lvl="5" algn="ctr">
              <a:spcBef>
                <a:spcPts val="0"/>
              </a:spcBef>
              <a:buClr>
                <a:schemeClr val="dk1"/>
              </a:buClr>
              <a:buSzPct val="100000"/>
              <a:buFont typeface="Calibri"/>
              <a:buNone/>
              <a:defRPr sz="4800" b="1">
                <a:solidFill>
                  <a:schemeClr val="dk1"/>
                </a:solidFill>
                <a:latin typeface="Calibri"/>
                <a:ea typeface="Calibri"/>
                <a:cs typeface="Calibri"/>
                <a:sym typeface="Calibri"/>
              </a:defRPr>
            </a:lvl6pPr>
            <a:lvl7pPr lvl="6" algn="ctr">
              <a:spcBef>
                <a:spcPts val="0"/>
              </a:spcBef>
              <a:buClr>
                <a:schemeClr val="dk1"/>
              </a:buClr>
              <a:buSzPct val="100000"/>
              <a:buFont typeface="Calibri"/>
              <a:buNone/>
              <a:defRPr sz="4800" b="1">
                <a:solidFill>
                  <a:schemeClr val="dk1"/>
                </a:solidFill>
                <a:latin typeface="Calibri"/>
                <a:ea typeface="Calibri"/>
                <a:cs typeface="Calibri"/>
                <a:sym typeface="Calibri"/>
              </a:defRPr>
            </a:lvl7pPr>
            <a:lvl8pPr lvl="7" algn="ctr">
              <a:spcBef>
                <a:spcPts val="0"/>
              </a:spcBef>
              <a:buClr>
                <a:schemeClr val="dk1"/>
              </a:buClr>
              <a:buSzPct val="100000"/>
              <a:buFont typeface="Calibri"/>
              <a:buNone/>
              <a:defRPr sz="4800" b="1">
                <a:solidFill>
                  <a:schemeClr val="dk1"/>
                </a:solidFill>
                <a:latin typeface="Calibri"/>
                <a:ea typeface="Calibri"/>
                <a:cs typeface="Calibri"/>
                <a:sym typeface="Calibri"/>
              </a:defRPr>
            </a:lvl8pPr>
            <a:lvl9pPr lvl="8" algn="ctr">
              <a:spcBef>
                <a:spcPts val="0"/>
              </a:spcBef>
              <a:buClr>
                <a:schemeClr val="dk1"/>
              </a:buClr>
              <a:buSzPct val="100000"/>
              <a:buFont typeface="Calibri"/>
              <a:buNone/>
              <a:defRPr sz="4800" b="1">
                <a:solidFill>
                  <a:schemeClr val="dk1"/>
                </a:solidFill>
                <a:latin typeface="Calibri"/>
                <a:ea typeface="Calibri"/>
                <a:cs typeface="Calibri"/>
                <a:sym typeface="Calibri"/>
              </a:defRPr>
            </a:lvl9pPr>
          </a:lstStyle>
          <a:p>
            <a:pPr defTabSz="650197" hangingPunct="1">
              <a:buClr>
                <a:prstClr val="black"/>
              </a:buClr>
              <a:defRPr/>
            </a:pPr>
            <a:r>
              <a:rPr lang="en-US" sz="6827" kern="1200" dirty="0">
                <a:solidFill>
                  <a:prstClr val="black"/>
                </a:solidFill>
              </a:rPr>
              <a:t>1-844-8-NO-VAPE</a:t>
            </a:r>
          </a:p>
          <a:p>
            <a:pPr defTabSz="650197" hangingPunct="1">
              <a:buClr>
                <a:prstClr val="black"/>
              </a:buClr>
              <a:defRPr/>
            </a:pPr>
            <a:endParaRPr lang="en-US" sz="6827" kern="1200" dirty="0">
              <a:solidFill>
                <a:prstClr val="black"/>
              </a:solidFill>
            </a:endParaRPr>
          </a:p>
          <a:p>
            <a:pPr defTabSz="650197" hangingPunct="1">
              <a:buClr>
                <a:prstClr val="black"/>
              </a:buClr>
              <a:defRPr/>
            </a:pPr>
            <a:r>
              <a:rPr lang="en-US" sz="6827" kern="1200" dirty="0">
                <a:solidFill>
                  <a:prstClr val="black"/>
                </a:solidFill>
              </a:rPr>
              <a:t>1-844-866-8273</a:t>
            </a:r>
          </a:p>
          <a:p>
            <a:pPr defTabSz="650197" hangingPunct="1">
              <a:buClr>
                <a:prstClr val="black"/>
              </a:buClr>
              <a:defRPr/>
            </a:pPr>
            <a:endParaRPr lang="en-US" sz="6827" kern="1200" dirty="0">
              <a:solidFill>
                <a:prstClr val="black"/>
              </a:solidFill>
            </a:endParaRPr>
          </a:p>
        </p:txBody>
      </p:sp>
      <p:sp>
        <p:nvSpPr>
          <p:cNvPr id="7" name="Shape 63">
            <a:extLst>
              <a:ext uri="{FF2B5EF4-FFF2-40B4-BE49-F238E27FC236}">
                <a16:creationId xmlns:a16="http://schemas.microsoft.com/office/drawing/2014/main" id="{05DDD3E3-B8A4-0E42-BC33-D03E5DADB6E4}"/>
              </a:ext>
            </a:extLst>
          </p:cNvPr>
          <p:cNvSpPr/>
          <p:nvPr/>
        </p:nvSpPr>
        <p:spPr>
          <a:xfrm>
            <a:off x="0" y="1525237"/>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spTree>
    <p:extLst>
      <p:ext uri="{BB962C8B-B14F-4D97-AF65-F5344CB8AC3E}">
        <p14:creationId xmlns:p14="http://schemas.microsoft.com/office/powerpoint/2010/main" val="933888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15B2E2-4AB6-4344-AD72-7F884030E5CE}"/>
              </a:ext>
            </a:extLst>
          </p:cNvPr>
          <p:cNvSpPr/>
          <p:nvPr/>
        </p:nvSpPr>
        <p:spPr>
          <a:xfrm>
            <a:off x="8778240" y="1544320"/>
            <a:ext cx="2357120" cy="9753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393" tIns="45696" rIns="91393" bIns="45696" rtlCol="0" anchor="ctr"/>
          <a:lstStyle/>
          <a:p>
            <a:pPr defTabSz="487423" hangingPunct="1">
              <a:defRPr/>
            </a:pPr>
            <a:endParaRPr lang="en-US" sz="1280" dirty="0">
              <a:solidFill>
                <a:prstClr val="white"/>
              </a:solidFill>
              <a:latin typeface="Calibri"/>
              <a:sym typeface="Helvetica"/>
            </a:endParaRPr>
          </a:p>
        </p:txBody>
      </p:sp>
      <p:sp>
        <p:nvSpPr>
          <p:cNvPr id="10" name="Rectangle 9">
            <a:extLst>
              <a:ext uri="{FF2B5EF4-FFF2-40B4-BE49-F238E27FC236}">
                <a16:creationId xmlns:a16="http://schemas.microsoft.com/office/drawing/2014/main" id="{241D21C5-7ADB-774F-964F-24A984E73B91}"/>
              </a:ext>
            </a:extLst>
          </p:cNvPr>
          <p:cNvSpPr/>
          <p:nvPr/>
        </p:nvSpPr>
        <p:spPr>
          <a:xfrm>
            <a:off x="1706880" y="7031114"/>
            <a:ext cx="4064000" cy="112998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7466" tIns="48734" rIns="97466" bIns="48734" rtlCol="0" anchor="ctr"/>
          <a:lstStyle/>
          <a:p>
            <a:pPr defTabSz="487323" hangingPunct="1">
              <a:defRPr/>
            </a:pPr>
            <a:endParaRPr lang="en-US" sz="1280">
              <a:solidFill>
                <a:prstClr val="white"/>
              </a:solidFill>
              <a:latin typeface="Calibri"/>
              <a:sym typeface="Helvetica"/>
            </a:endParaRPr>
          </a:p>
        </p:txBody>
      </p:sp>
      <p:sp>
        <p:nvSpPr>
          <p:cNvPr id="9" name="Content Placeholder 2">
            <a:extLst>
              <a:ext uri="{FF2B5EF4-FFF2-40B4-BE49-F238E27FC236}">
                <a16:creationId xmlns:a16="http://schemas.microsoft.com/office/drawing/2014/main" id="{DE14DD2D-6775-6347-A2C5-E6D1A308D227}"/>
              </a:ext>
            </a:extLst>
          </p:cNvPr>
          <p:cNvSpPr>
            <a:spLocks noGrp="1"/>
          </p:cNvSpPr>
          <p:nvPr/>
        </p:nvSpPr>
        <p:spPr>
          <a:xfrm>
            <a:off x="3256279" y="2165935"/>
            <a:ext cx="6492242" cy="620561"/>
          </a:xfrm>
          <a:prstGeom prst="rect">
            <a:avLst/>
          </a:prstGeom>
        </p:spPr>
        <p:txBody>
          <a:bodyPr vert="horz" lIns="97466" tIns="48734" rIns="97466" bIns="48734"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50197">
              <a:buNone/>
              <a:defRPr/>
            </a:pPr>
            <a:r>
              <a:rPr lang="en-US" sz="3413" b="1" dirty="0">
                <a:solidFill>
                  <a:prstClr val="black"/>
                </a:solidFill>
                <a:latin typeface="Calibri"/>
                <a:sym typeface="Helvetica"/>
              </a:rPr>
              <a:t>https://mylifemyquit.com</a:t>
            </a:r>
            <a:endParaRPr lang="en-US" sz="3413" dirty="0">
              <a:solidFill>
                <a:prstClr val="black"/>
              </a:solidFill>
              <a:latin typeface="Calibri" panose="020F0502020204030204" pitchFamily="34" charset="0"/>
              <a:cs typeface="Calibri" panose="020F0502020204030204" pitchFamily="34" charset="0"/>
              <a:sym typeface="Helvetica"/>
            </a:endParaRPr>
          </a:p>
        </p:txBody>
      </p:sp>
      <p:sp>
        <p:nvSpPr>
          <p:cNvPr id="12" name="Title 1">
            <a:extLst>
              <a:ext uri="{FF2B5EF4-FFF2-40B4-BE49-F238E27FC236}">
                <a16:creationId xmlns:a16="http://schemas.microsoft.com/office/drawing/2014/main" id="{45DF764B-8009-1648-8922-C06ECC501AEA}"/>
              </a:ext>
            </a:extLst>
          </p:cNvPr>
          <p:cNvSpPr>
            <a:spLocks noGrp="1"/>
          </p:cNvSpPr>
          <p:nvPr>
            <p:ph type="title"/>
          </p:nvPr>
        </p:nvSpPr>
        <p:spPr>
          <a:xfrm>
            <a:off x="2" y="51534"/>
            <a:ext cx="13004799" cy="1596302"/>
          </a:xfrm>
        </p:spPr>
        <p:txBody>
          <a:bodyPr>
            <a:normAutofit/>
          </a:bodyPr>
          <a:lstStyle/>
          <a:p>
            <a:pPr algn="ctr"/>
            <a:r>
              <a:rPr lang="en-US" sz="6827" b="1" dirty="0">
                <a:latin typeface="+mn-lt"/>
              </a:rPr>
              <a:t>My Life, My Quit</a:t>
            </a:r>
          </a:p>
        </p:txBody>
      </p:sp>
      <p:sp>
        <p:nvSpPr>
          <p:cNvPr id="13" name="Title 1">
            <a:extLst>
              <a:ext uri="{FF2B5EF4-FFF2-40B4-BE49-F238E27FC236}">
                <a16:creationId xmlns:a16="http://schemas.microsoft.com/office/drawing/2014/main" id="{45DF764B-8009-1648-8922-C06ECC501AEA}"/>
              </a:ext>
            </a:extLst>
          </p:cNvPr>
          <p:cNvSpPr txBox="1">
            <a:spLocks/>
          </p:cNvSpPr>
          <p:nvPr/>
        </p:nvSpPr>
        <p:spPr>
          <a:xfrm>
            <a:off x="0" y="2704185"/>
            <a:ext cx="12778240" cy="1596302"/>
          </a:xfrm>
          <a:prstGeom prst="rect">
            <a:avLst/>
          </a:prstGeom>
        </p:spPr>
        <p:txBody>
          <a:bodyPr vert="horz" lIns="91398" tIns="45699" rIns="91398" bIns="45699" rtlCol="0" anchor="ctr">
            <a:normAutofit fontScale="92500"/>
          </a:bodyPr>
          <a:lstStyle>
            <a:lvl1pPr algn="l" defTabSz="685551" rtl="0" eaLnBrk="1" latinLnBrk="0" hangingPunct="1">
              <a:lnSpc>
                <a:spcPct val="90000"/>
              </a:lnSpc>
              <a:spcBef>
                <a:spcPct val="0"/>
              </a:spcBef>
              <a:buNone/>
              <a:defRPr sz="3300" kern="1200">
                <a:solidFill>
                  <a:schemeClr val="tx1"/>
                </a:solidFill>
                <a:latin typeface="+mj-lt"/>
                <a:ea typeface="+mj-ea"/>
                <a:cs typeface="+mj-cs"/>
              </a:defRPr>
            </a:lvl1pPr>
          </a:lstStyle>
          <a:p>
            <a:pPr algn="ctr" defTabSz="974941">
              <a:defRPr/>
            </a:pPr>
            <a:r>
              <a:rPr lang="en-US" sz="6827" dirty="0">
                <a:solidFill>
                  <a:prstClr val="black"/>
                </a:solidFill>
                <a:latin typeface="Calibri"/>
                <a:sym typeface="Helvetica"/>
              </a:rPr>
              <a:t>Text “</a:t>
            </a:r>
            <a:r>
              <a:rPr lang="en-US" sz="6827" u="sng" dirty="0">
                <a:solidFill>
                  <a:srgbClr val="800000"/>
                </a:solidFill>
                <a:latin typeface="Calibri"/>
                <a:sym typeface="Helvetica"/>
              </a:rPr>
              <a:t>Start My Quit</a:t>
            </a:r>
            <a:r>
              <a:rPr lang="en-US" sz="6827" dirty="0">
                <a:solidFill>
                  <a:prstClr val="black"/>
                </a:solidFill>
                <a:latin typeface="Calibri"/>
                <a:sym typeface="Helvetica"/>
              </a:rPr>
              <a:t>” to </a:t>
            </a:r>
            <a:r>
              <a:rPr lang="en-US" sz="6827" u="sng" dirty="0">
                <a:solidFill>
                  <a:srgbClr val="800000"/>
                </a:solidFill>
                <a:latin typeface="Calibri"/>
                <a:sym typeface="Helvetica"/>
              </a:rPr>
              <a:t>855-891-9989</a:t>
            </a:r>
          </a:p>
        </p:txBody>
      </p:sp>
      <p:pic>
        <p:nvPicPr>
          <p:cNvPr id="14" name="Picture 13" descr="Screen Shot 2019-11-11 at 12.41.3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528459"/>
            <a:ext cx="13004800" cy="5225143"/>
          </a:xfrm>
          <a:prstGeom prst="rect">
            <a:avLst/>
          </a:prstGeom>
        </p:spPr>
      </p:pic>
      <p:sp>
        <p:nvSpPr>
          <p:cNvPr id="11" name="Shape 63">
            <a:extLst>
              <a:ext uri="{FF2B5EF4-FFF2-40B4-BE49-F238E27FC236}">
                <a16:creationId xmlns:a16="http://schemas.microsoft.com/office/drawing/2014/main" id="{DAE528FC-058F-BC40-993E-01A79C5E1E84}"/>
              </a:ext>
            </a:extLst>
          </p:cNvPr>
          <p:cNvSpPr/>
          <p:nvPr/>
        </p:nvSpPr>
        <p:spPr>
          <a:xfrm>
            <a:off x="0" y="1525237"/>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spTree>
    <p:extLst>
      <p:ext uri="{BB962C8B-B14F-4D97-AF65-F5344CB8AC3E}">
        <p14:creationId xmlns:p14="http://schemas.microsoft.com/office/powerpoint/2010/main" val="34008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Shape 247"/>
          <p:cNvSpPr txBox="1"/>
          <p:nvPr/>
        </p:nvSpPr>
        <p:spPr>
          <a:xfrm>
            <a:off x="1912747" y="193914"/>
            <a:ext cx="9179307" cy="1073067"/>
          </a:xfrm>
          <a:prstGeom prst="rect">
            <a:avLst/>
          </a:prstGeom>
          <a:noFill/>
          <a:ln>
            <a:noFill/>
          </a:ln>
        </p:spPr>
        <p:txBody>
          <a:bodyPr lIns="130027" tIns="130027" rIns="130027" bIns="130027" anchor="t" anchorCtr="0">
            <a:noAutofit/>
          </a:bodyPr>
          <a:lstStyle/>
          <a:p>
            <a:pPr defTabSz="457176" hangingPunct="1">
              <a:defRPr/>
            </a:pPr>
            <a:r>
              <a:rPr lang="en" sz="6400" b="1" dirty="0">
                <a:solidFill>
                  <a:prstClr val="black"/>
                </a:solidFill>
                <a:latin typeface="Calibri"/>
                <a:ea typeface="Calibri"/>
                <a:cs typeface="Calibri"/>
                <a:sym typeface="Calibri"/>
              </a:rPr>
              <a:t>Unit Quiz</a:t>
            </a:r>
          </a:p>
        </p:txBody>
      </p:sp>
      <p:sp>
        <p:nvSpPr>
          <p:cNvPr id="6" name="Shape 63">
            <a:extLst>
              <a:ext uri="{FF2B5EF4-FFF2-40B4-BE49-F238E27FC236}">
                <a16:creationId xmlns:a16="http://schemas.microsoft.com/office/drawing/2014/main" id="{A4FA575A-F33F-274D-AE2E-2E23537F461D}"/>
              </a:ext>
            </a:extLst>
          </p:cNvPr>
          <p:cNvSpPr/>
          <p:nvPr/>
        </p:nvSpPr>
        <p:spPr>
          <a:xfrm>
            <a:off x="0" y="1355764"/>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pic>
        <p:nvPicPr>
          <p:cNvPr id="2" name="Picture 1">
            <a:hlinkClick r:id="rId3"/>
            <a:extLst>
              <a:ext uri="{FF2B5EF4-FFF2-40B4-BE49-F238E27FC236}">
                <a16:creationId xmlns:a16="http://schemas.microsoft.com/office/drawing/2014/main" id="{4B3677CC-7AA4-5842-8F55-93CD11CEE241}"/>
              </a:ext>
            </a:extLst>
          </p:cNvPr>
          <p:cNvPicPr>
            <a:picLocks noChangeAspect="1"/>
          </p:cNvPicPr>
          <p:nvPr/>
        </p:nvPicPr>
        <p:blipFill>
          <a:blip r:embed="rId4"/>
          <a:stretch>
            <a:fillRect/>
          </a:stretch>
        </p:blipFill>
        <p:spPr>
          <a:xfrm>
            <a:off x="634999" y="2590800"/>
            <a:ext cx="11738630" cy="5839969"/>
          </a:xfrm>
          <a:prstGeom prst="rect">
            <a:avLst/>
          </a:prstGeom>
        </p:spPr>
      </p:pic>
      <p:sp>
        <p:nvSpPr>
          <p:cNvPr id="8" name="TextBox 7">
            <a:extLst>
              <a:ext uri="{FF2B5EF4-FFF2-40B4-BE49-F238E27FC236}">
                <a16:creationId xmlns:a16="http://schemas.microsoft.com/office/drawing/2014/main" id="{05644B63-AD14-7748-942B-62E116DF3E3E}"/>
              </a:ext>
            </a:extLst>
          </p:cNvPr>
          <p:cNvSpPr txBox="1"/>
          <p:nvPr/>
        </p:nvSpPr>
        <p:spPr>
          <a:xfrm>
            <a:off x="3378199" y="8821009"/>
            <a:ext cx="6248400" cy="492443"/>
          </a:xfrm>
          <a:prstGeom prst="rect">
            <a:avLst/>
          </a:prstGeom>
          <a:noFill/>
        </p:spPr>
        <p:txBody>
          <a:bodyPr wrap="square" rtlCol="0">
            <a:spAutoFit/>
          </a:bodyPr>
          <a:lstStyle/>
          <a:p>
            <a:pPr algn="l" defTabSz="457176" hangingPunct="1">
              <a:defRPr/>
            </a:pPr>
            <a:r>
              <a:rPr lang="en-US" sz="2600" b="1" dirty="0">
                <a:solidFill>
                  <a:srgbClr val="903020"/>
                </a:solidFill>
                <a:latin typeface="Calibri"/>
                <a:ea typeface="+mn-ea"/>
                <a:cs typeface="+mn-cs"/>
                <a:sym typeface="Helvetica"/>
              </a:rPr>
              <a:t>tobaccopreventiontoolkit.stanford.edu</a:t>
            </a:r>
          </a:p>
        </p:txBody>
      </p:sp>
    </p:spTree>
    <p:extLst>
      <p:ext uri="{BB962C8B-B14F-4D97-AF65-F5344CB8AC3E}">
        <p14:creationId xmlns:p14="http://schemas.microsoft.com/office/powerpoint/2010/main" val="242875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10098" y="6584650"/>
            <a:ext cx="8674987" cy="1296213"/>
          </a:xfrm>
          <a:prstGeom prst="rect">
            <a:avLst/>
          </a:prstGeom>
          <a:noFill/>
          <a:ln>
            <a:noFill/>
          </a:ln>
        </p:spPr>
        <p:txBody>
          <a:bodyPr lIns="130027" tIns="64996" rIns="130027" bIns="64996" anchor="ctr" anchorCtr="0">
            <a:noAutofit/>
          </a:bodyPr>
          <a:lstStyle/>
          <a:p>
            <a:pPr algn="ctr">
              <a:lnSpc>
                <a:spcPct val="90000"/>
              </a:lnSpc>
              <a:buSzPct val="25000"/>
            </a:pPr>
            <a:r>
              <a:rPr lang="en" sz="5973" b="1" dirty="0">
                <a:latin typeface="+mn-lt"/>
                <a:ea typeface="Calibri"/>
                <a:cs typeface="Calibri"/>
                <a:sym typeface="Calibri"/>
              </a:rPr>
              <a:t>Definition of Addiction</a:t>
            </a:r>
          </a:p>
        </p:txBody>
      </p:sp>
      <p:sp>
        <p:nvSpPr>
          <p:cNvPr id="124" name="Shape 124"/>
          <p:cNvSpPr/>
          <p:nvPr/>
        </p:nvSpPr>
        <p:spPr>
          <a:xfrm>
            <a:off x="9085902" y="0"/>
            <a:ext cx="3918080" cy="9753600"/>
          </a:xfrm>
          <a:prstGeom prst="rect">
            <a:avLst/>
          </a:prstGeom>
          <a:solidFill>
            <a:srgbClr val="660000"/>
          </a:solidFill>
          <a:ln w="9525" cap="flat" cmpd="sng">
            <a:solidFill>
              <a:srgbClr val="595959"/>
            </a:solidFill>
            <a:prstDash val="solid"/>
            <a:round/>
            <a:headEnd type="none" w="med" len="med"/>
            <a:tailEnd type="none" w="med" len="med"/>
          </a:ln>
        </p:spPr>
        <p:txBody>
          <a:bodyPr lIns="130027" tIns="130027" rIns="130027" bIns="130027" anchor="ctr" anchorCtr="0">
            <a:noAutofit/>
          </a:bodyPr>
          <a:lstStyle/>
          <a:p>
            <a:pPr algn="l" defTabSz="1300460" hangingPunct="1">
              <a:defRPr/>
            </a:pPr>
            <a:endParaRPr sz="2560">
              <a:latin typeface="Calibri"/>
              <a:ea typeface="Calibri"/>
              <a:cs typeface="Calibri"/>
              <a:sym typeface="Calibri"/>
            </a:endParaRPr>
          </a:p>
        </p:txBody>
      </p:sp>
      <p:sp>
        <p:nvSpPr>
          <p:cNvPr id="5" name="TextBox 4"/>
          <p:cNvSpPr txBox="1"/>
          <p:nvPr/>
        </p:nvSpPr>
        <p:spPr>
          <a:xfrm>
            <a:off x="9405798" y="8994373"/>
            <a:ext cx="3599003" cy="398699"/>
          </a:xfrm>
          <a:prstGeom prst="rect">
            <a:avLst/>
          </a:prstGeom>
          <a:noFill/>
        </p:spPr>
        <p:txBody>
          <a:bodyPr wrap="square" rtlCol="0">
            <a:spAutoFit/>
          </a:bodyPr>
          <a:lstStyle/>
          <a:p>
            <a:pPr algn="l" defTabSz="1300460" hangingPunct="1">
              <a:defRPr/>
            </a:pPr>
            <a:r>
              <a:rPr lang="en-US" sz="1991" dirty="0">
                <a:solidFill>
                  <a:srgbClr val="FFFFFF"/>
                </a:solidFill>
                <a:latin typeface="Arial"/>
                <a:ea typeface="+mn-ea"/>
                <a:cs typeface="Arial"/>
                <a:sym typeface="Arial"/>
              </a:rPr>
              <a:t>Image Credit: Pixabay.com</a:t>
            </a:r>
          </a:p>
        </p:txBody>
      </p:sp>
      <p:pic>
        <p:nvPicPr>
          <p:cNvPr id="6" name="Shape 88">
            <a:extLst>
              <a:ext uri="{FF2B5EF4-FFF2-40B4-BE49-F238E27FC236}">
                <a16:creationId xmlns:a16="http://schemas.microsoft.com/office/drawing/2014/main" id="{642ED136-50FF-8847-A941-0D842ECFE1AD}"/>
              </a:ext>
            </a:extLst>
          </p:cNvPr>
          <p:cNvPicPr preferRelativeResize="0"/>
          <p:nvPr/>
        </p:nvPicPr>
        <p:blipFill>
          <a:blip r:embed="rId3">
            <a:alphaModFix/>
          </a:blip>
          <a:stretch>
            <a:fillRect/>
          </a:stretch>
        </p:blipFill>
        <p:spPr>
          <a:xfrm>
            <a:off x="2506066" y="1397653"/>
            <a:ext cx="4483051" cy="4038754"/>
          </a:xfrm>
          <a:prstGeom prst="rect">
            <a:avLst/>
          </a:prstGeom>
          <a:noFill/>
          <a:ln>
            <a:noFill/>
          </a:ln>
        </p:spPr>
      </p:pic>
    </p:spTree>
    <p:extLst>
      <p:ext uri="{BB962C8B-B14F-4D97-AF65-F5344CB8AC3E}">
        <p14:creationId xmlns:p14="http://schemas.microsoft.com/office/powerpoint/2010/main" val="75464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43342" y="175354"/>
            <a:ext cx="12118187" cy="814507"/>
          </a:xfrm>
          <a:prstGeom prst="rect">
            <a:avLst/>
          </a:prstGeom>
        </p:spPr>
        <p:txBody>
          <a:bodyPr lIns="130027" tIns="130027" rIns="130027" bIns="130027" anchor="t" anchorCtr="0">
            <a:noAutofit/>
          </a:bodyPr>
          <a:lstStyle/>
          <a:p>
            <a:pPr algn="ctr"/>
            <a:r>
              <a:rPr lang="en" sz="6258" b="1" dirty="0"/>
              <a:t>Pair-Share Brainstorm</a:t>
            </a:r>
          </a:p>
        </p:txBody>
      </p:sp>
      <p:sp>
        <p:nvSpPr>
          <p:cNvPr id="95" name="Shape 95"/>
          <p:cNvSpPr txBox="1">
            <a:spLocks noGrp="1"/>
          </p:cNvSpPr>
          <p:nvPr>
            <p:ph type="body" idx="1"/>
          </p:nvPr>
        </p:nvSpPr>
        <p:spPr>
          <a:xfrm>
            <a:off x="4876801" y="2859360"/>
            <a:ext cx="7440889" cy="4034880"/>
          </a:xfrm>
          <a:prstGeom prst="rect">
            <a:avLst/>
          </a:prstGeom>
        </p:spPr>
        <p:txBody>
          <a:bodyPr lIns="130027" tIns="130027" rIns="130027" bIns="130027" anchor="t" anchorCtr="0">
            <a:noAutofit/>
          </a:bodyPr>
          <a:lstStyle/>
          <a:p>
            <a:pPr algn="ctr"/>
            <a:r>
              <a:rPr lang="en" sz="6258" dirty="0"/>
              <a:t>How do </a:t>
            </a:r>
            <a:r>
              <a:rPr lang="en" sz="6258" i="1" dirty="0"/>
              <a:t>you </a:t>
            </a:r>
            <a:r>
              <a:rPr lang="en" sz="6258" dirty="0"/>
              <a:t>define “addiction”?</a:t>
            </a:r>
          </a:p>
          <a:p>
            <a:pPr algn="ctr"/>
            <a:endParaRPr lang="en" sz="6258" dirty="0"/>
          </a:p>
          <a:p>
            <a:pPr algn="ctr"/>
            <a:r>
              <a:rPr lang="en" sz="6258" dirty="0"/>
              <a:t>Give examples</a:t>
            </a:r>
          </a:p>
        </p:txBody>
      </p:sp>
      <p:pic>
        <p:nvPicPr>
          <p:cNvPr id="97" name="Shape 97"/>
          <p:cNvPicPr preferRelativeResize="0"/>
          <p:nvPr/>
        </p:nvPicPr>
        <p:blipFill rotWithShape="1">
          <a:blip r:embed="rId3">
            <a:extLst>
              <a:ext uri="{28A0092B-C50C-407E-A947-70E740481C1C}">
                <a14:useLocalDpi xmlns:a14="http://schemas.microsoft.com/office/drawing/2010/main"/>
              </a:ext>
            </a:extLst>
          </a:blip>
          <a:srcRect/>
          <a:stretch/>
        </p:blipFill>
        <p:spPr>
          <a:xfrm>
            <a:off x="-368351" y="3240018"/>
            <a:ext cx="5513731" cy="6664363"/>
          </a:xfrm>
          <a:prstGeom prst="rect">
            <a:avLst/>
          </a:prstGeom>
          <a:noFill/>
          <a:ln>
            <a:noFill/>
          </a:ln>
        </p:spPr>
      </p:pic>
      <p:sp>
        <p:nvSpPr>
          <p:cNvPr id="6" name="Shape 63">
            <a:extLst>
              <a:ext uri="{FF2B5EF4-FFF2-40B4-BE49-F238E27FC236}">
                <a16:creationId xmlns:a16="http://schemas.microsoft.com/office/drawing/2014/main" id="{8DA2B631-B99F-7F4A-AEB6-C60867F10001}"/>
              </a:ext>
            </a:extLst>
          </p:cNvPr>
          <p:cNvSpPr/>
          <p:nvPr/>
        </p:nvSpPr>
        <p:spPr>
          <a:xfrm>
            <a:off x="0" y="1449503"/>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sp>
        <p:nvSpPr>
          <p:cNvPr id="7" name="TextBox 6">
            <a:extLst>
              <a:ext uri="{FF2B5EF4-FFF2-40B4-BE49-F238E27FC236}">
                <a16:creationId xmlns:a16="http://schemas.microsoft.com/office/drawing/2014/main" id="{B9189E10-B0AD-8B44-9037-F2D8DE7C8075}"/>
              </a:ext>
            </a:extLst>
          </p:cNvPr>
          <p:cNvSpPr txBox="1"/>
          <p:nvPr/>
        </p:nvSpPr>
        <p:spPr>
          <a:xfrm>
            <a:off x="3378200" y="1479825"/>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43307" y="190485"/>
            <a:ext cx="12118187" cy="814507"/>
          </a:xfrm>
          <a:prstGeom prst="rect">
            <a:avLst/>
          </a:prstGeom>
        </p:spPr>
        <p:txBody>
          <a:bodyPr lIns="130027" tIns="130027" rIns="130027" bIns="130027" anchor="t" anchorCtr="0">
            <a:noAutofit/>
          </a:bodyPr>
          <a:lstStyle/>
          <a:p>
            <a:r>
              <a:rPr lang="en" sz="6258" dirty="0"/>
              <a:t>What is Addiction? </a:t>
            </a:r>
          </a:p>
        </p:txBody>
      </p:sp>
      <p:sp>
        <p:nvSpPr>
          <p:cNvPr id="6" name="Shape 103"/>
          <p:cNvSpPr txBox="1">
            <a:spLocks noGrp="1"/>
          </p:cNvSpPr>
          <p:nvPr>
            <p:ph type="body" idx="1"/>
          </p:nvPr>
        </p:nvSpPr>
        <p:spPr>
          <a:xfrm>
            <a:off x="443307" y="2492587"/>
            <a:ext cx="12118187" cy="6478507"/>
          </a:xfrm>
          <a:prstGeom prst="rect">
            <a:avLst/>
          </a:prstGeom>
        </p:spPr>
        <p:txBody>
          <a:bodyPr lIns="130027" tIns="130027" rIns="130027" bIns="130027" anchor="ctr" anchorCtr="0">
            <a:noAutofit/>
          </a:bodyPr>
          <a:lstStyle/>
          <a:p>
            <a:pPr algn="ctr">
              <a:lnSpc>
                <a:spcPct val="100000"/>
              </a:lnSpc>
            </a:pPr>
            <a:r>
              <a:rPr lang="en" sz="4267" dirty="0"/>
              <a:t>“</a:t>
            </a:r>
            <a:r>
              <a:rPr lang="en" sz="4267" dirty="0">
                <a:solidFill>
                  <a:schemeClr val="dk1"/>
                </a:solidFill>
              </a:rPr>
              <a:t>Addiction is defined as a chronic, relapsing brain disease that is characterized by compulsive drug seeking and use, despite harmful consequences.</a:t>
            </a:r>
            <a:r>
              <a:rPr lang="en-US" sz="4267" dirty="0">
                <a:solidFill>
                  <a:schemeClr val="dk1"/>
                </a:solidFill>
              </a:rPr>
              <a:t> </a:t>
            </a:r>
            <a:r>
              <a:rPr lang="en" sz="4267" dirty="0">
                <a:solidFill>
                  <a:schemeClr val="dk1"/>
                </a:solidFill>
              </a:rPr>
              <a:t>It is considered a brain disease because drugs change the brain—they change its structure and how it works. These brain changes can be long-lasting, and can lead to the harmful behaviors seen in people</a:t>
            </a:r>
            <a:r>
              <a:rPr lang="en-US" sz="4267" dirty="0">
                <a:solidFill>
                  <a:schemeClr val="dk1"/>
                </a:solidFill>
              </a:rPr>
              <a:t> </a:t>
            </a:r>
            <a:r>
              <a:rPr lang="en" sz="4267" dirty="0">
                <a:solidFill>
                  <a:schemeClr val="dk1"/>
                </a:solidFill>
              </a:rPr>
              <a:t>who abuse drugs</a:t>
            </a:r>
            <a:r>
              <a:rPr lang="en" sz="4267" dirty="0">
                <a:solidFill>
                  <a:schemeClr val="tx1"/>
                </a:solidFill>
              </a:rPr>
              <a:t>.”</a:t>
            </a:r>
            <a:r>
              <a:rPr lang="en" sz="4267" dirty="0">
                <a:solidFill>
                  <a:srgbClr val="38761D"/>
                </a:solidFill>
              </a:rPr>
              <a:t> </a:t>
            </a:r>
          </a:p>
          <a:p>
            <a:pPr algn="ctr"/>
            <a:r>
              <a:rPr lang="en" sz="4267" dirty="0">
                <a:solidFill>
                  <a:schemeClr val="tx1"/>
                </a:solidFill>
              </a:rPr>
              <a:t>-NIDA</a:t>
            </a:r>
          </a:p>
        </p:txBody>
      </p:sp>
      <p:sp>
        <p:nvSpPr>
          <p:cNvPr id="4" name="Shape 63">
            <a:extLst>
              <a:ext uri="{FF2B5EF4-FFF2-40B4-BE49-F238E27FC236}">
                <a16:creationId xmlns:a16="http://schemas.microsoft.com/office/drawing/2014/main" id="{64B4CF85-D481-F941-AAF3-0E7ED26A3384}"/>
              </a:ext>
            </a:extLst>
          </p:cNvPr>
          <p:cNvSpPr/>
          <p:nvPr/>
        </p:nvSpPr>
        <p:spPr>
          <a:xfrm>
            <a:off x="0" y="1449503"/>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sp>
        <p:nvSpPr>
          <p:cNvPr id="5" name="TextBox 4">
            <a:extLst>
              <a:ext uri="{FF2B5EF4-FFF2-40B4-BE49-F238E27FC236}">
                <a16:creationId xmlns:a16="http://schemas.microsoft.com/office/drawing/2014/main" id="{F9681544-3C8B-684E-86A9-3E7A1C61F56E}"/>
              </a:ext>
            </a:extLst>
          </p:cNvPr>
          <p:cNvSpPr txBox="1"/>
          <p:nvPr/>
        </p:nvSpPr>
        <p:spPr>
          <a:xfrm>
            <a:off x="3378200" y="1479825"/>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extLst>
      <p:ext uri="{BB962C8B-B14F-4D97-AF65-F5344CB8AC3E}">
        <p14:creationId xmlns:p14="http://schemas.microsoft.com/office/powerpoint/2010/main" val="84351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43304" y="2447360"/>
            <a:ext cx="12118187" cy="4858880"/>
          </a:xfrm>
          <a:prstGeom prst="rect">
            <a:avLst/>
          </a:prstGeom>
        </p:spPr>
        <p:txBody>
          <a:bodyPr lIns="130027" tIns="130027" rIns="130027" bIns="130027" anchor="t" anchorCtr="0">
            <a:noAutofit/>
          </a:bodyPr>
          <a:lstStyle/>
          <a:p>
            <a:pPr algn="ctr"/>
            <a:r>
              <a:rPr lang="en" sz="3982" dirty="0"/>
              <a:t>“</a:t>
            </a:r>
            <a:r>
              <a:rPr lang="en" sz="3982" dirty="0">
                <a:solidFill>
                  <a:schemeClr val="dk1"/>
                </a:solidFill>
              </a:rPr>
              <a:t>Addiction is defined as a </a:t>
            </a:r>
            <a:r>
              <a:rPr lang="en" sz="3982" dirty="0">
                <a:solidFill>
                  <a:srgbClr val="A64D79"/>
                </a:solidFill>
              </a:rPr>
              <a:t>chronic</a:t>
            </a:r>
            <a:r>
              <a:rPr lang="en" sz="3982" dirty="0">
                <a:solidFill>
                  <a:schemeClr val="dk1"/>
                </a:solidFill>
              </a:rPr>
              <a:t>, </a:t>
            </a:r>
            <a:r>
              <a:rPr lang="en" sz="3982" dirty="0">
                <a:solidFill>
                  <a:srgbClr val="A64D79"/>
                </a:solidFill>
              </a:rPr>
              <a:t>relapsing</a:t>
            </a:r>
            <a:r>
              <a:rPr lang="en" sz="3982" dirty="0">
                <a:solidFill>
                  <a:schemeClr val="dk1"/>
                </a:solidFill>
              </a:rPr>
              <a:t> brain disease that is characterized by </a:t>
            </a:r>
            <a:r>
              <a:rPr lang="en" sz="3982" dirty="0">
                <a:solidFill>
                  <a:srgbClr val="A64D79"/>
                </a:solidFill>
              </a:rPr>
              <a:t>compulsive drug seeking</a:t>
            </a:r>
            <a:r>
              <a:rPr lang="en" sz="3982" dirty="0">
                <a:solidFill>
                  <a:schemeClr val="dk1"/>
                </a:solidFill>
              </a:rPr>
              <a:t> and use, </a:t>
            </a:r>
            <a:r>
              <a:rPr lang="en" sz="3982" dirty="0">
                <a:solidFill>
                  <a:srgbClr val="A64D79"/>
                </a:solidFill>
              </a:rPr>
              <a:t>despite harmful consequences</a:t>
            </a:r>
            <a:r>
              <a:rPr lang="en" sz="3982" dirty="0">
                <a:solidFill>
                  <a:schemeClr val="dk1"/>
                </a:solidFill>
              </a:rPr>
              <a:t>. </a:t>
            </a:r>
            <a:r>
              <a:rPr lang="en" sz="3982" dirty="0">
                <a:solidFill>
                  <a:srgbClr val="FFFFFF"/>
                </a:solidFill>
              </a:rPr>
              <a:t>It is considered a brain disease because drugs change the brain—they change its structure and how it works. These brain changes can be long-lasting, and can lead to the harmful behaviors seen in people who abuse drugs.</a:t>
            </a:r>
            <a:r>
              <a:rPr lang="en" sz="3982" dirty="0">
                <a:solidFill>
                  <a:srgbClr val="38761D"/>
                </a:solidFill>
              </a:rPr>
              <a:t>”</a:t>
            </a:r>
            <a:r>
              <a:rPr lang="en" sz="4551" dirty="0">
                <a:solidFill>
                  <a:srgbClr val="38761D"/>
                </a:solidFill>
              </a:rPr>
              <a:t> </a:t>
            </a:r>
          </a:p>
          <a:p>
            <a:pPr algn="ctr"/>
            <a:r>
              <a:rPr lang="en" sz="4551" dirty="0">
                <a:solidFill>
                  <a:srgbClr val="38761D"/>
                </a:solidFill>
              </a:rPr>
              <a:t>-NIDA</a:t>
            </a:r>
          </a:p>
        </p:txBody>
      </p:sp>
      <p:sp>
        <p:nvSpPr>
          <p:cNvPr id="110" name="Shape 110"/>
          <p:cNvSpPr txBox="1">
            <a:spLocks noGrp="1"/>
          </p:cNvSpPr>
          <p:nvPr>
            <p:ph type="title"/>
          </p:nvPr>
        </p:nvSpPr>
        <p:spPr>
          <a:xfrm>
            <a:off x="443307" y="161776"/>
            <a:ext cx="12118187" cy="814507"/>
          </a:xfrm>
          <a:prstGeom prst="rect">
            <a:avLst/>
          </a:prstGeom>
        </p:spPr>
        <p:txBody>
          <a:bodyPr lIns="130027" tIns="130027" rIns="130027" bIns="130027" anchor="t" anchorCtr="0">
            <a:noAutofit/>
          </a:bodyPr>
          <a:lstStyle/>
          <a:p>
            <a:pPr algn="ctr"/>
            <a:r>
              <a:rPr lang="en" sz="6258" b="1" dirty="0"/>
              <a:t>What is Addiction? </a:t>
            </a:r>
          </a:p>
        </p:txBody>
      </p:sp>
      <p:sp>
        <p:nvSpPr>
          <p:cNvPr id="5" name="Shape 63">
            <a:extLst>
              <a:ext uri="{FF2B5EF4-FFF2-40B4-BE49-F238E27FC236}">
                <a16:creationId xmlns:a16="http://schemas.microsoft.com/office/drawing/2014/main" id="{4A16E511-3866-DA49-8CCC-A3969856E11D}"/>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6" name="TextBox 5">
            <a:extLst>
              <a:ext uri="{FF2B5EF4-FFF2-40B4-BE49-F238E27FC236}">
                <a16:creationId xmlns:a16="http://schemas.microsoft.com/office/drawing/2014/main" id="{BE19E1DB-9BED-104F-B2F7-8A0366C4BD48}"/>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443304" y="2447360"/>
            <a:ext cx="12118187" cy="4858880"/>
          </a:xfrm>
          <a:prstGeom prst="rect">
            <a:avLst/>
          </a:prstGeom>
        </p:spPr>
        <p:txBody>
          <a:bodyPr lIns="130027" tIns="130027" rIns="130027" bIns="130027" anchor="t" anchorCtr="0">
            <a:noAutofit/>
          </a:bodyPr>
          <a:lstStyle/>
          <a:p>
            <a:pPr algn="ctr"/>
            <a:r>
              <a:rPr lang="en" sz="4551" dirty="0"/>
              <a:t>“</a:t>
            </a:r>
            <a:r>
              <a:rPr lang="en" sz="3982" dirty="0">
                <a:solidFill>
                  <a:srgbClr val="000000"/>
                </a:solidFill>
              </a:rPr>
              <a:t>Addiction is a long-term disease where an individual has an overwhelming desire to find and use drugs, even though there are dangerous consequences.</a:t>
            </a:r>
            <a:r>
              <a:rPr lang="en" sz="3982" dirty="0">
                <a:solidFill>
                  <a:srgbClr val="A64D79"/>
                </a:solidFill>
              </a:rPr>
              <a:t> It is considered a brain disease because drugs change the brain—they change its structure and how it works. These brain changes can be long-lasting, and can lead to the harmful behaviors seen in people who abuse drugs.</a:t>
            </a:r>
            <a:r>
              <a:rPr lang="en" sz="3982" dirty="0">
                <a:solidFill>
                  <a:srgbClr val="38761D"/>
                </a:solidFill>
              </a:rPr>
              <a:t>”</a:t>
            </a:r>
            <a:r>
              <a:rPr lang="en" sz="4551" dirty="0">
                <a:solidFill>
                  <a:srgbClr val="38761D"/>
                </a:solidFill>
              </a:rPr>
              <a:t> </a:t>
            </a:r>
          </a:p>
          <a:p>
            <a:pPr algn="ctr"/>
            <a:r>
              <a:rPr lang="en" sz="4551" dirty="0">
                <a:solidFill>
                  <a:srgbClr val="38761D"/>
                </a:solidFill>
              </a:rPr>
              <a:t>-NIDA</a:t>
            </a:r>
          </a:p>
        </p:txBody>
      </p:sp>
      <p:sp>
        <p:nvSpPr>
          <p:cNvPr id="117" name="Shape 117"/>
          <p:cNvSpPr txBox="1">
            <a:spLocks noGrp="1"/>
          </p:cNvSpPr>
          <p:nvPr>
            <p:ph type="title"/>
          </p:nvPr>
        </p:nvSpPr>
        <p:spPr>
          <a:xfrm>
            <a:off x="443304" y="235139"/>
            <a:ext cx="12118187" cy="814507"/>
          </a:xfrm>
          <a:prstGeom prst="rect">
            <a:avLst/>
          </a:prstGeom>
        </p:spPr>
        <p:txBody>
          <a:bodyPr lIns="130027" tIns="130027" rIns="130027" bIns="130027" anchor="t" anchorCtr="0">
            <a:noAutofit/>
          </a:bodyPr>
          <a:lstStyle/>
          <a:p>
            <a:pPr algn="ctr"/>
            <a:r>
              <a:rPr lang="en" sz="5120" b="1" dirty="0"/>
              <a:t>What is Addiction? </a:t>
            </a:r>
          </a:p>
        </p:txBody>
      </p:sp>
      <p:sp>
        <p:nvSpPr>
          <p:cNvPr id="5" name="Shape 63">
            <a:extLst>
              <a:ext uri="{FF2B5EF4-FFF2-40B4-BE49-F238E27FC236}">
                <a16:creationId xmlns:a16="http://schemas.microsoft.com/office/drawing/2014/main" id="{CC81E2B8-1390-CA43-98E5-F0CB7A7C53E8}"/>
              </a:ext>
            </a:extLst>
          </p:cNvPr>
          <p:cNvSpPr/>
          <p:nvPr/>
        </p:nvSpPr>
        <p:spPr>
          <a:xfrm>
            <a:off x="1" y="1384659"/>
            <a:ext cx="13004796"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76" hangingPunct="1">
              <a:defRPr/>
            </a:pPr>
            <a:endParaRPr sz="1200">
              <a:solidFill>
                <a:sysClr val="windowText" lastClr="000000"/>
              </a:solidFill>
              <a:latin typeface="Calibri"/>
              <a:ea typeface="+mn-ea"/>
              <a:cs typeface="+mn-cs"/>
              <a:sym typeface="Helvetica"/>
            </a:endParaRPr>
          </a:p>
        </p:txBody>
      </p:sp>
      <p:sp>
        <p:nvSpPr>
          <p:cNvPr id="6" name="TextBox 5">
            <a:extLst>
              <a:ext uri="{FF2B5EF4-FFF2-40B4-BE49-F238E27FC236}">
                <a16:creationId xmlns:a16="http://schemas.microsoft.com/office/drawing/2014/main" id="{13FEE014-640E-2846-BE90-D1ED000772D7}"/>
              </a:ext>
            </a:extLst>
          </p:cNvPr>
          <p:cNvSpPr txBox="1"/>
          <p:nvPr/>
        </p:nvSpPr>
        <p:spPr>
          <a:xfrm>
            <a:off x="3378200" y="1412557"/>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43307" y="2445529"/>
            <a:ext cx="12118187" cy="6478507"/>
          </a:xfrm>
          <a:prstGeom prst="rect">
            <a:avLst/>
          </a:prstGeom>
        </p:spPr>
        <p:txBody>
          <a:bodyPr lIns="130027" tIns="130027" rIns="130027" bIns="130027" anchor="t" anchorCtr="0">
            <a:noAutofit/>
          </a:bodyPr>
          <a:lstStyle/>
          <a:p>
            <a:pPr algn="ctr"/>
            <a:r>
              <a:rPr lang="en" sz="4835" dirty="0"/>
              <a:t>“</a:t>
            </a:r>
            <a:r>
              <a:rPr lang="en" sz="4835" dirty="0">
                <a:solidFill>
                  <a:srgbClr val="38761D"/>
                </a:solidFill>
              </a:rPr>
              <a:t>Addiction is a long-term disease where an individual has an overwhelming desire to find and use drugs, even though there are dangerous consequences. Addiction is a disease because it can result in long-term changes in the brain structure, function, and behaviors caused by drug use</a:t>
            </a:r>
            <a:r>
              <a:rPr lang="en" sz="4835" dirty="0">
                <a:solidFill>
                  <a:schemeClr val="tx1"/>
                </a:solidFill>
              </a:rPr>
              <a:t>” </a:t>
            </a:r>
          </a:p>
        </p:txBody>
      </p:sp>
      <p:sp>
        <p:nvSpPr>
          <p:cNvPr id="4" name="Shape 63">
            <a:extLst>
              <a:ext uri="{FF2B5EF4-FFF2-40B4-BE49-F238E27FC236}">
                <a16:creationId xmlns:a16="http://schemas.microsoft.com/office/drawing/2014/main" id="{63C78866-636C-4447-B722-AA2CA26D69F6}"/>
              </a:ext>
            </a:extLst>
          </p:cNvPr>
          <p:cNvSpPr/>
          <p:nvPr/>
        </p:nvSpPr>
        <p:spPr>
          <a:xfrm>
            <a:off x="0" y="1449503"/>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sp>
        <p:nvSpPr>
          <p:cNvPr id="5" name="Shape 205">
            <a:extLst>
              <a:ext uri="{FF2B5EF4-FFF2-40B4-BE49-F238E27FC236}">
                <a16:creationId xmlns:a16="http://schemas.microsoft.com/office/drawing/2014/main" id="{E7AA2C2B-13D3-2E4E-A71C-548E7849E876}"/>
              </a:ext>
            </a:extLst>
          </p:cNvPr>
          <p:cNvSpPr txBox="1">
            <a:spLocks noGrp="1"/>
          </p:cNvSpPr>
          <p:nvPr>
            <p:ph type="title"/>
          </p:nvPr>
        </p:nvSpPr>
        <p:spPr>
          <a:xfrm>
            <a:off x="443307" y="190485"/>
            <a:ext cx="12118187" cy="814507"/>
          </a:xfrm>
          <a:prstGeom prst="rect">
            <a:avLst/>
          </a:prstGeom>
        </p:spPr>
        <p:txBody>
          <a:bodyPr lIns="130027" tIns="130027" rIns="130027" bIns="130027" anchor="t" anchorCtr="0">
            <a:noAutofit/>
          </a:bodyPr>
          <a:lstStyle/>
          <a:p>
            <a:r>
              <a:rPr lang="en" sz="6258" dirty="0"/>
              <a:t>What is Addiction? </a:t>
            </a:r>
          </a:p>
        </p:txBody>
      </p:sp>
      <p:sp>
        <p:nvSpPr>
          <p:cNvPr id="6" name="TextBox 5">
            <a:extLst>
              <a:ext uri="{FF2B5EF4-FFF2-40B4-BE49-F238E27FC236}">
                <a16:creationId xmlns:a16="http://schemas.microsoft.com/office/drawing/2014/main" id="{FFB999D4-A5DA-0846-AE21-43FE0AA5DFBE}"/>
              </a:ext>
            </a:extLst>
          </p:cNvPr>
          <p:cNvSpPr txBox="1"/>
          <p:nvPr/>
        </p:nvSpPr>
        <p:spPr>
          <a:xfrm>
            <a:off x="3378200" y="1479825"/>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spTree>
    <p:extLst>
      <p:ext uri="{BB962C8B-B14F-4D97-AF65-F5344CB8AC3E}">
        <p14:creationId xmlns:p14="http://schemas.microsoft.com/office/powerpoint/2010/main" val="229657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a:spLocks noGrp="1"/>
          </p:cNvSpPr>
          <p:nvPr>
            <p:ph type="title"/>
          </p:nvPr>
        </p:nvSpPr>
        <p:spPr>
          <a:xfrm>
            <a:off x="443307" y="381001"/>
            <a:ext cx="12118187" cy="861013"/>
          </a:xfrm>
          <a:prstGeom prst="rect">
            <a:avLst/>
          </a:prstGeom>
        </p:spPr>
        <p:txBody>
          <a:bodyPr lIns="130027" tIns="130027" rIns="130027" bIns="130027" anchor="t" anchorCtr="0">
            <a:noAutofit/>
          </a:bodyPr>
          <a:lstStyle/>
          <a:p>
            <a:pPr>
              <a:spcBef>
                <a:spcPts val="3413"/>
              </a:spcBef>
              <a:spcAft>
                <a:spcPts val="853"/>
              </a:spcAft>
              <a:buSzPct val="36666"/>
            </a:pPr>
            <a:r>
              <a:rPr lang="en" sz="4267" dirty="0"/>
              <a:t>Understanding Addiction as a Disease (Wait21)</a:t>
            </a:r>
          </a:p>
          <a:p>
            <a:endParaRPr sz="4267" dirty="0"/>
          </a:p>
        </p:txBody>
      </p:sp>
      <p:sp>
        <p:nvSpPr>
          <p:cNvPr id="5" name="TextBox 4">
            <a:extLst>
              <a:ext uri="{FF2B5EF4-FFF2-40B4-BE49-F238E27FC236}">
                <a16:creationId xmlns:a16="http://schemas.microsoft.com/office/drawing/2014/main" id="{17212885-A4D4-D54D-8829-70D0BEC6BC7D}"/>
              </a:ext>
            </a:extLst>
          </p:cNvPr>
          <p:cNvSpPr txBox="1"/>
          <p:nvPr/>
        </p:nvSpPr>
        <p:spPr>
          <a:xfrm>
            <a:off x="12302837" y="1717964"/>
            <a:ext cx="184731" cy="276999"/>
          </a:xfrm>
          <a:prstGeom prst="rect">
            <a:avLst/>
          </a:prstGeom>
          <a:noFill/>
        </p:spPr>
        <p:txBody>
          <a:bodyPr wrap="none" rtlCol="0">
            <a:spAutoFit/>
          </a:bodyPr>
          <a:lstStyle/>
          <a:p>
            <a:pPr algn="l" defTabSz="457176" hangingPunct="1">
              <a:defRPr/>
            </a:pPr>
            <a:endParaRPr lang="en-US" sz="1200" dirty="0">
              <a:solidFill>
                <a:sysClr val="windowText" lastClr="000000"/>
              </a:solidFill>
              <a:latin typeface="Arial"/>
              <a:ea typeface="+mn-ea"/>
              <a:cs typeface="+mn-cs"/>
              <a:sym typeface="Helvetica"/>
            </a:endParaRPr>
          </a:p>
        </p:txBody>
      </p:sp>
      <p:sp>
        <p:nvSpPr>
          <p:cNvPr id="9" name="Shape 63">
            <a:extLst>
              <a:ext uri="{FF2B5EF4-FFF2-40B4-BE49-F238E27FC236}">
                <a16:creationId xmlns:a16="http://schemas.microsoft.com/office/drawing/2014/main" id="{404BFF62-7EA1-934C-95DC-9DA59DA6B122}"/>
              </a:ext>
            </a:extLst>
          </p:cNvPr>
          <p:cNvSpPr/>
          <p:nvPr/>
        </p:nvSpPr>
        <p:spPr>
          <a:xfrm>
            <a:off x="0" y="1418677"/>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l" defTabSz="457152" hangingPunct="1">
              <a:defRPr/>
            </a:pPr>
            <a:endParaRPr sz="1200">
              <a:solidFill>
                <a:sysClr val="windowText" lastClr="000000"/>
              </a:solidFill>
              <a:latin typeface="Calibri"/>
              <a:ea typeface="+mn-ea"/>
              <a:cs typeface="+mn-cs"/>
              <a:sym typeface="Helvetica"/>
            </a:endParaRPr>
          </a:p>
        </p:txBody>
      </p:sp>
      <p:sp>
        <p:nvSpPr>
          <p:cNvPr id="6" name="TextBox 5">
            <a:extLst>
              <a:ext uri="{FF2B5EF4-FFF2-40B4-BE49-F238E27FC236}">
                <a16:creationId xmlns:a16="http://schemas.microsoft.com/office/drawing/2014/main" id="{1D5E0CE6-BFA7-1B40-9032-24307A2F1FC2}"/>
              </a:ext>
            </a:extLst>
          </p:cNvPr>
          <p:cNvSpPr txBox="1"/>
          <p:nvPr/>
        </p:nvSpPr>
        <p:spPr>
          <a:xfrm>
            <a:off x="3378200" y="1457402"/>
            <a:ext cx="6248400" cy="492443"/>
          </a:xfrm>
          <a:prstGeom prst="rect">
            <a:avLst/>
          </a:prstGeom>
          <a:noFill/>
        </p:spPr>
        <p:txBody>
          <a:bodyPr wrap="square" rtlCol="0">
            <a:spAutoFit/>
          </a:bodyPr>
          <a:lstStyle/>
          <a:p>
            <a:pPr defTabSz="457176" hangingPunct="1">
              <a:defRPr/>
            </a:pPr>
            <a:r>
              <a:rPr lang="en-US" sz="2600" dirty="0">
                <a:solidFill>
                  <a:prstClr val="white">
                    <a:lumMod val="85000"/>
                  </a:prstClr>
                </a:solidFill>
                <a:latin typeface="Calibri"/>
                <a:ea typeface="+mn-ea"/>
                <a:cs typeface="+mn-cs"/>
                <a:sym typeface="Helvetica"/>
              </a:rPr>
              <a:t>tobaccopreventiontoolkit.stanford.edu</a:t>
            </a:r>
          </a:p>
        </p:txBody>
      </p:sp>
      <p:pic>
        <p:nvPicPr>
          <p:cNvPr id="2" name="Online Media 1" descr="Understanding Addiction as a Disease (Wait21)">
            <a:hlinkClick r:id="" action="ppaction://media"/>
            <a:extLst>
              <a:ext uri="{FF2B5EF4-FFF2-40B4-BE49-F238E27FC236}">
                <a16:creationId xmlns:a16="http://schemas.microsoft.com/office/drawing/2014/main" id="{4C90B01E-D644-BF40-A6E2-A8393A0CB706}"/>
              </a:ext>
            </a:extLst>
          </p:cNvPr>
          <p:cNvPicPr>
            <a:picLocks noRot="1" noChangeAspect="1"/>
          </p:cNvPicPr>
          <p:nvPr>
            <a:videoFile r:link="rId1"/>
          </p:nvPr>
        </p:nvPicPr>
        <p:blipFill>
          <a:blip r:embed="rId4"/>
          <a:stretch>
            <a:fillRect/>
          </a:stretch>
        </p:blipFill>
        <p:spPr>
          <a:xfrm>
            <a:off x="0" y="2235137"/>
            <a:ext cx="13004800" cy="7347712"/>
          </a:xfrm>
          <a:prstGeom prst="rect">
            <a:avLst/>
          </a:prstGeom>
        </p:spPr>
      </p:pic>
    </p:spTree>
    <p:extLst>
      <p:ext uri="{BB962C8B-B14F-4D97-AF65-F5344CB8AC3E}">
        <p14:creationId xmlns:p14="http://schemas.microsoft.com/office/powerpoint/2010/main" val="340899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P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P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17486</TotalTime>
  <Words>2507</Words>
  <Application>Microsoft Macintosh PowerPoint</Application>
  <PresentationFormat>Custom</PresentationFormat>
  <Paragraphs>211</Paragraphs>
  <Slides>25</Slides>
  <Notes>25</Notes>
  <HiddenSlides>0</HiddenSlides>
  <MMClips>3</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25</vt:i4>
      </vt:variant>
    </vt:vector>
  </HeadingPairs>
  <TitlesOfParts>
    <vt:vector size="36" baseType="lpstr">
      <vt:lpstr>Arial</vt:lpstr>
      <vt:lpstr>Calibri</vt:lpstr>
      <vt:lpstr>Calibri Light</vt:lpstr>
      <vt:lpstr>Helvetica</vt:lpstr>
      <vt:lpstr>Helvetica Neue</vt:lpstr>
      <vt:lpstr>simple-light-2</vt:lpstr>
      <vt:lpstr>2_Office Theme</vt:lpstr>
      <vt:lpstr>TPT</vt:lpstr>
      <vt:lpstr>1_TPT</vt:lpstr>
      <vt:lpstr>5_Office Theme</vt:lpstr>
      <vt:lpstr>7_Office Theme</vt:lpstr>
      <vt:lpstr>Addiction 101</vt:lpstr>
      <vt:lpstr>In this presentation:</vt:lpstr>
      <vt:lpstr>Definition of Addiction</vt:lpstr>
      <vt:lpstr>Pair-Share Brainstorm</vt:lpstr>
      <vt:lpstr>What is Addiction? </vt:lpstr>
      <vt:lpstr>What is Addiction? </vt:lpstr>
      <vt:lpstr>What is Addiction? </vt:lpstr>
      <vt:lpstr>What is Addiction? </vt:lpstr>
      <vt:lpstr>Understanding Addiction as a Disease (Wait21) </vt:lpstr>
      <vt:lpstr>Background on  the Brain </vt:lpstr>
      <vt:lpstr>Reward Pathway</vt:lpstr>
      <vt:lpstr>PowerPoint Presentation</vt:lpstr>
      <vt:lpstr>Summary of Addiction Physiology</vt:lpstr>
      <vt:lpstr>Addiction Myths</vt:lpstr>
      <vt:lpstr>Common Ideas Brainstorm</vt:lpstr>
      <vt:lpstr>Myths About Addiction </vt:lpstr>
      <vt:lpstr>Short Term and Long Term Effects</vt:lpstr>
      <vt:lpstr>How Addiction Changes Your Brain (CNN) </vt:lpstr>
      <vt:lpstr>Effects on Loved Ones </vt:lpstr>
      <vt:lpstr>Health Effects </vt:lpstr>
      <vt:lpstr>Teen.smokefree.gov</vt:lpstr>
      <vt:lpstr>PowerPoint Presentation</vt:lpstr>
      <vt:lpstr>California Smoker’s Helpline</vt:lpstr>
      <vt:lpstr>My Life, My Quit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    </dc:title>
  <cp:lastModifiedBy>Richard Daniel Ceballos III</cp:lastModifiedBy>
  <cp:revision>162</cp:revision>
  <cp:lastPrinted>2021-07-15T19:22:41Z</cp:lastPrinted>
  <dcterms:modified xsi:type="dcterms:W3CDTF">2021-07-15T19:32:38Z</dcterms:modified>
</cp:coreProperties>
</file>