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00" r:id="rId1"/>
    <p:sldMasterId id="2147483934" r:id="rId2"/>
    <p:sldMasterId id="2147483962" r:id="rId3"/>
    <p:sldMasterId id="2147483973" r:id="rId4"/>
    <p:sldMasterId id="2147483983" r:id="rId5"/>
    <p:sldMasterId id="2147483996" r:id="rId6"/>
    <p:sldMasterId id="2147484010" r:id="rId7"/>
    <p:sldMasterId id="2147484021" r:id="rId8"/>
    <p:sldMasterId id="2147484037" r:id="rId9"/>
    <p:sldMasterId id="2147484051" r:id="rId10"/>
    <p:sldMasterId id="2147484065" r:id="rId11"/>
  </p:sldMasterIdLst>
  <p:notesMasterIdLst>
    <p:notesMasterId r:id="rId39"/>
  </p:notesMasterIdLst>
  <p:sldIdLst>
    <p:sldId id="256" r:id="rId12"/>
    <p:sldId id="1716" r:id="rId13"/>
    <p:sldId id="1717" r:id="rId14"/>
    <p:sldId id="1718" r:id="rId15"/>
    <p:sldId id="1651" r:id="rId16"/>
    <p:sldId id="1719" r:id="rId17"/>
    <p:sldId id="1720" r:id="rId18"/>
    <p:sldId id="1721" r:id="rId19"/>
    <p:sldId id="1584" r:id="rId20"/>
    <p:sldId id="1722" r:id="rId21"/>
    <p:sldId id="282" r:id="rId22"/>
    <p:sldId id="1723" r:id="rId23"/>
    <p:sldId id="278" r:id="rId24"/>
    <p:sldId id="1724" r:id="rId25"/>
    <p:sldId id="1015" r:id="rId26"/>
    <p:sldId id="1011" r:id="rId27"/>
    <p:sldId id="1585" r:id="rId28"/>
    <p:sldId id="1725" r:id="rId29"/>
    <p:sldId id="267" r:id="rId30"/>
    <p:sldId id="276" r:id="rId31"/>
    <p:sldId id="1568" r:id="rId32"/>
    <p:sldId id="1650" r:id="rId33"/>
    <p:sldId id="1726" r:id="rId34"/>
    <p:sldId id="1727" r:id="rId35"/>
    <p:sldId id="1728" r:id="rId36"/>
    <p:sldId id="1729" r:id="rId37"/>
    <p:sldId id="1730"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E96"/>
    <a:srgbClr val="FA731E"/>
    <a:srgbClr val="ADBDD7"/>
    <a:srgbClr val="838AC6"/>
    <a:srgbClr val="36BA92"/>
    <a:srgbClr val="784B4D"/>
    <a:srgbClr val="8C5053"/>
    <a:srgbClr val="8BC4AF"/>
    <a:srgbClr val="74A491"/>
    <a:srgbClr val="C36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6"/>
    <p:restoredTop sz="59184"/>
  </p:normalViewPr>
  <p:slideViewPr>
    <p:cSldViewPr snapToGrid="0" snapToObjects="1">
      <p:cViewPr varScale="1">
        <p:scale>
          <a:sx n="51" d="100"/>
          <a:sy n="51" d="100"/>
        </p:scale>
        <p:origin x="2608" y="200"/>
      </p:cViewPr>
      <p:guideLst/>
    </p:cSldViewPr>
  </p:slideViewPr>
  <p:notesTextViewPr>
    <p:cViewPr>
      <p:scale>
        <a:sx n="160" d="100"/>
        <a:sy n="160" d="100"/>
      </p:scale>
      <p:origin x="0" y="0"/>
    </p:cViewPr>
  </p:notesTextViewPr>
  <p:sorterViewPr>
    <p:cViewPr>
      <p:scale>
        <a:sx n="60" d="100"/>
        <a:sy n="60" d="100"/>
      </p:scale>
      <p:origin x="0" y="0"/>
    </p:cViewPr>
  </p:sorterViewPr>
  <p:notesViewPr>
    <p:cSldViewPr snapToGrid="0" snapToObjects="1">
      <p:cViewPr varScale="1">
        <p:scale>
          <a:sx n="97" d="100"/>
          <a:sy n="97" d="100"/>
        </p:scale>
        <p:origin x="326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notesMaster" Target="notesMasters/notesMaster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1143000" y="685800"/>
            <a:ext cx="4572000" cy="3429000"/>
          </a:xfrm>
          <a:prstGeom prst="rect">
            <a:avLst/>
          </a:prstGeom>
        </p:spPr>
        <p:txBody>
          <a:bodyPr/>
          <a:lstStyle/>
          <a:p>
            <a:endParaRPr/>
          </a:p>
        </p:txBody>
      </p:sp>
      <p:sp>
        <p:nvSpPr>
          <p:cNvPr id="98" name="Shape 9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ens.drugabuse.gov/teachers/mind-over-matter/nicotine/how-does-nicotine-act-brai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tobaccofreekids.org/content/what_we_do/industry_watch/product_manipulation/2014_06_19_DesignedforAddiction_web.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ievapor.com/puff-bar-menthol-disposable-pod-device-10pcspack-p-1930.html" TargetMode="External"/><Relationship Id="rId3" Type="http://schemas.openxmlformats.org/officeDocument/2006/relationships/hyperlink" Target="https://support.juul.com/home/learn/faqs/juulpod-basics" TargetMode="External"/><Relationship Id="rId7" Type="http://schemas.openxmlformats.org/officeDocument/2006/relationships/hyperlink" Target="https://www.drugabuse.gov/publications/research-reports/tobacco-nicotine-e-cigarettes/how-does-tobacco-deliver-its-effect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suorinusa.com/collections/blowsauce-salted/products/blowsauce-watermelon-lollipop-e-juice-by-dripfire-30ml-salted-edtion?variant=1053863936026" TargetMode="External"/><Relationship Id="rId5" Type="http://schemas.openxmlformats.org/officeDocument/2006/relationships/hyperlink" Target="https://www.suorinusa.com/collections/suorin-vagon/products/suorin-vagon?variant=8436760281141" TargetMode="External"/><Relationship Id="rId4" Type="http://schemas.openxmlformats.org/officeDocument/2006/relationships/hyperlink" Target="https://puffecig.com/puff-bar-disposable-devic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map.naquitline.org/"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teen.smokefree.gov/"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ruthinitiative.org/what-we-do/quit-smoking-tool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obutt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ylifemyquit.com/?utm_source=fb&amp;utm_medium=soc&amp;utm_campaign=TP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inyurl.com/TPT-Nicotine-Addiction-Unit"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play.kahoot.it/#/?quizId=b3cd1d56-940f-49f7-8f42-867676fec1f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drug-abuse-addic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sz="1100" i="1" dirty="0">
                <a:solidFill>
                  <a:schemeClr val="dk1"/>
                </a:solidFill>
                <a:latin typeface="Calibri" panose="020F0502020204030204" pitchFamily="34" charset="0"/>
                <a:cs typeface="Calibri" panose="020F0502020204030204" pitchFamily="34" charset="0"/>
              </a:rPr>
              <a:t>Teacher Talking Points:</a:t>
            </a:r>
            <a:endParaRPr lang="en-US" sz="1100" i="1" dirty="0">
              <a:solidFill>
                <a:schemeClr val="dk1"/>
              </a:solidFill>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100" dirty="0">
                <a:solidFill>
                  <a:schemeClr val="dk1"/>
                </a:solidFill>
                <a:latin typeface="Calibri" panose="020F0502020204030204" pitchFamily="34" charset="0"/>
                <a:cs typeface="Calibri" panose="020F0502020204030204" pitchFamily="34" charset="0"/>
              </a:rPr>
              <a:t>This lesson will take a thorough look at nicotine addiction.</a:t>
            </a:r>
          </a:p>
          <a:p>
            <a:pPr lvl="0">
              <a:spcBef>
                <a:spcPts val="0"/>
              </a:spcBef>
              <a:buNone/>
            </a:pPr>
            <a:endParaRPr dirty="0"/>
          </a:p>
        </p:txBody>
      </p:sp>
    </p:spTree>
    <p:extLst>
      <p:ext uri="{BB962C8B-B14F-4D97-AF65-F5344CB8AC3E}">
        <p14:creationId xmlns:p14="http://schemas.microsoft.com/office/powerpoint/2010/main" val="78668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1100" b="0" i="1" u="none" strike="noStrike" cap="none" dirty="0">
                <a:solidFill>
                  <a:schemeClr val="dk1"/>
                </a:solidFill>
                <a:latin typeface="Calibri" panose="020F0502020204030204" pitchFamily="34" charset="0"/>
                <a:ea typeface="Calibri"/>
                <a:cs typeface="Calibri" panose="020F0502020204030204" pitchFamily="34" charset="0"/>
                <a:sym typeface="Calibri"/>
              </a:rPr>
              <a:t>Teacher Talking Points:</a:t>
            </a:r>
          </a:p>
          <a:p>
            <a:pPr marL="171450" marR="0" lvl="0" indent="-171450" algn="l" rtl="0">
              <a:lnSpc>
                <a:spcPct val="100000"/>
              </a:lnSpc>
              <a:spcBef>
                <a:spcPts val="0"/>
              </a:spcBef>
              <a:spcAft>
                <a:spcPts val="0"/>
              </a:spcAft>
              <a:buClr>
                <a:schemeClr val="dk1"/>
              </a:buClr>
              <a:buSzPct val="100000"/>
              <a:buFont typeface="Arial"/>
              <a:buChar char="•"/>
            </a:pPr>
            <a:r>
              <a:rPr lang="en" sz="1100" b="0" i="0" u="none" strike="noStrike" cap="none" dirty="0">
                <a:solidFill>
                  <a:schemeClr val="dk1"/>
                </a:solidFill>
                <a:latin typeface="Calibri" panose="020F0502020204030204" pitchFamily="34" charset="0"/>
                <a:ea typeface="Calibri"/>
                <a:cs typeface="Calibri" panose="020F0502020204030204" pitchFamily="34" charset="0"/>
                <a:sym typeface="Calibri"/>
              </a:rPr>
              <a:t>You have probably heard of nicotine before, let’s see if you can answer a few questions about it.</a:t>
            </a:r>
            <a:endParaRPr lang="en-US" sz="11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ct val="100000"/>
              <a:buFont typeface="Arial"/>
              <a:buNone/>
            </a:pPr>
            <a:endParaRPr lang="en-US" sz="11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ct val="100000"/>
              <a:buFont typeface="Arial"/>
              <a:buNone/>
            </a:pPr>
            <a:r>
              <a:rPr lang="en-US" sz="11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r>
              <a:rPr lang="en-US" sz="1100" b="0" i="1" u="none" strike="noStrike" cap="none" dirty="0">
                <a:solidFill>
                  <a:schemeClr val="dk1"/>
                </a:solidFill>
                <a:latin typeface="Calibri" panose="020F0502020204030204" pitchFamily="34" charset="0"/>
                <a:ea typeface="Calibri"/>
                <a:cs typeface="Calibri" panose="020F0502020204030204" pitchFamily="34" charset="0"/>
                <a:sym typeface="Calibri"/>
              </a:rPr>
              <a:t>Click on image to follow link</a:t>
            </a:r>
            <a:r>
              <a:rPr lang="en-US" sz="1100" b="0" i="1" u="none" strike="noStrike" cap="none" baseline="0" dirty="0">
                <a:solidFill>
                  <a:schemeClr val="dk1"/>
                </a:solidFill>
                <a:latin typeface="Calibri" panose="020F0502020204030204" pitchFamily="34" charset="0"/>
                <a:ea typeface="Calibri"/>
                <a:cs typeface="Calibri" panose="020F0502020204030204" pitchFamily="34" charset="0"/>
                <a:sym typeface="Calibri"/>
              </a:rPr>
              <a:t> to </a:t>
            </a:r>
            <a:r>
              <a:rPr lang="en-US" sz="1100" b="1" dirty="0">
                <a:latin typeface="Calibri" panose="020F0502020204030204" pitchFamily="34" charset="0"/>
                <a:cs typeface="Calibri" panose="020F0502020204030204" pitchFamily="34" charset="0"/>
              </a:rPr>
              <a:t>http://</a:t>
            </a:r>
            <a:r>
              <a:rPr lang="en-US" sz="1100" b="1" dirty="0" err="1">
                <a:latin typeface="Calibri" panose="020F0502020204030204" pitchFamily="34" charset="0"/>
                <a:cs typeface="Calibri" panose="020F0502020204030204" pitchFamily="34" charset="0"/>
              </a:rPr>
              <a:t>tinyurl.com</a:t>
            </a:r>
            <a:r>
              <a:rPr lang="en-US" sz="1100" b="1" dirty="0">
                <a:latin typeface="Calibri" panose="020F0502020204030204" pitchFamily="34" charset="0"/>
                <a:cs typeface="Calibri" panose="020F0502020204030204" pitchFamily="34" charset="0"/>
              </a:rPr>
              <a:t>/TPT-Nicotine-Addiction</a:t>
            </a:r>
            <a:r>
              <a:rPr lang="en-US" sz="1100" b="0" i="0" u="none" strike="noStrike" cap="none" baseline="0" dirty="0">
                <a:solidFill>
                  <a:schemeClr val="dk1"/>
                </a:solidFill>
                <a:latin typeface="Calibri" panose="020F0502020204030204" pitchFamily="34" charset="0"/>
                <a:ea typeface="Calibri"/>
                <a:cs typeface="Calibri" panose="020F0502020204030204" pitchFamily="34" charset="0"/>
                <a:sym typeface="Calibri"/>
              </a:rPr>
              <a:t>)</a:t>
            </a:r>
          </a:p>
        </p:txBody>
      </p:sp>
    </p:spTree>
    <p:extLst>
      <p:ext uri="{BB962C8B-B14F-4D97-AF65-F5344CB8AC3E}">
        <p14:creationId xmlns:p14="http://schemas.microsoft.com/office/powerpoint/2010/main" val="297067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Nicotine is a drug that is a stimulant, meaning it raises levels of physical or psychological activity in the body, and it is toxic at high doses.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It is highly addictive since it causes changes in brain chemistry quickly and leaves the brain craving more.</a:t>
            </a:r>
          </a:p>
          <a:p>
            <a:pPr marL="171450" indent="-171450">
              <a:buFont typeface="Arial" charset="0"/>
              <a:buChar char="•"/>
            </a:pPr>
            <a:r>
              <a:rPr lang="en-US" sz="1100" i="0" baseline="0" dirty="0">
                <a:latin typeface="Calibri" panose="020F0502020204030204" pitchFamily="34" charset="0"/>
                <a:cs typeface="Calibri" panose="020F0502020204030204" pitchFamily="34" charset="0"/>
              </a:rPr>
              <a:t>Nicotine is found in tobacco products and n</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icotine exposure during fetal development has lasting adverse consequences for brain development</a:t>
            </a: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 as it can affect maternal and fetal health during pregnancy.</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indent="-171450">
              <a:buFont typeface="Arial" charset="0"/>
              <a:buChar char="•"/>
            </a:pP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D</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ata from studies of mice suggest that nicotine exposure during adolescence may have lasting adverse effects on brain development</a:t>
            </a:r>
            <a:r>
              <a:rPr lang="en-US" sz="1100" i="0" baseline="0" dirty="0">
                <a:latin typeface="Calibri" panose="020F0502020204030204" pitchFamily="34" charset="0"/>
                <a:cs typeface="Calibri" panose="020F0502020204030204" pitchFamily="34" charset="0"/>
              </a:rPr>
              <a:t>.</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If nicotine is unsafe, why do you think people still choose to use products that have nicotine?</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endParaRPr lang="en-US" i="0" baseline="0" dirty="0"/>
          </a:p>
        </p:txBody>
      </p:sp>
    </p:spTree>
    <p:extLst>
      <p:ext uri="{BB962C8B-B14F-4D97-AF65-F5344CB8AC3E}">
        <p14:creationId xmlns:p14="http://schemas.microsoft.com/office/powerpoint/2010/main" val="1077552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indent="-171450">
              <a:buFont typeface="Arial" charset="0"/>
              <a:buChar char="•"/>
            </a:pPr>
            <a:r>
              <a:rPr lang="en-US" sz="1100" dirty="0">
                <a:latin typeface="Calibri" panose="020F0502020204030204" pitchFamily="34" charset="0"/>
                <a:cs typeface="Calibri" panose="020F0502020204030204" pitchFamily="34" charset="0"/>
              </a:rPr>
              <a:t>The</a:t>
            </a:r>
            <a:r>
              <a:rPr lang="en-US" sz="1100" baseline="0" dirty="0">
                <a:latin typeface="Calibri" panose="020F0502020204030204" pitchFamily="34" charset="0"/>
                <a:cs typeface="Calibri" panose="020F0502020204030204" pitchFamily="34" charset="0"/>
              </a:rPr>
              <a:t> reaction that nicotine has in the brain results in the stimulation of pleasure centers in the brain.</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When inhaled, nicotine</a:t>
            </a:r>
            <a:r>
              <a:rPr lang="en-US" sz="1100" baseline="0" dirty="0">
                <a:latin typeface="Calibri" panose="020F0502020204030204" pitchFamily="34" charset="0"/>
                <a:cs typeface="Calibri" panose="020F0502020204030204" pitchFamily="34" charset="0"/>
              </a:rPr>
              <a:t> enters into the brain after passing through the lungs.</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Then It binds to pleasure receptors in the brain. </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a:t>
            </a:r>
            <a:r>
              <a:rPr lang="en-US" sz="1100" baseline="0" dirty="0">
                <a:latin typeface="Calibri" panose="020F0502020204030204" pitchFamily="34" charset="0"/>
                <a:cs typeface="Calibri" panose="020F0502020204030204" pitchFamily="34" charset="0"/>
              </a:rPr>
              <a:t>That causes a release of pleasure chemicals such as dopamine, providing the user with a temporary feeling of pleasure.</a:t>
            </a:r>
            <a:endParaRPr lang="en-US" sz="11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E49EF-3A3C-A54D-8FDE-5C97D5EE4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42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This might</a:t>
            </a:r>
            <a:r>
              <a:rPr lang="en-US" sz="1100" baseline="0" dirty="0">
                <a:latin typeface="Calibri" panose="020F0502020204030204" pitchFamily="34" charset="0"/>
                <a:cs typeface="Calibri" panose="020F0502020204030204" pitchFamily="34" charset="0"/>
              </a:rPr>
              <a:t> not sound dangerous but in reality, the nicotine </a:t>
            </a:r>
            <a:r>
              <a:rPr lang="en-US" sz="1100" dirty="0">
                <a:latin typeface="Calibri" panose="020F0502020204030204" pitchFamily="34" charset="0"/>
                <a:cs typeface="Calibri" panose="020F0502020204030204" pitchFamily="34" charset="0"/>
              </a:rPr>
              <a:t>interferes with the body’s natural ability to experience/communicate pleasure.</a:t>
            </a:r>
            <a:r>
              <a:rPr lang="en-US" sz="1100" baseline="0" dirty="0">
                <a:latin typeface="Calibri" panose="020F0502020204030204" pitchFamily="34" charset="0"/>
                <a:cs typeface="Calibri" panose="020F0502020204030204" pitchFamily="34" charset="0"/>
              </a:rPr>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Nicotine use creates floods of dopamine and intense feelings.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The pleasure centers</a:t>
            </a:r>
            <a:r>
              <a:rPr lang="en-US" sz="1100" baseline="0" dirty="0">
                <a:latin typeface="Calibri" panose="020F0502020204030204" pitchFamily="34" charset="0"/>
                <a:cs typeface="Calibri" panose="020F0502020204030204" pitchFamily="34" charset="0"/>
              </a:rPr>
              <a:t> in the brain </a:t>
            </a:r>
            <a:r>
              <a:rPr lang="en-US" sz="1100" dirty="0">
                <a:latin typeface="Calibri" panose="020F0502020204030204" pitchFamily="34" charset="0"/>
                <a:cs typeface="Calibri" panose="020F0502020204030204" pitchFamily="34" charset="0"/>
              </a:rPr>
              <a:t>adapts to drug use by sensing the extra</a:t>
            </a:r>
            <a:r>
              <a:rPr lang="en-US" sz="1100" baseline="0" dirty="0">
                <a:latin typeface="Calibri" panose="020F0502020204030204" pitchFamily="34" charset="0"/>
                <a:cs typeface="Calibri" panose="020F0502020204030204" pitchFamily="34" charset="0"/>
              </a:rPr>
              <a:t> dopamine </a:t>
            </a:r>
            <a:r>
              <a:rPr lang="en-US" sz="1100" dirty="0">
                <a:latin typeface="Calibri" panose="020F0502020204030204" pitchFamily="34" charset="0"/>
                <a:cs typeface="Calibri" panose="020F0502020204030204" pitchFamily="34" charset="0"/>
              </a:rPr>
              <a:t>and then begins to produce less of it.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This means that the</a:t>
            </a:r>
            <a:r>
              <a:rPr lang="en-US" sz="1100" baseline="0" dirty="0">
                <a:latin typeface="Calibri" panose="020F0502020204030204" pitchFamily="34" charset="0"/>
                <a:cs typeface="Calibri" panose="020F0502020204030204" pitchFamily="34" charset="0"/>
              </a:rPr>
              <a:t> </a:t>
            </a:r>
            <a:r>
              <a:rPr lang="en-US" sz="1100" dirty="0">
                <a:latin typeface="Calibri" panose="020F0502020204030204" pitchFamily="34" charset="0"/>
                <a:cs typeface="Calibri" panose="020F0502020204030204" pitchFamily="34" charset="0"/>
              </a:rPr>
              <a:t>user has a hard time creating natural feelings of pleasure without nicotine.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The user needs the nicotine just to feel normal.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Additionally,</a:t>
            </a:r>
            <a:r>
              <a:rPr lang="en-US" sz="1100" baseline="0" dirty="0">
                <a:latin typeface="Calibri" panose="020F0502020204030204" pitchFamily="34" charset="0"/>
                <a:cs typeface="Calibri" panose="020F0502020204030204" pitchFamily="34" charset="0"/>
              </a:rPr>
              <a:t> the pleasure centers in the brain </a:t>
            </a:r>
            <a:r>
              <a:rPr lang="en-US" sz="1100" dirty="0">
                <a:latin typeface="Calibri" panose="020F0502020204030204" pitchFamily="34" charset="0"/>
                <a:cs typeface="Calibri" panose="020F0502020204030204" pitchFamily="34" charset="0"/>
              </a:rPr>
              <a:t>creates a memory of nicotine and an</a:t>
            </a:r>
            <a:r>
              <a:rPr lang="en-US" sz="1100" baseline="0" dirty="0">
                <a:latin typeface="Calibri" panose="020F0502020204030204" pitchFamily="34" charset="0"/>
                <a:cs typeface="Calibri" panose="020F0502020204030204" pitchFamily="34" charset="0"/>
              </a:rPr>
              <a:t> appetite</a:t>
            </a:r>
            <a:r>
              <a:rPr lang="en-US" sz="1100" dirty="0">
                <a:latin typeface="Calibri" panose="020F0502020204030204" pitchFamily="34" charset="0"/>
                <a:cs typeface="Calibri" panose="020F0502020204030204" pitchFamily="34" charset="0"/>
              </a:rPr>
              <a:t> for it.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That appetite for nicotine, even despite it’s harmful consequences, is what we refer</a:t>
            </a:r>
            <a:r>
              <a:rPr lang="en-US" sz="1100" baseline="0" dirty="0">
                <a:latin typeface="Calibri" panose="020F0502020204030204" pitchFamily="34" charset="0"/>
                <a:cs typeface="Calibri" panose="020F0502020204030204" pitchFamily="34" charset="0"/>
              </a:rPr>
              <a:t> to as nicotine addiction.</a:t>
            </a:r>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E49EF-3A3C-A54D-8FDE-5C97D5EE4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Nicotine is highly addictive. What that means is, the human brain can develop such a strong dependence on the drug that the nicotine user can no longer control their desire or smoking behaviors.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 </a:t>
            </a:r>
            <a:r>
              <a:rPr lang="en-US" sz="1100" i="0" baseline="0" dirty="0">
                <a:latin typeface="Calibri" panose="020F0502020204030204" pitchFamily="34" charset="0"/>
                <a:cs typeface="Calibri" panose="020F0502020204030204" pitchFamily="34" charset="0"/>
              </a:rPr>
              <a:t>The cycle of nicotine addiction starts with bringing nicotine into the body. In this case it comes inhalation of cigarettes, hookah, and or e-cigs/vapes.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Nicotine enters the brain and activates the pleasure centers of the brain.</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After, the level of nicotine in the body drops quickly.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This drop in nicotine levels causes the body to have a strong craving for nicotine that is satisfied by bringing more nicotine into the body.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This cycle is powered by the body’s biological reaction to nicotine and isn’t controlled by the person vaping.</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Based on this information, what could you say to someone who says they won’t let themselves get addicted to nicotine?</a:t>
            </a:r>
          </a:p>
        </p:txBody>
      </p:sp>
    </p:spTree>
    <p:extLst>
      <p:ext uri="{BB962C8B-B14F-4D97-AF65-F5344CB8AC3E}">
        <p14:creationId xmlns:p14="http://schemas.microsoft.com/office/powerpoint/2010/main" val="4114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US" sz="1100" i="1" dirty="0">
                <a:solidFill>
                  <a:schemeClr val="dk1"/>
                </a:solidFill>
                <a:latin typeface="Calibri" panose="020F0502020204030204" pitchFamily="34" charset="0"/>
                <a:cs typeface="Calibri" panose="020F0502020204030204" pitchFamily="34" charset="0"/>
              </a:rPr>
              <a:t>Teacher Talking Points: </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Another important neurotransmitter is acetylcholine. </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Nicotine mimics the structure of acetylcholine, a neurotransmitter in our body, and binds to wherever there are acetylcholine receptors in the brain.</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However, since nicotine isn’t actually acetylcholine, it affects acetylcholine binding and prevents it from doing the job it is supposed to do in the brain.</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a:t>
            </a:r>
            <a:r>
              <a:rPr lang="en-US" sz="1100" i="1" dirty="0">
                <a:solidFill>
                  <a:schemeClr val="dk1"/>
                </a:solidFill>
                <a:latin typeface="Calibri" panose="020F0502020204030204" pitchFamily="34" charset="0"/>
                <a:cs typeface="Calibri" panose="020F0502020204030204" pitchFamily="34" charset="0"/>
              </a:rPr>
              <a:t>Click</a:t>
            </a:r>
            <a:r>
              <a:rPr lang="en-US" sz="1100" dirty="0">
                <a:solidFill>
                  <a:schemeClr val="dk1"/>
                </a:solidFill>
                <a:latin typeface="Calibri" panose="020F0502020204030204" pitchFamily="34" charset="0"/>
                <a:cs typeface="Calibri" panose="020F0502020204030204" pitchFamily="34" charset="0"/>
              </a:rPr>
              <a:t>) Your brain is a perfect target for nicotine because you already have receptors there that are willing and ready to bind to nicotine because it think it is something different. Nicotine is taking advantage of the way your brain is already set up to manipulate it. </a:t>
            </a:r>
          </a:p>
          <a:p>
            <a:pPr marL="171450" lvl="0" indent="-171450">
              <a:spcBef>
                <a:spcPts val="0"/>
              </a:spcBef>
              <a:buClr>
                <a:schemeClr val="dk1"/>
              </a:buClr>
              <a:buSzPct val="100000"/>
              <a:buFont typeface="Arial" charset="0"/>
              <a:buChar char="•"/>
            </a:pPr>
            <a:r>
              <a:rPr lang="en-US" sz="1100" dirty="0">
                <a:solidFill>
                  <a:schemeClr val="dk1"/>
                </a:solidFill>
                <a:latin typeface="Calibri" panose="020F0502020204030204" pitchFamily="34" charset="0"/>
                <a:cs typeface="Calibri" panose="020F0502020204030204" pitchFamily="34" charset="0"/>
              </a:rPr>
              <a:t>One way to think about it is termites coming into your home. (</a:t>
            </a:r>
            <a:r>
              <a:rPr lang="en-US" sz="1100" i="1" dirty="0">
                <a:solidFill>
                  <a:schemeClr val="dk1"/>
                </a:solidFill>
                <a:latin typeface="Calibri" panose="020F0502020204030204" pitchFamily="34" charset="0"/>
                <a:cs typeface="Calibri" panose="020F0502020204030204" pitchFamily="34" charset="0"/>
              </a:rPr>
              <a:t>Click</a:t>
            </a:r>
            <a:r>
              <a:rPr lang="en-US" sz="1100" i="0" dirty="0">
                <a:solidFill>
                  <a:schemeClr val="dk1"/>
                </a:solidFill>
                <a:latin typeface="Calibri" panose="020F0502020204030204" pitchFamily="34" charset="0"/>
                <a:cs typeface="Calibri" panose="020F0502020204030204" pitchFamily="34" charset="0"/>
              </a:rPr>
              <a:t>)</a:t>
            </a:r>
            <a:r>
              <a:rPr lang="en-US" sz="1100" i="0" baseline="0" dirty="0">
                <a:solidFill>
                  <a:schemeClr val="dk1"/>
                </a:solidFill>
                <a:latin typeface="Calibri" panose="020F0502020204030204" pitchFamily="34" charset="0"/>
                <a:cs typeface="Calibri" panose="020F0502020204030204" pitchFamily="34" charset="0"/>
              </a:rPr>
              <a:t> </a:t>
            </a:r>
            <a:r>
              <a:rPr lang="en-US" sz="1100" dirty="0">
                <a:solidFill>
                  <a:schemeClr val="dk1"/>
                </a:solidFill>
                <a:latin typeface="Calibri" panose="020F0502020204030204" pitchFamily="34" charset="0"/>
                <a:cs typeface="Calibri" panose="020F0502020204030204" pitchFamily="34" charset="0"/>
              </a:rPr>
              <a:t>Your home is a structure that is already built, for you to live in. Termites come in and take advantage of this structure to build a place to live, altering the original use for the house. </a:t>
            </a:r>
          </a:p>
          <a:p>
            <a:pPr lvl="0">
              <a:spcBef>
                <a:spcPts val="0"/>
              </a:spcBef>
              <a:buClr>
                <a:schemeClr val="dk1"/>
              </a:buClr>
              <a:buSzPct val="100000"/>
              <a:buFont typeface="Arial"/>
              <a:buNone/>
            </a:pPr>
            <a:endParaRPr lang="en-US" sz="1100" dirty="0">
              <a:solidFill>
                <a:schemeClr val="dk1"/>
              </a:solidFill>
              <a:latin typeface="Calibri" panose="020F0502020204030204" pitchFamily="34" charset="0"/>
              <a:cs typeface="Calibri" panose="020F0502020204030204" pitchFamily="34" charset="0"/>
            </a:endParaRPr>
          </a:p>
          <a:p>
            <a:pPr lvl="0">
              <a:spcBef>
                <a:spcPts val="0"/>
              </a:spcBef>
              <a:buClr>
                <a:schemeClr val="dk1"/>
              </a:buClr>
              <a:buSzPct val="100000"/>
              <a:buFont typeface="Arial"/>
              <a:buNone/>
            </a:pPr>
            <a:r>
              <a:rPr lang="en-US" sz="1100" dirty="0">
                <a:solidFill>
                  <a:schemeClr val="dk1"/>
                </a:solidFill>
                <a:latin typeface="Calibri" panose="020F0502020204030204" pitchFamily="34" charset="0"/>
                <a:cs typeface="Calibri" panose="020F0502020204030204" pitchFamily="34" charset="0"/>
              </a:rPr>
              <a:t>References: </a:t>
            </a:r>
          </a:p>
          <a:p>
            <a:pPr lvl="0">
              <a:spcBef>
                <a:spcPts val="0"/>
              </a:spcBef>
              <a:buClr>
                <a:schemeClr val="dk1"/>
              </a:buClr>
              <a:buSzPct val="100000"/>
              <a:buFont typeface="Arial"/>
              <a:buNone/>
            </a:pPr>
            <a:r>
              <a:rPr lang="en-US" sz="1100" dirty="0">
                <a:solidFill>
                  <a:schemeClr val="dk1"/>
                </a:solidFill>
                <a:latin typeface="Calibri" panose="020F0502020204030204" pitchFamily="34" charset="0"/>
                <a:cs typeface="Calibri" panose="020F0502020204030204" pitchFamily="34" charset="0"/>
              </a:rPr>
              <a:t>https://</a:t>
            </a:r>
            <a:r>
              <a:rPr lang="en-US" sz="1100" dirty="0" err="1">
                <a:solidFill>
                  <a:schemeClr val="dk1"/>
                </a:solidFill>
                <a:latin typeface="Calibri" panose="020F0502020204030204" pitchFamily="34" charset="0"/>
                <a:cs typeface="Calibri" panose="020F0502020204030204" pitchFamily="34" charset="0"/>
              </a:rPr>
              <a:t>www.drugabuse.gov</a:t>
            </a:r>
            <a:r>
              <a:rPr lang="en-US" sz="1100" dirty="0">
                <a:solidFill>
                  <a:schemeClr val="dk1"/>
                </a:solidFill>
                <a:latin typeface="Calibri" panose="020F0502020204030204" pitchFamily="34" charset="0"/>
                <a:cs typeface="Calibri" panose="020F0502020204030204" pitchFamily="34" charset="0"/>
              </a:rPr>
              <a:t>/publications/brain-power/grades-6-9/legal-doesn't-mean-harmless-module-2/background</a:t>
            </a:r>
          </a:p>
          <a:p>
            <a:pPr lvl="0">
              <a:spcBef>
                <a:spcPts val="0"/>
              </a:spcBef>
              <a:buClr>
                <a:schemeClr val="dk1"/>
              </a:buClr>
              <a:buSzPct val="100000"/>
              <a:buFont typeface="Arial"/>
              <a:buNone/>
            </a:pPr>
            <a:r>
              <a:rPr lang="en-US" sz="1100" u="sng" dirty="0">
                <a:solidFill>
                  <a:schemeClr val="accent5"/>
                </a:solidFill>
                <a:latin typeface="Calibri" panose="020F0502020204030204" pitchFamily="34" charset="0"/>
                <a:cs typeface="Calibri" panose="020F0502020204030204" pitchFamily="34" charset="0"/>
                <a:hlinkClick r:id="rId3"/>
              </a:rPr>
              <a:t>https://teens.drugabuse.gov/teachers/mind-over-matter/nicotine/how-does-nicotine-act-brain</a:t>
            </a:r>
          </a:p>
        </p:txBody>
      </p:sp>
    </p:spTree>
    <p:extLst>
      <p:ext uri="{BB962C8B-B14F-4D97-AF65-F5344CB8AC3E}">
        <p14:creationId xmlns:p14="http://schemas.microsoft.com/office/powerpoint/2010/main" val="3766558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000" i="1" dirty="0">
                <a:latin typeface="Calibri" panose="020F0502020204030204" pitchFamily="34" charset="0"/>
                <a:ea typeface="Arial" charset="0"/>
                <a:cs typeface="Calibri" panose="020F0502020204030204" pitchFamily="34" charset="0"/>
              </a:rPr>
              <a:t>Teacher Talking Points</a:t>
            </a:r>
            <a:r>
              <a:rPr lang="en-US" sz="1000" dirty="0">
                <a:latin typeface="Calibri" panose="020F0502020204030204" pitchFamily="34" charset="0"/>
                <a:ea typeface="Arial" charset="0"/>
                <a:cs typeface="Calibri" panose="020F0502020204030204" pitchFamily="34" charset="0"/>
              </a:rPr>
              <a:t>:</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Nicotine rewires and changes a young person’s brain, making a person anxious when their brain is going through nicotine withdrawal. Nicotine doesn’t just affect your brain since there are “acetylcholine” receptors all over your body.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For example, using nicotine can make your heartbeat faster </a:t>
            </a:r>
            <a:r>
              <a:rPr lang="en-US" sz="1000" b="0" dirty="0">
                <a:latin typeface="Calibri" panose="020F0502020204030204" pitchFamily="34" charset="0"/>
                <a:ea typeface="Arial" charset="0"/>
                <a:cs typeface="Calibri" panose="020F0502020204030204" pitchFamily="34" charset="0"/>
              </a:rPr>
              <a:t>because it activates your “fight or flight response.” </a:t>
            </a:r>
          </a:p>
          <a:p>
            <a:pPr marL="171450" lvl="0" indent="-171450" rtl="0">
              <a:spcBef>
                <a:spcPts val="0"/>
              </a:spcBef>
              <a:buFont typeface="Arial" charset="0"/>
              <a:buChar char="•"/>
            </a:pPr>
            <a:r>
              <a:rPr lang="en-US" sz="1000" b="0" dirty="0">
                <a:latin typeface="Calibri" panose="020F0502020204030204" pitchFamily="34" charset="0"/>
                <a:ea typeface="Arial" charset="0"/>
                <a:cs typeface="Calibri" panose="020F0502020204030204" pitchFamily="34" charset="0"/>
              </a:rPr>
              <a:t>Nicotine salt solutions in particular produce a faster and higher heart rate than other aerosolized nicotine solutions, which can put stress on the heart.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Outside of all the chemicals and toxins already in e-cigarettes, nicotine can independently cause trouble breathing and damage to the lungs. The lungs generally produce mucus and cough in response to the harmful chemicals inhaled.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Nicotine can also cause increased acid reflux, which leads to heartburn.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dirty="0">
                <a:latin typeface="Calibri" panose="020F0502020204030204" pitchFamily="34" charset="0"/>
                <a:ea typeface="Arial" charset="0"/>
                <a:cs typeface="Calibri" panose="020F0502020204030204" pitchFamily="34" charset="0"/>
              </a:rPr>
              <a:t> </a:t>
            </a:r>
            <a:endParaRPr lang="en-US" sz="1000" dirty="0">
              <a:latin typeface="Calibri" panose="020F0502020204030204" pitchFamily="34" charset="0"/>
              <a:ea typeface="Arial" charset="0"/>
              <a:cs typeface="Calibri" panose="020F0502020204030204" pitchFamily="34" charset="0"/>
            </a:endParaRPr>
          </a:p>
          <a:p>
            <a:pPr lvl="0" rtl="0">
              <a:spcBef>
                <a:spcPts val="0"/>
              </a:spcBef>
              <a:buNone/>
            </a:pPr>
            <a:endParaRPr lang="en-US" sz="1000" dirty="0">
              <a:latin typeface="Calibri" panose="020F0502020204030204" pitchFamily="34" charset="0"/>
              <a:ea typeface="Arial" charset="0"/>
              <a:cs typeface="Calibri" panose="020F0502020204030204" pitchFamily="34" charset="0"/>
            </a:endParaRPr>
          </a:p>
          <a:p>
            <a:pPr lvl="0">
              <a:spcBef>
                <a:spcPts val="0"/>
              </a:spcBef>
              <a:buNone/>
            </a:pPr>
            <a:r>
              <a:rPr lang="en-US" sz="1000" dirty="0">
                <a:latin typeface="Calibri" panose="020F0502020204030204" pitchFamily="34" charset="0"/>
                <a:ea typeface="Arial" charset="0"/>
                <a:cs typeface="Calibri" panose="020F0502020204030204" pitchFamily="34" charset="0"/>
              </a:rPr>
              <a:t>Reference: </a:t>
            </a:r>
          </a:p>
          <a:p>
            <a:pPr lvl="0">
              <a:spcBef>
                <a:spcPts val="0"/>
              </a:spcBef>
              <a:buNone/>
            </a:pPr>
            <a:r>
              <a:rPr lang="en-US" sz="1000" dirty="0">
                <a:latin typeface="Calibri" panose="020F0502020204030204" pitchFamily="34" charset="0"/>
                <a:ea typeface="Arial" charset="0"/>
                <a:cs typeface="Calibri" panose="020F0502020204030204" pitchFamily="34" charset="0"/>
              </a:rPr>
              <a:t>http://</a:t>
            </a:r>
            <a:r>
              <a:rPr lang="en-US" sz="1000" dirty="0" err="1">
                <a:latin typeface="Calibri" panose="020F0502020204030204" pitchFamily="34" charset="0"/>
                <a:ea typeface="Arial" charset="0"/>
                <a:cs typeface="Calibri" panose="020F0502020204030204" pitchFamily="34" charset="0"/>
              </a:rPr>
              <a:t>www.ncbi.nlm.nih.gov</a:t>
            </a:r>
            <a:r>
              <a:rPr lang="en-US" sz="1000" dirty="0">
                <a:latin typeface="Calibri" panose="020F0502020204030204" pitchFamily="34" charset="0"/>
                <a:ea typeface="Arial" charset="0"/>
                <a:cs typeface="Calibri" panose="020F0502020204030204" pitchFamily="34" charset="0"/>
              </a:rPr>
              <a:t>/</a:t>
            </a:r>
            <a:r>
              <a:rPr lang="en-US" sz="1000" dirty="0" err="1">
                <a:latin typeface="Calibri" panose="020F0502020204030204" pitchFamily="34" charset="0"/>
                <a:ea typeface="Arial" charset="0"/>
                <a:cs typeface="Calibri" panose="020F0502020204030204" pitchFamily="34" charset="0"/>
              </a:rPr>
              <a:t>pmc</a:t>
            </a:r>
            <a:r>
              <a:rPr lang="en-US" sz="1000" dirty="0">
                <a:latin typeface="Calibri" panose="020F0502020204030204" pitchFamily="34" charset="0"/>
                <a:ea typeface="Arial" charset="0"/>
                <a:cs typeface="Calibri" panose="020F0502020204030204" pitchFamily="34" charset="0"/>
              </a:rPr>
              <a:t>/articles/PMC4363846/#ref1 </a:t>
            </a:r>
          </a:p>
          <a:p>
            <a:pPr marL="0" indent="0">
              <a:buFont typeface="Arial" charset="0"/>
              <a:buNone/>
            </a:pPr>
            <a:r>
              <a:rPr lang="en-US" sz="1000" dirty="0">
                <a:latin typeface="Calibri" panose="020F0502020204030204" pitchFamily="34" charset="0"/>
                <a:cs typeface="Calibri" panose="020F0502020204030204" pitchFamily="34" charset="0"/>
                <a:hlinkClick r:id="rId3"/>
              </a:rPr>
              <a:t>https://patents.google.com/patent/CA2909967A1/en</a:t>
            </a:r>
            <a:endParaRPr lang="en-US" sz="1000" dirty="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dirty="0">
              <a:latin typeface="Calibri" panose="020F0502020204030204" pitchFamily="34" charset="0"/>
              <a:cs typeface="Calibri" panose="020F0502020204030204" pitchFamily="34" charset="0"/>
            </a:endParaRPr>
          </a:p>
          <a:p>
            <a:pPr lvl="0">
              <a:spcBef>
                <a:spcPts val="0"/>
              </a:spcBef>
              <a:buNone/>
            </a:pPr>
            <a:r>
              <a:rPr lang="en-US" sz="1000" b="0" i="1" u="sng" dirty="0">
                <a:latin typeface="Calibri" panose="020F0502020204030204" pitchFamily="34" charset="0"/>
                <a:cs typeface="Calibri" panose="020F0502020204030204" pitchFamily="34" charset="0"/>
              </a:rPr>
              <a:t>Image Credit</a:t>
            </a:r>
            <a:r>
              <a:rPr lang="en-US" sz="1000" dirty="0">
                <a:latin typeface="Calibri" panose="020F0502020204030204" pitchFamily="34" charset="0"/>
                <a:cs typeface="Calibri" panose="020F0502020204030204" pitchFamily="34" charset="0"/>
              </a:rPr>
              <a:t>: </a:t>
            </a:r>
          </a:p>
          <a:p>
            <a:pPr lvl="0">
              <a:spcBef>
                <a:spcPts val="0"/>
              </a:spcBef>
              <a:buNone/>
            </a:pPr>
            <a:r>
              <a:rPr lang="en-US" sz="1000" dirty="0">
                <a:latin typeface="Calibri" panose="020F0502020204030204" pitchFamily="34" charset="0"/>
                <a:cs typeface="Calibri" panose="020F0502020204030204" pitchFamily="34" charset="0"/>
              </a:rPr>
              <a:t>Pixabay.com, Deviantart.com, Wikimedia Commons</a:t>
            </a:r>
          </a:p>
        </p:txBody>
      </p:sp>
    </p:spTree>
    <p:extLst>
      <p:ext uri="{BB962C8B-B14F-4D97-AF65-F5344CB8AC3E}">
        <p14:creationId xmlns:p14="http://schemas.microsoft.com/office/powerpoint/2010/main" val="263071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5" name="Shape 3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endParaRPr lang="en-US" sz="1100" i="1"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There are a variety of nicotine products available and their effects on the body can vary depending on the way the nicotine enters the body.</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Products like cigars, cigarettes, e-cigs/</a:t>
            </a:r>
            <a:r>
              <a:rPr lang="en" sz="1100" dirty="0" err="1">
                <a:latin typeface="Calibri" panose="020F0502020204030204" pitchFamily="34" charset="0"/>
                <a:cs typeface="Calibri" panose="020F0502020204030204" pitchFamily="34" charset="0"/>
              </a:rPr>
              <a:t>vapes</a:t>
            </a:r>
            <a:r>
              <a:rPr lang="en" sz="1100" dirty="0">
                <a:latin typeface="Calibri" panose="020F0502020204030204" pitchFamily="34" charset="0"/>
                <a:cs typeface="Calibri" panose="020F0502020204030204" pitchFamily="34" charset="0"/>
              </a:rPr>
              <a:t>, and hookah are inhaled, bringing nicotine into lungs, which then sends it to the brain. This entire process takes about 7 to 10 seconds, giving the smoker a quick buzz from the drug.</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Other products allow the user to absorb nicotine into the body through a mucous membranes. If you touch your tongue to the inside of your cheek, you can feel this lining that allows some substances to enter directly into the bloodstream. </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The nicotine in </a:t>
            </a:r>
            <a:r>
              <a:rPr lang="en" sz="1100" dirty="0" err="1">
                <a:latin typeface="Calibri" panose="020F0502020204030204" pitchFamily="34" charset="0"/>
                <a:cs typeface="Calibri" panose="020F0502020204030204" pitchFamily="34" charset="0"/>
              </a:rPr>
              <a:t>snus</a:t>
            </a:r>
            <a:r>
              <a:rPr lang="en" sz="1100" dirty="0">
                <a:latin typeface="Calibri" panose="020F0502020204030204" pitchFamily="34" charset="0"/>
                <a:cs typeface="Calibri" panose="020F0502020204030204" pitchFamily="34" charset="0"/>
              </a:rPr>
              <a:t> and chewing tobacco is absorbed through the mucous membranes in the mouth. Snuff is sniffed and is absorbed by the mucous membranes in the nostrils.</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The process of absorption through mucous membranes is a relatively slower process and takes about 10 to 20 seconds to create a buzz. </a:t>
            </a:r>
          </a:p>
        </p:txBody>
      </p:sp>
    </p:spTree>
    <p:extLst>
      <p:ext uri="{BB962C8B-B14F-4D97-AF65-F5344CB8AC3E}">
        <p14:creationId xmlns:p14="http://schemas.microsoft.com/office/powerpoint/2010/main" val="848031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endParaRPr lang="en-US" sz="1100" i="1"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You might be wondering why it matters that inhaled products take less time to cause a high.</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Take a breath in (</a:t>
            </a:r>
            <a:r>
              <a:rPr lang="en" sz="1100" i="1" dirty="0">
                <a:latin typeface="Calibri" panose="020F0502020204030204" pitchFamily="34" charset="0"/>
                <a:cs typeface="Calibri" panose="020F0502020204030204" pitchFamily="34" charset="0"/>
              </a:rPr>
              <a:t>click</a:t>
            </a:r>
            <a:r>
              <a:rPr lang="en" sz="1100" dirty="0">
                <a:latin typeface="Calibri" panose="020F0502020204030204" pitchFamily="34" charset="0"/>
                <a:cs typeface="Calibri" panose="020F0502020204030204" pitchFamily="34" charset="0"/>
              </a:rPr>
              <a:t>) now hold it for 10 seconds. That’s all the time it takes nicotine to activate the reward pathway in the brain. </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This occurs whether the nicotine is inhaled from a traditional cigarette or an e-cig/</a:t>
            </a:r>
            <a:r>
              <a:rPr lang="en" sz="1100" dirty="0" err="1">
                <a:latin typeface="Calibri" panose="020F0502020204030204" pitchFamily="34" charset="0"/>
                <a:cs typeface="Calibri" panose="020F0502020204030204" pitchFamily="34" charset="0"/>
              </a:rPr>
              <a:t>vape</a:t>
            </a:r>
            <a:r>
              <a:rPr lang="en" sz="1100" dirty="0">
                <a:latin typeface="Calibri" panose="020F0502020204030204" pitchFamily="34" charset="0"/>
                <a:cs typeface="Calibri" panose="020F0502020204030204" pitchFamily="34" charset="0"/>
              </a:rPr>
              <a:t>.</a:t>
            </a:r>
            <a:endParaRPr lang="en-US" sz="1100"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latin typeface="Calibri" panose="020F0502020204030204" pitchFamily="34" charset="0"/>
                <a:cs typeface="Calibri" panose="020F0502020204030204" pitchFamily="34" charset="0"/>
              </a:rPr>
              <a:t>The effects of smoking are almost instantaneous because it is getting to the brain, and wears off quickly, leading to quick highs and lows. Over time this leads to addiction as the body works to avoid the lows and maintain the highs.</a:t>
            </a:r>
          </a:p>
        </p:txBody>
      </p:sp>
    </p:spTree>
    <p:extLst>
      <p:ext uri="{BB962C8B-B14F-4D97-AF65-F5344CB8AC3E}">
        <p14:creationId xmlns:p14="http://schemas.microsoft.com/office/powerpoint/2010/main" val="2749191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100" i="1" dirty="0">
                <a:solidFill>
                  <a:schemeClr val="dk1"/>
                </a:solidFill>
                <a:latin typeface="Calibri" panose="020F0502020204030204" pitchFamily="34" charset="0"/>
                <a:cs typeface="Calibri" panose="020F0502020204030204" pitchFamily="34" charset="0"/>
              </a:rPr>
              <a:t>Teacher Talking Points:</a:t>
            </a:r>
          </a:p>
          <a:p>
            <a:pPr marL="171450" lvl="0" indent="-171450">
              <a:spcBef>
                <a:spcPts val="0"/>
              </a:spcBef>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a:t>
            </a:r>
            <a:r>
              <a:rPr lang="en" sz="1100" i="1" dirty="0">
                <a:solidFill>
                  <a:schemeClr val="dk1"/>
                </a:solidFill>
                <a:latin typeface="Calibri" panose="020F0502020204030204" pitchFamily="34" charset="0"/>
                <a:cs typeface="Calibri" panose="020F0502020204030204" pitchFamily="34" charset="0"/>
              </a:rPr>
              <a:t>Click</a:t>
            </a:r>
            <a:r>
              <a:rPr lang="en" sz="1100" dirty="0">
                <a:solidFill>
                  <a:schemeClr val="dk1"/>
                </a:solidFill>
                <a:latin typeface="Calibri" panose="020F0502020204030204" pitchFamily="34" charset="0"/>
                <a:cs typeface="Calibri" panose="020F0502020204030204" pitchFamily="34" charset="0"/>
              </a:rPr>
              <a:t>) Over time, drug use will cause the body to adapt, reducing the body’s response to the drug.</a:t>
            </a:r>
          </a:p>
          <a:p>
            <a:pPr marL="171450" lvl="0" indent="-171450">
              <a:spcBef>
                <a:spcPts val="0"/>
              </a:spcBef>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a:t>
            </a:r>
            <a:r>
              <a:rPr lang="en" sz="1100" i="1" dirty="0">
                <a:solidFill>
                  <a:schemeClr val="dk1"/>
                </a:solidFill>
                <a:latin typeface="Calibri" panose="020F0502020204030204" pitchFamily="34" charset="0"/>
                <a:cs typeface="Calibri" panose="020F0502020204030204" pitchFamily="34" charset="0"/>
              </a:rPr>
              <a:t>Click</a:t>
            </a:r>
            <a:r>
              <a:rPr lang="en" sz="1100" dirty="0">
                <a:solidFill>
                  <a:schemeClr val="dk1"/>
                </a:solidFill>
                <a:latin typeface="Calibri" panose="020F0502020204030204" pitchFamily="34" charset="0"/>
                <a:cs typeface="Calibri" panose="020F0502020204030204" pitchFamily="34" charset="0"/>
              </a:rPr>
              <a:t>) Eventually, the person using the drug will start craving more of the drug to feel the same high or even just to feel normal. This is referred to as an increase in tolerance.</a:t>
            </a:r>
          </a:p>
          <a:p>
            <a:pPr marL="171450" lvl="0" indent="-171450">
              <a:spcBef>
                <a:spcPts val="0"/>
              </a:spcBef>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If the person using the drug stops using the drug they will experience negative side effects known as withdrawal symptoms. (</a:t>
            </a:r>
            <a:r>
              <a:rPr lang="en" sz="1100" i="1" dirty="0">
                <a:solidFill>
                  <a:schemeClr val="dk1"/>
                </a:solidFill>
                <a:latin typeface="Calibri" panose="020F0502020204030204" pitchFamily="34" charset="0"/>
                <a:cs typeface="Calibri" panose="020F0502020204030204" pitchFamily="34" charset="0"/>
              </a:rPr>
              <a:t>click</a:t>
            </a:r>
            <a:r>
              <a:rPr lang="en" sz="1100" dirty="0">
                <a:solidFill>
                  <a:schemeClr val="dk1"/>
                </a:solidFill>
                <a:latin typeface="Calibri" panose="020F0502020204030204" pitchFamily="34" charset="0"/>
                <a:cs typeface="Calibri" panose="020F0502020204030204" pitchFamily="34" charset="0"/>
              </a:rPr>
              <a:t>)</a:t>
            </a:r>
          </a:p>
          <a:p>
            <a:pPr marL="171450" lvl="0" indent="-171450">
              <a:spcBef>
                <a:spcPts val="0"/>
              </a:spcBef>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a:t>
            </a:r>
            <a:r>
              <a:rPr lang="en" sz="1100" i="1" dirty="0">
                <a:solidFill>
                  <a:schemeClr val="dk1"/>
                </a:solidFill>
                <a:latin typeface="Calibri" panose="020F0502020204030204" pitchFamily="34" charset="0"/>
                <a:cs typeface="Calibri" panose="020F0502020204030204" pitchFamily="34" charset="0"/>
              </a:rPr>
              <a:t>Click</a:t>
            </a:r>
            <a:r>
              <a:rPr lang="en" sz="1100" dirty="0">
                <a:solidFill>
                  <a:schemeClr val="dk1"/>
                </a:solidFill>
                <a:latin typeface="Calibri" panose="020F0502020204030204" pitchFamily="34" charset="0"/>
                <a:cs typeface="Calibri" panose="020F0502020204030204" pitchFamily="34" charset="0"/>
              </a:rPr>
              <a:t>) The combination of increased tolerance and withdrawal symptoms causes the drug user to crave the drug and avoid withdrawals at all cost. This leads to the hijacking of the Hierarchy of Needs described in the last video.</a:t>
            </a:r>
          </a:p>
          <a:p>
            <a:pPr marL="171450" lvl="0" indent="-171450">
              <a:spcBef>
                <a:spcPts val="0"/>
              </a:spcBef>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The brain experiences physical changes as a result of the drug use and gets rewired to prioritize getting more of the drug, even if it causes physical, emotional, and financial harm.</a:t>
            </a:r>
          </a:p>
        </p:txBody>
      </p:sp>
    </p:spTree>
    <p:extLst>
      <p:ext uri="{BB962C8B-B14F-4D97-AF65-F5344CB8AC3E}">
        <p14:creationId xmlns:p14="http://schemas.microsoft.com/office/powerpoint/2010/main" val="750433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400" cy="4114800"/>
          </a:xfrm>
          <a:prstGeom prst="rect">
            <a:avLst/>
          </a:prstGeom>
          <a:noFill/>
          <a:ln>
            <a:noFill/>
          </a:ln>
        </p:spPr>
        <p:txBody>
          <a:bodyPr lIns="89450" tIns="89450" rIns="89450" bIns="89450" anchor="ctr" anchorCtr="0">
            <a:noAutofit/>
          </a:bodyPr>
          <a:lstStyle/>
          <a:p>
            <a:pPr lvl="0" rtl="0">
              <a:spcBef>
                <a:spcPts val="0"/>
              </a:spcBef>
              <a:buClr>
                <a:schemeClr val="dk1"/>
              </a:buClr>
              <a:buSzPct val="100000"/>
              <a:buFont typeface="Arial"/>
              <a:buNone/>
            </a:pPr>
            <a:r>
              <a:rPr lang="en" sz="1100" i="1" dirty="0">
                <a:solidFill>
                  <a:schemeClr val="dk1"/>
                </a:solidFill>
                <a:latin typeface="Calibri" panose="020F0502020204030204" pitchFamily="34" charset="0"/>
                <a:cs typeface="Calibri" panose="020F0502020204030204" pitchFamily="34" charset="0"/>
              </a:rPr>
              <a:t>Teacher Talking Points:</a:t>
            </a:r>
            <a:endParaRPr lang="en-US" sz="1100" i="1" dirty="0">
              <a:solidFill>
                <a:schemeClr val="dk1"/>
              </a:solidFill>
              <a:latin typeface="Calibri" panose="020F0502020204030204" pitchFamily="34" charset="0"/>
              <a:cs typeface="Calibri" panose="020F0502020204030204" pitchFamily="34" charset="0"/>
            </a:endParaRPr>
          </a:p>
          <a:p>
            <a:pPr marL="171450" lvl="0" indent="-171450" rtl="0">
              <a:spcBef>
                <a:spcPts val="0"/>
              </a:spcBef>
              <a:buClr>
                <a:schemeClr val="dk1"/>
              </a:buClr>
              <a:buSzPct val="100000"/>
              <a:buFont typeface="Arial" charset="0"/>
              <a:buChar char="•"/>
            </a:pPr>
            <a:r>
              <a:rPr lang="en" sz="1100" dirty="0">
                <a:solidFill>
                  <a:schemeClr val="dk1"/>
                </a:solidFill>
                <a:latin typeface="Calibri" panose="020F0502020204030204" pitchFamily="34" charset="0"/>
                <a:cs typeface="Calibri" panose="020F0502020204030204" pitchFamily="34" charset="0"/>
              </a:rPr>
              <a:t>We will start by defining addiction.</a:t>
            </a:r>
          </a:p>
          <a:p>
            <a:pPr lvl="0">
              <a:spcBef>
                <a:spcPts val="0"/>
              </a:spcBef>
              <a:buNone/>
            </a:pPr>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6363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0" name="Shape 43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1100" i="1" dirty="0">
                <a:solidFill>
                  <a:schemeClr val="dk1"/>
                </a:solidFill>
                <a:latin typeface="Calibri" panose="020F0502020204030204" pitchFamily="34" charset="0"/>
                <a:cs typeface="Calibri" panose="020F0502020204030204" pitchFamily="34" charset="0"/>
              </a:rPr>
              <a:t>Teacher Talking Points:</a:t>
            </a:r>
          </a:p>
          <a:p>
            <a:pPr marL="457200" marR="0" lvl="0" indent="-298450" algn="l" rtl="0">
              <a:lnSpc>
                <a:spcPct val="100000"/>
              </a:lnSpc>
              <a:spcBef>
                <a:spcPts val="0"/>
              </a:spcBef>
              <a:spcAft>
                <a:spcPts val="0"/>
              </a:spcAft>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It’s important to consider that the addictiveness of tobacco products is not an accidental coincidence. </a:t>
            </a:r>
          </a:p>
          <a:p>
            <a:pPr marL="457200" marR="0" lvl="0" indent="-298450" algn="l" rtl="0">
              <a:lnSpc>
                <a:spcPct val="100000"/>
              </a:lnSpc>
              <a:spcBef>
                <a:spcPts val="0"/>
              </a:spcBef>
              <a:spcAft>
                <a:spcPts val="0"/>
              </a:spcAft>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The use of nicotine in tobacco products is a choice made by tobacco industry executives to ensure consumers get hooked on their products.</a:t>
            </a:r>
          </a:p>
          <a:p>
            <a:pPr marL="457200" marR="0" lvl="0" indent="-298450" algn="l" rtl="0">
              <a:lnSpc>
                <a:spcPct val="100000"/>
              </a:lnSpc>
              <a:spcBef>
                <a:spcPts val="0"/>
              </a:spcBef>
              <a:spcAft>
                <a:spcPts val="0"/>
              </a:spcAft>
              <a:buClr>
                <a:schemeClr val="dk1"/>
              </a:buClr>
              <a:buSzPct val="100000"/>
              <a:buChar char="●"/>
            </a:pPr>
            <a:r>
              <a:rPr lang="en" sz="1100" dirty="0">
                <a:solidFill>
                  <a:schemeClr val="dk1"/>
                </a:solidFill>
                <a:latin typeface="Calibri" panose="020F0502020204030204" pitchFamily="34" charset="0"/>
                <a:cs typeface="Calibri" panose="020F0502020204030204" pitchFamily="34" charset="0"/>
              </a:rPr>
              <a:t>From a business standpoint, having customers that are addicted to a product ensures they have customers for a long time.</a:t>
            </a:r>
          </a:p>
        </p:txBody>
      </p:sp>
    </p:spTree>
    <p:extLst>
      <p:ext uri="{BB962C8B-B14F-4D97-AF65-F5344CB8AC3E}">
        <p14:creationId xmlns:p14="http://schemas.microsoft.com/office/powerpoint/2010/main" val="268005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000" i="1" dirty="0">
                <a:solidFill>
                  <a:schemeClr val="dk1"/>
                </a:solidFill>
                <a:latin typeface="Calibri" panose="020F0502020204030204" pitchFamily="34" charset="0"/>
                <a:cs typeface="Calibri" panose="020F0502020204030204" pitchFamily="34" charset="0"/>
              </a:rPr>
              <a:t>Teacher Talking Points</a:t>
            </a:r>
          </a:p>
          <a:p>
            <a:pPr marL="285750" lvl="0" indent="-285750">
              <a:spcBef>
                <a:spcPts val="0"/>
              </a:spcBef>
              <a:buFont typeface="Arial" panose="020B0604020202020204" pitchFamily="34" charset="0"/>
              <a:buChar char="•"/>
            </a:pPr>
            <a:r>
              <a:rPr lang="en" sz="1000" dirty="0">
                <a:solidFill>
                  <a:schemeClr val="dk1"/>
                </a:solidFill>
                <a:latin typeface="Calibri" panose="020F0502020204030204" pitchFamily="34" charset="0"/>
                <a:cs typeface="Calibri" panose="020F0502020204030204" pitchFamily="34" charset="0"/>
              </a:rPr>
              <a:t>There are several features of cigarettes that are designed to make them as addictive as possible.</a:t>
            </a:r>
          </a:p>
          <a:p>
            <a:pPr marL="285750" lvl="0" indent="-285750">
              <a:spcBef>
                <a:spcPts val="0"/>
              </a:spcBef>
              <a:buFont typeface="Arial" panose="020B0604020202020204" pitchFamily="34" charset="0"/>
              <a:buChar char="•"/>
            </a:pPr>
            <a:r>
              <a:rPr lang="en" sz="1000" dirty="0">
                <a:solidFill>
                  <a:schemeClr val="dk1"/>
                </a:solidFill>
                <a:latin typeface="Calibri" panose="020F0502020204030204" pitchFamily="34" charset="0"/>
                <a:cs typeface="Calibri" panose="020F0502020204030204" pitchFamily="34" charset="0"/>
              </a:rPr>
              <a:t>(</a:t>
            </a:r>
            <a:r>
              <a:rPr lang="en" sz="1000" i="1" dirty="0">
                <a:solidFill>
                  <a:schemeClr val="dk1"/>
                </a:solidFill>
                <a:latin typeface="Calibri" panose="020F0502020204030204" pitchFamily="34" charset="0"/>
                <a:cs typeface="Calibri" panose="020F0502020204030204" pitchFamily="34" charset="0"/>
              </a:rPr>
              <a:t>Click</a:t>
            </a:r>
            <a:r>
              <a:rPr lang="en" sz="1000" dirty="0">
                <a:solidFill>
                  <a:schemeClr val="dk1"/>
                </a:solidFill>
                <a:latin typeface="Calibri" panose="020F0502020204030204" pitchFamily="34" charset="0"/>
                <a:cs typeface="Calibri" panose="020F0502020204030204" pitchFamily="34" charset="0"/>
              </a:rPr>
              <a:t>) The nicotine levels in cigarettes are controlled by the tobacco companies. This is true of both cigarettes and e-cigs/vapes.</a:t>
            </a:r>
          </a:p>
          <a:p>
            <a:pPr marL="285750" lvl="0" indent="-285750">
              <a:spcBef>
                <a:spcPts val="0"/>
              </a:spcBef>
              <a:buFont typeface="Arial" panose="020B0604020202020204" pitchFamily="34" charset="0"/>
              <a:buChar char="•"/>
            </a:pPr>
            <a:r>
              <a:rPr lang="en" sz="1000" dirty="0">
                <a:solidFill>
                  <a:schemeClr val="dk1"/>
                </a:solidFill>
                <a:latin typeface="Calibri" panose="020F0502020204030204" pitchFamily="34" charset="0"/>
                <a:cs typeface="Calibri" panose="020F0502020204030204" pitchFamily="34" charset="0"/>
              </a:rPr>
              <a:t>(</a:t>
            </a:r>
            <a:r>
              <a:rPr lang="en" sz="1000" i="1" dirty="0">
                <a:solidFill>
                  <a:schemeClr val="dk1"/>
                </a:solidFill>
                <a:latin typeface="Calibri" panose="020F0502020204030204" pitchFamily="34" charset="0"/>
                <a:cs typeface="Calibri" panose="020F0502020204030204" pitchFamily="34" charset="0"/>
              </a:rPr>
              <a:t>Click</a:t>
            </a:r>
            <a:r>
              <a:rPr lang="en" sz="1000" dirty="0">
                <a:solidFill>
                  <a:schemeClr val="dk1"/>
                </a:solidFill>
                <a:latin typeface="Calibri" panose="020F0502020204030204" pitchFamily="34" charset="0"/>
                <a:cs typeface="Calibri" panose="020F0502020204030204" pitchFamily="34" charset="0"/>
              </a:rPr>
              <a:t>) </a:t>
            </a:r>
            <a:r>
              <a:rPr lang="en" sz="1000" dirty="0">
                <a:latin typeface="Calibri" panose="020F0502020204030204" pitchFamily="34" charset="0"/>
                <a:cs typeface="Calibri" panose="020F0502020204030204" pitchFamily="34" charset="0"/>
              </a:rPr>
              <a:t>Menthol is a substance found in mint plants that cools and numbs the throat to reduce irritation and makes smoking feel smoother, making it easier to keep smoking.</a:t>
            </a:r>
          </a:p>
          <a:p>
            <a:pPr marL="285750" lvl="0" indent="-285750">
              <a:spcBef>
                <a:spcPts val="0"/>
              </a:spcBef>
              <a:buFont typeface="Arial" panose="020B0604020202020204" pitchFamily="34" charset="0"/>
              <a:buChar char="•"/>
            </a:pPr>
            <a:r>
              <a:rPr lang="en" sz="1000" dirty="0">
                <a:solidFill>
                  <a:schemeClr val="dk1"/>
                </a:solidFill>
                <a:latin typeface="Calibri" panose="020F0502020204030204" pitchFamily="34" charset="0"/>
                <a:cs typeface="Calibri" panose="020F0502020204030204" pitchFamily="34" charset="0"/>
              </a:rPr>
              <a:t>(</a:t>
            </a:r>
            <a:r>
              <a:rPr lang="en" sz="1000" i="1" dirty="0">
                <a:solidFill>
                  <a:schemeClr val="dk1"/>
                </a:solidFill>
                <a:latin typeface="Calibri" panose="020F0502020204030204" pitchFamily="34" charset="0"/>
                <a:cs typeface="Calibri" panose="020F0502020204030204" pitchFamily="34" charset="0"/>
              </a:rPr>
              <a:t>Click</a:t>
            </a:r>
            <a:r>
              <a:rPr lang="en" sz="1000" dirty="0">
                <a:solidFill>
                  <a:schemeClr val="dk1"/>
                </a:solidFill>
                <a:latin typeface="Calibri" panose="020F0502020204030204" pitchFamily="34" charset="0"/>
                <a:cs typeface="Calibri" panose="020F0502020204030204" pitchFamily="34" charset="0"/>
              </a:rPr>
              <a:t>) </a:t>
            </a:r>
            <a:r>
              <a:rPr lang="en" sz="1000" dirty="0">
                <a:latin typeface="Calibri" panose="020F0502020204030204" pitchFamily="34" charset="0"/>
                <a:cs typeface="Calibri" panose="020F0502020204030204" pitchFamily="34" charset="0"/>
              </a:rPr>
              <a:t>Added flavors mask the harshness of smoke and make products more appealing to new users. Flavors are still being used in new tobacco products like in the e-liquid used in e-cigs/vapes. Flavors are found to be especially appealing to young people.</a:t>
            </a:r>
          </a:p>
          <a:p>
            <a:pPr marL="285750" lvl="0" indent="-285750">
              <a:spcBef>
                <a:spcPts val="0"/>
              </a:spcBef>
              <a:buFont typeface="Arial" panose="020B0604020202020204" pitchFamily="34" charset="0"/>
              <a:buChar char="•"/>
            </a:pPr>
            <a:r>
              <a:rPr lang="en" sz="1000" dirty="0">
                <a:solidFill>
                  <a:schemeClr val="dk1"/>
                </a:solidFill>
                <a:latin typeface="Calibri" panose="020F0502020204030204" pitchFamily="34" charset="0"/>
                <a:cs typeface="Calibri" panose="020F0502020204030204" pitchFamily="34" charset="0"/>
              </a:rPr>
              <a:t>(</a:t>
            </a:r>
            <a:r>
              <a:rPr lang="en" sz="1000" i="1" dirty="0">
                <a:solidFill>
                  <a:schemeClr val="dk1"/>
                </a:solidFill>
                <a:latin typeface="Calibri" panose="020F0502020204030204" pitchFamily="34" charset="0"/>
                <a:cs typeface="Calibri" panose="020F0502020204030204" pitchFamily="34" charset="0"/>
              </a:rPr>
              <a:t>Click</a:t>
            </a:r>
            <a:r>
              <a:rPr lang="en" sz="1000" dirty="0">
                <a:solidFill>
                  <a:schemeClr val="dk1"/>
                </a:solidFill>
                <a:latin typeface="Calibri" panose="020F0502020204030204" pitchFamily="34" charset="0"/>
                <a:cs typeface="Calibri" panose="020F0502020204030204" pitchFamily="34" charset="0"/>
              </a:rPr>
              <a:t>) Ammonia or ammonia compounds are added to cigarettes, which increase the speed at which nicotine is delivered to the brain.  </a:t>
            </a:r>
          </a:p>
          <a:p>
            <a:pPr marL="285750" lvl="0" indent="-285750">
              <a:spcBef>
                <a:spcPts val="0"/>
              </a:spcBef>
              <a:buFont typeface="Arial" panose="020B0604020202020204" pitchFamily="34" charset="0"/>
              <a:buChar char="•"/>
            </a:pPr>
            <a:r>
              <a:rPr lang="en" sz="1000" dirty="0">
                <a:solidFill>
                  <a:schemeClr val="dk1"/>
                </a:solidFill>
                <a:latin typeface="Calibri" panose="020F0502020204030204" pitchFamily="34" charset="0"/>
                <a:cs typeface="Calibri" panose="020F0502020204030204" pitchFamily="34" charset="0"/>
              </a:rPr>
              <a:t>(</a:t>
            </a:r>
            <a:r>
              <a:rPr lang="en" sz="1000" i="1" dirty="0">
                <a:solidFill>
                  <a:schemeClr val="dk1"/>
                </a:solidFill>
                <a:latin typeface="Calibri" panose="020F0502020204030204" pitchFamily="34" charset="0"/>
                <a:cs typeface="Calibri" panose="020F0502020204030204" pitchFamily="34" charset="0"/>
              </a:rPr>
              <a:t>Click</a:t>
            </a:r>
            <a:r>
              <a:rPr lang="en" sz="1000" dirty="0">
                <a:solidFill>
                  <a:schemeClr val="dk1"/>
                </a:solidFill>
                <a:latin typeface="Calibri" panose="020F0502020204030204" pitchFamily="34" charset="0"/>
                <a:cs typeface="Calibri" panose="020F0502020204030204" pitchFamily="34" charset="0"/>
              </a:rPr>
              <a:t>) </a:t>
            </a:r>
            <a:r>
              <a:rPr lang="en" sz="1000" dirty="0">
                <a:latin typeface="Calibri" panose="020F0502020204030204" pitchFamily="34" charset="0"/>
                <a:cs typeface="Calibri" panose="020F0502020204030204" pitchFamily="34" charset="0"/>
              </a:rPr>
              <a:t>Bronchodilators are chemicals that expand the lungs’ airways, making it easier for tobacco smoke to pass into the lungs, ultimately delivering more nicotine to the brain. </a:t>
            </a:r>
          </a:p>
          <a:p>
            <a:pPr marL="285750" lvl="0" indent="-285750">
              <a:spcBef>
                <a:spcPts val="0"/>
              </a:spcBef>
              <a:buFont typeface="Arial" panose="020B0604020202020204" pitchFamily="34" charset="0"/>
              <a:buChar char="•"/>
            </a:pPr>
            <a:r>
              <a:rPr lang="en" sz="1000" dirty="0">
                <a:solidFill>
                  <a:schemeClr val="dk1"/>
                </a:solidFill>
                <a:latin typeface="Calibri" panose="020F0502020204030204" pitchFamily="34" charset="0"/>
                <a:cs typeface="Calibri" panose="020F0502020204030204" pitchFamily="34" charset="0"/>
              </a:rPr>
              <a:t>(</a:t>
            </a:r>
            <a:r>
              <a:rPr lang="en" sz="1000" i="1" dirty="0">
                <a:solidFill>
                  <a:schemeClr val="dk1"/>
                </a:solidFill>
                <a:latin typeface="Calibri" panose="020F0502020204030204" pitchFamily="34" charset="0"/>
                <a:cs typeface="Calibri" panose="020F0502020204030204" pitchFamily="34" charset="0"/>
              </a:rPr>
              <a:t>Click</a:t>
            </a:r>
            <a:r>
              <a:rPr lang="en" sz="1000" dirty="0">
                <a:solidFill>
                  <a:schemeClr val="dk1"/>
                </a:solidFill>
                <a:latin typeface="Calibri" panose="020F0502020204030204" pitchFamily="34" charset="0"/>
                <a:cs typeface="Calibri" panose="020F0502020204030204" pitchFamily="34" charset="0"/>
              </a:rPr>
              <a:t>) </a:t>
            </a:r>
            <a:r>
              <a:rPr lang="en" sz="1000" dirty="0">
                <a:latin typeface="Calibri" panose="020F0502020204030204" pitchFamily="34" charset="0"/>
                <a:cs typeface="Calibri" panose="020F0502020204030204" pitchFamily="34" charset="0"/>
              </a:rPr>
              <a:t>Adding sugars makes tobacco smoke easier to inhale and form acetaldehyde, which enhances nicotine’s addictive effects.  </a:t>
            </a:r>
          </a:p>
          <a:p>
            <a:pPr marL="285750" lvl="0" indent="-285750">
              <a:spcBef>
                <a:spcPts val="0"/>
              </a:spcBef>
              <a:buFont typeface="Arial" panose="020B0604020202020204" pitchFamily="34" charset="0"/>
              <a:buChar char="•"/>
            </a:pPr>
            <a:r>
              <a:rPr lang="en" sz="1000" dirty="0">
                <a:latin typeface="Calibri" panose="020F0502020204030204" pitchFamily="34" charset="0"/>
                <a:cs typeface="Calibri" panose="020F0502020204030204" pitchFamily="34" charset="0"/>
              </a:rPr>
              <a:t>(</a:t>
            </a:r>
            <a:r>
              <a:rPr lang="en" sz="1000" i="1" dirty="0">
                <a:latin typeface="Calibri" panose="020F0502020204030204" pitchFamily="34" charset="0"/>
                <a:cs typeface="Calibri" panose="020F0502020204030204" pitchFamily="34" charset="0"/>
              </a:rPr>
              <a:t>Click</a:t>
            </a:r>
            <a:r>
              <a:rPr lang="en" sz="1000" dirty="0">
                <a:latin typeface="Calibri" panose="020F0502020204030204" pitchFamily="34" charset="0"/>
                <a:cs typeface="Calibri" panose="020F0502020204030204" pitchFamily="34" charset="0"/>
              </a:rPr>
              <a:t>) Don’t forget that this design applies to pod-based e-cigarettes as well. That shouldn’t surprise you though because e-cigarette companies followed the playbook from cigarette companies.</a:t>
            </a:r>
          </a:p>
          <a:p>
            <a:pPr marL="285750" lvl="0" indent="-285750">
              <a:spcBef>
                <a:spcPts val="0"/>
              </a:spcBef>
              <a:buFont typeface="Arial" panose="020B0604020202020204" pitchFamily="34" charset="0"/>
              <a:buChar char="•"/>
            </a:pPr>
            <a:r>
              <a:rPr lang="en" sz="1000" dirty="0">
                <a:latin typeface="Calibri" panose="020F0502020204030204" pitchFamily="34" charset="0"/>
                <a:cs typeface="Calibri" panose="020F0502020204030204" pitchFamily="34" charset="0"/>
              </a:rPr>
              <a:t>Some ingredients are still being identified in e-cigarettes, such as bronchodilators, sugars and acetaldehyde. Researchers are catching up with studying these recent devices. </a:t>
            </a:r>
          </a:p>
          <a:p>
            <a:pPr marL="285750" lvl="0" indent="-285750">
              <a:spcBef>
                <a:spcPts val="0"/>
              </a:spcBef>
              <a:buFont typeface="Arial" panose="020B0604020202020204" pitchFamily="34" charset="0"/>
              <a:buChar char="•"/>
            </a:pPr>
            <a:r>
              <a:rPr lang="en" sz="1000" dirty="0">
                <a:latin typeface="Calibri" panose="020F0502020204030204" pitchFamily="34" charset="0"/>
                <a:cs typeface="Calibri" panose="020F0502020204030204" pitchFamily="34" charset="0"/>
              </a:rPr>
              <a:t>(Click) Nicotine salts in pod-based e-cigarettes act like ammonia compounds but also hide the harshness of nicotine. </a:t>
            </a:r>
          </a:p>
          <a:p>
            <a:pPr lvl="0">
              <a:spcBef>
                <a:spcPts val="0"/>
              </a:spcBef>
              <a:buNone/>
            </a:pPr>
            <a:endParaRPr sz="1000" dirty="0">
              <a:latin typeface="Calibri" panose="020F0502020204030204" pitchFamily="34" charset="0"/>
              <a:cs typeface="Calibri" panose="020F0502020204030204" pitchFamily="34" charset="0"/>
            </a:endParaRPr>
          </a:p>
          <a:p>
            <a:pPr lvl="0">
              <a:spcBef>
                <a:spcPts val="0"/>
              </a:spcBef>
              <a:buNone/>
            </a:pPr>
            <a:r>
              <a:rPr lang="en" sz="1000" dirty="0">
                <a:latin typeface="Calibri" panose="020F0502020204030204" pitchFamily="34" charset="0"/>
                <a:cs typeface="Calibri" panose="020F0502020204030204" pitchFamily="34" charset="0"/>
              </a:rPr>
              <a:t>Reference: Campaign for Tobacco-Free Kids. (2014). </a:t>
            </a:r>
            <a:r>
              <a:rPr lang="en" sz="1000" i="1" u="sng" dirty="0">
                <a:solidFill>
                  <a:schemeClr val="hlink"/>
                </a:solidFill>
                <a:latin typeface="Calibri" panose="020F0502020204030204" pitchFamily="34" charset="0"/>
                <a:cs typeface="Calibri" panose="020F0502020204030204" pitchFamily="34" charset="0"/>
                <a:hlinkClick r:id="rId3"/>
              </a:rPr>
              <a:t>Designed for Addiction: How the Tobacco Industry Has Made Cigarettes More Addictive, More Attractive to Kids and Even More Deadly. </a:t>
            </a:r>
          </a:p>
        </p:txBody>
      </p:sp>
    </p:spTree>
    <p:extLst>
      <p:ext uri="{BB962C8B-B14F-4D97-AF65-F5344CB8AC3E}">
        <p14:creationId xmlns:p14="http://schemas.microsoft.com/office/powerpoint/2010/main" val="3641020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800" b="0" i="1" u="none" strike="noStrike" dirty="0">
                <a:effectLst/>
                <a:latin typeface="Calibri" panose="020F0502020204030204" pitchFamily="34" charset="0"/>
                <a:ea typeface="Lucida Grande"/>
                <a:cs typeface="Calibri" panose="020F0502020204030204" pitchFamily="34" charset="0"/>
                <a:sym typeface="Lucida Grande"/>
              </a:rPr>
              <a:t>Teacher Talking Points:</a:t>
            </a:r>
            <a:r>
              <a:rPr lang="en-US" sz="800" b="0" i="0" u="none" strike="noStrike" dirty="0">
                <a:effectLst/>
                <a:latin typeface="Calibri" panose="020F0502020204030204" pitchFamily="34" charset="0"/>
                <a:ea typeface="Lucida Grande"/>
                <a:cs typeface="Calibri" panose="020F0502020204030204" pitchFamily="34" charset="0"/>
                <a:sym typeface="Lucida Grande"/>
              </a:rPr>
              <a:t> </a:t>
            </a:r>
          </a:p>
          <a:p>
            <a:pPr marL="285750" indent="-285750" rtl="0" fontAlgn="base">
              <a:buFont typeface="Arial" panose="020B0604020202020204" pitchFamily="34" charset="0"/>
              <a:buChar char="•"/>
            </a:pPr>
            <a:r>
              <a:rPr lang="en-US" sz="800" b="0" i="0" u="none" strike="noStrike" dirty="0">
                <a:effectLst/>
                <a:latin typeface="Calibri" panose="020F0502020204030204" pitchFamily="34" charset="0"/>
                <a:ea typeface="Lucida Grande"/>
                <a:cs typeface="Calibri" panose="020F0502020204030204" pitchFamily="34" charset="0"/>
                <a:sym typeface="Lucida Grande"/>
              </a:rPr>
              <a:t>If you don’t know, a standard pack of cigarettes contains 20 cigarettes (</a:t>
            </a:r>
            <a:r>
              <a:rPr lang="en-US" sz="800" b="0" i="1" u="none" strike="noStrike" dirty="0">
                <a:effectLst/>
                <a:latin typeface="Calibri" panose="020F0502020204030204" pitchFamily="34" charset="0"/>
                <a:ea typeface="Lucida Grande"/>
                <a:cs typeface="Calibri" panose="020F0502020204030204" pitchFamily="34" charset="0"/>
                <a:sym typeface="Lucida Grande"/>
              </a:rPr>
              <a:t>click</a:t>
            </a:r>
            <a:r>
              <a:rPr lang="en-US" sz="800" b="0" i="0" u="none" strike="noStrike" dirty="0">
                <a:effectLst/>
                <a:latin typeface="Calibri" panose="020F0502020204030204" pitchFamily="34" charset="0"/>
                <a:ea typeface="Lucida Grande"/>
                <a:cs typeface="Calibri" panose="020F0502020204030204" pitchFamily="34" charset="0"/>
                <a:sym typeface="Lucida Grande"/>
              </a:rPr>
              <a:t>). There is 1 mg of nicotine absorption per cigarette, so about 20 milligrams of nicotine delivered to the body from a whole pack of cigarettes. </a:t>
            </a:r>
          </a:p>
          <a:p>
            <a:pPr marL="285750" indent="-285750" rtl="0" fontAlgn="base">
              <a:buFont typeface="Arial" panose="020B0604020202020204" pitchFamily="34" charset="0"/>
              <a:buChar char="•"/>
            </a:pPr>
            <a:r>
              <a:rPr lang="en-US" sz="800" b="0" i="0" u="none" strike="noStrike" dirty="0">
                <a:effectLst/>
                <a:latin typeface="Calibri" panose="020F0502020204030204" pitchFamily="34" charset="0"/>
                <a:ea typeface="Lucida Grande"/>
                <a:cs typeface="Calibri" panose="020F0502020204030204" pitchFamily="34" charset="0"/>
                <a:sym typeface="Lucida Grande"/>
              </a:rPr>
              <a:t>Unlike other e-juices which may or may not contain nicotine, ALL salt-based e-juice contains nicotine!</a:t>
            </a:r>
          </a:p>
          <a:p>
            <a:pPr marL="285750" indent="-285750" rtl="0" fontAlgn="base">
              <a:buFont typeface="Arial" panose="020B0604020202020204" pitchFamily="34" charset="0"/>
              <a:buChar char="•"/>
            </a:pPr>
            <a:r>
              <a:rPr lang="en-US" sz="800" b="0" i="0" u="none" strike="noStrike" dirty="0">
                <a:effectLst/>
                <a:latin typeface="Calibri" panose="020F0502020204030204" pitchFamily="34" charset="0"/>
                <a:ea typeface="Lucida Grande"/>
                <a:cs typeface="Calibri" panose="020F0502020204030204" pitchFamily="34" charset="0"/>
                <a:sym typeface="Lucida Grande"/>
              </a:rPr>
              <a:t>According to JUUL Labs, one JUUL pod contains 41.3 milligrams of nicotine. This is equal to the amount of nicotine you’ll find in about 40 cigarettes (</a:t>
            </a:r>
            <a:r>
              <a:rPr lang="en-US" sz="800" b="0" i="1" u="none" strike="noStrike" dirty="0">
                <a:effectLst/>
                <a:latin typeface="Calibri" panose="020F0502020204030204" pitchFamily="34" charset="0"/>
                <a:ea typeface="Lucida Grande"/>
                <a:cs typeface="Calibri" panose="020F0502020204030204" pitchFamily="34" charset="0"/>
                <a:sym typeface="Lucida Grande"/>
              </a:rPr>
              <a:t>click</a:t>
            </a:r>
            <a:r>
              <a:rPr lang="en-US" sz="800" b="0" i="0" u="none" strike="noStrike" dirty="0">
                <a:effectLst/>
                <a:latin typeface="Calibri" panose="020F0502020204030204" pitchFamily="34" charset="0"/>
                <a:ea typeface="Lucida Grande"/>
                <a:cs typeface="Calibri" panose="020F0502020204030204" pitchFamily="34" charset="0"/>
                <a:sym typeface="Lucida Grande"/>
              </a:rPr>
              <a:t>). </a:t>
            </a:r>
          </a:p>
          <a:p>
            <a:pPr marL="285750" indent="-285750" rtl="0" fontAlgn="base">
              <a:buFont typeface="Arial" panose="020B0604020202020204" pitchFamily="34" charset="0"/>
              <a:buChar char="•"/>
            </a:pPr>
            <a:r>
              <a:rPr lang="en-US" sz="800" b="0" i="0" u="none" strike="noStrike" dirty="0">
                <a:effectLst/>
                <a:latin typeface="Calibri" panose="020F0502020204030204" pitchFamily="34" charset="0"/>
                <a:ea typeface="Lucida Grande"/>
                <a:cs typeface="Calibri" panose="020F0502020204030204" pitchFamily="34" charset="0"/>
                <a:sym typeface="Lucida Grande"/>
              </a:rPr>
              <a:t>How many packs of cigarettes would a JUUL pod then be equal to? </a:t>
            </a:r>
            <a:r>
              <a:rPr lang="en-US" sz="800" b="0" i="1" u="sng" strike="noStrike" dirty="0">
                <a:effectLst/>
                <a:latin typeface="Calibri" panose="020F0502020204030204" pitchFamily="34" charset="0"/>
                <a:ea typeface="Lucida Grande"/>
                <a:cs typeface="Calibri" panose="020F0502020204030204" pitchFamily="34" charset="0"/>
                <a:sym typeface="Lucida Grande"/>
              </a:rPr>
              <a:t>Answe</a:t>
            </a:r>
            <a:r>
              <a:rPr lang="en-US" sz="800" b="0" i="1" u="none" strike="noStrike" dirty="0">
                <a:effectLst/>
                <a:latin typeface="Calibri" panose="020F0502020204030204" pitchFamily="34" charset="0"/>
                <a:ea typeface="Lucida Grande"/>
                <a:cs typeface="Calibri" panose="020F0502020204030204" pitchFamily="34" charset="0"/>
                <a:sym typeface="Lucida Grande"/>
              </a:rPr>
              <a:t>r: about 2 packs</a:t>
            </a:r>
          </a:p>
          <a:p>
            <a:pPr marL="285750" indent="-285750" rtl="0" fontAlgn="base">
              <a:buFont typeface="Arial" panose="020B0604020202020204" pitchFamily="34" charset="0"/>
              <a:buChar char="•"/>
            </a:pPr>
            <a:r>
              <a:rPr lang="en-US" sz="800" b="0" i="0" u="none" strike="noStrike" dirty="0">
                <a:effectLst/>
                <a:latin typeface="Calibri" panose="020F0502020204030204" pitchFamily="34" charset="0"/>
                <a:ea typeface="Lucida Grande"/>
                <a:cs typeface="Calibri" panose="020F0502020204030204" pitchFamily="34" charset="0"/>
                <a:sym typeface="Lucida Grande"/>
              </a:rPr>
              <a:t>As mentioned before, this is a high amount of nicotine and can be intense for first-time users. Our concern is that young people are being introduced to a high amount of nicotine, developing a tolerance quickly, and becoming addicted as a result.</a:t>
            </a:r>
          </a:p>
          <a:p>
            <a:pPr marL="285750" marR="0" lvl="0" indent="-285750"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800" b="0" i="0" u="none" strike="noStrike" dirty="0">
                <a:effectLst/>
                <a:latin typeface="Calibri" panose="020F0502020204030204" pitchFamily="34" charset="0"/>
                <a:ea typeface="Lucida Grande"/>
                <a:cs typeface="Calibri" panose="020F0502020204030204" pitchFamily="34" charset="0"/>
                <a:sym typeface="Lucida Grande"/>
              </a:rPr>
              <a:t>1 Puff bar contains 50 milligrams of nicotine (</a:t>
            </a:r>
            <a:r>
              <a:rPr lang="en-US" sz="800" b="0" i="1" u="none" strike="noStrike" dirty="0">
                <a:effectLst/>
                <a:latin typeface="Calibri" panose="020F0502020204030204" pitchFamily="34" charset="0"/>
                <a:ea typeface="Lucida Grande"/>
                <a:cs typeface="Calibri" panose="020F0502020204030204" pitchFamily="34" charset="0"/>
                <a:sym typeface="Lucida Grande"/>
              </a:rPr>
              <a:t>click</a:t>
            </a:r>
            <a:r>
              <a:rPr lang="en-US" sz="800" b="0" i="0" u="none" strike="noStrike" dirty="0">
                <a:effectLst/>
                <a:latin typeface="Calibri" panose="020F0502020204030204" pitchFamily="34" charset="0"/>
                <a:ea typeface="Lucida Grande"/>
                <a:cs typeface="Calibri" panose="020F0502020204030204" pitchFamily="34" charset="0"/>
                <a:sym typeface="Lucida Grande"/>
              </a:rPr>
              <a:t>), which is equivalent to 50 cigarettes. How many packs of cigarettes would a Puff bar then be equal to? </a:t>
            </a:r>
            <a:r>
              <a:rPr lang="en-US" sz="800" b="0" i="1" u="none" strike="noStrike" dirty="0">
                <a:effectLst/>
                <a:latin typeface="Calibri" panose="020F0502020204030204" pitchFamily="34" charset="0"/>
                <a:ea typeface="Lucida Grande"/>
                <a:cs typeface="Calibri" panose="020F0502020204030204" pitchFamily="34" charset="0"/>
                <a:sym typeface="Lucida Grande"/>
              </a:rPr>
              <a:t>Answer: about 2 ½  packs</a:t>
            </a:r>
            <a:endParaRPr lang="en-US" sz="800" b="0" i="0" u="none" strike="noStrike" dirty="0">
              <a:effectLst/>
              <a:latin typeface="Calibri" panose="020F0502020204030204" pitchFamily="34" charset="0"/>
              <a:ea typeface="Lucida Grande"/>
              <a:cs typeface="Calibri" panose="020F0502020204030204" pitchFamily="34" charset="0"/>
              <a:sym typeface="Lucida Grande"/>
            </a:endParaRPr>
          </a:p>
          <a:p>
            <a:pPr marL="285750" indent="-285750" rtl="0" fontAlgn="base">
              <a:buFont typeface="Arial" panose="020B0604020202020204" pitchFamily="34" charset="0"/>
              <a:buChar char="•"/>
            </a:pPr>
            <a:r>
              <a:rPr lang="en-US" sz="800" b="0" i="0" u="none" strike="noStrike" dirty="0">
                <a:effectLst/>
                <a:latin typeface="Calibri" panose="020F0502020204030204" pitchFamily="34" charset="0"/>
                <a:ea typeface="Lucida Grande"/>
                <a:cs typeface="Calibri" panose="020F0502020204030204" pitchFamily="34" charset="0"/>
                <a:sym typeface="Lucida Grande"/>
              </a:rPr>
              <a:t>1 Suorin Vagon cartridge contains up to 90 milligrams of nicotine or 90 cigarettes (</a:t>
            </a:r>
            <a:r>
              <a:rPr lang="en-US" sz="800" b="0" i="1" u="none" strike="noStrike" dirty="0">
                <a:effectLst/>
                <a:latin typeface="Calibri" panose="020F0502020204030204" pitchFamily="34" charset="0"/>
                <a:ea typeface="Lucida Grande"/>
                <a:cs typeface="Calibri" panose="020F0502020204030204" pitchFamily="34" charset="0"/>
                <a:sym typeface="Lucida Grande"/>
              </a:rPr>
              <a:t>click</a:t>
            </a:r>
            <a:r>
              <a:rPr lang="en-US" sz="800" b="0" i="0" u="none" strike="noStrike" dirty="0">
                <a:effectLst/>
                <a:latin typeface="Calibri" panose="020F0502020204030204" pitchFamily="34" charset="0"/>
                <a:ea typeface="Lucida Grande"/>
                <a:cs typeface="Calibri" panose="020F0502020204030204" pitchFamily="34" charset="0"/>
                <a:sym typeface="Lucida Grande"/>
              </a:rPr>
              <a:t>). How many packs of cigarettes would a Suorin pod then be equal to? </a:t>
            </a:r>
            <a:r>
              <a:rPr lang="en-US" sz="800" b="0" i="1" u="sng" strike="noStrike" dirty="0">
                <a:effectLst/>
                <a:latin typeface="Calibri" panose="020F0502020204030204" pitchFamily="34" charset="0"/>
                <a:ea typeface="Lucida Grande"/>
                <a:cs typeface="Calibri" panose="020F0502020204030204" pitchFamily="34" charset="0"/>
                <a:sym typeface="Lucida Grande"/>
              </a:rPr>
              <a:t>Answe</a:t>
            </a:r>
            <a:r>
              <a:rPr lang="en-US" sz="800" b="0" i="1" u="none" strike="noStrike" dirty="0">
                <a:effectLst/>
                <a:latin typeface="Calibri" panose="020F0502020204030204" pitchFamily="34" charset="0"/>
                <a:ea typeface="Lucida Grande"/>
                <a:cs typeface="Calibri" panose="020F0502020204030204" pitchFamily="34" charset="0"/>
                <a:sym typeface="Lucida Grande"/>
              </a:rPr>
              <a:t>r: about 4 and a half packs</a:t>
            </a:r>
          </a:p>
          <a:p>
            <a:pPr marL="285750" indent="-285750" rtl="0" fontAlgn="base">
              <a:buFont typeface="Arial" panose="020B0604020202020204" pitchFamily="34" charset="0"/>
              <a:buChar char="•"/>
            </a:pP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r>
              <a:rPr lang="en-US" sz="800" b="0" i="1" u="none" strike="noStrike" dirty="0">
                <a:effectLst/>
                <a:latin typeface="Calibri" panose="020F0502020204030204" pitchFamily="34" charset="0"/>
                <a:ea typeface="Lucida Grande"/>
                <a:cs typeface="Calibri" panose="020F0502020204030204" pitchFamily="34" charset="0"/>
                <a:sym typeface="Lucida Grande"/>
              </a:rPr>
              <a:t>Click</a:t>
            </a:r>
            <a:r>
              <a:rPr lang="en-US" sz="800" b="0" i="0" u="none" strike="noStrike" dirty="0">
                <a:effectLst/>
                <a:latin typeface="Calibri" panose="020F0502020204030204" pitchFamily="34" charset="0"/>
                <a:ea typeface="Lucida Grande"/>
                <a:cs typeface="Calibri" panose="020F0502020204030204" pitchFamily="34" charset="0"/>
                <a:sym typeface="Lucida Grande"/>
              </a:rPr>
              <a:t>) No matter what pod device you are using, all of them contain high levels of nicotine which is extremely addictive, which keeps you coming back for more. </a:t>
            </a:r>
          </a:p>
          <a:p>
            <a:pPr marL="0" lvl="0" indent="0">
              <a:lnSpc>
                <a:spcPct val="100000"/>
              </a:lnSpc>
              <a:buSzPct val="100000"/>
              <a:buFont typeface="Arial"/>
              <a:buNone/>
              <a:defRPr sz="1800"/>
            </a:pPr>
            <a:endParaRPr lang="en-US" sz="800" dirty="0">
              <a:latin typeface="Calibri" panose="020F0502020204030204" pitchFamily="34" charset="0"/>
              <a:ea typeface="Arial"/>
              <a:cs typeface="Calibri" panose="020F0502020204030204" pitchFamily="34" charset="0"/>
              <a:sym typeface="Arial"/>
            </a:endParaRPr>
          </a:p>
          <a:p>
            <a:pPr rtl="0" fontAlgn="base"/>
            <a:r>
              <a:rPr lang="en-US" sz="800" b="0" i="0" u="sng" strike="noStrike" dirty="0">
                <a:effectLst/>
                <a:latin typeface="Calibri" panose="020F0502020204030204" pitchFamily="34" charset="0"/>
                <a:ea typeface="Lucida Grande"/>
                <a:cs typeface="Calibri" panose="020F0502020204030204" pitchFamily="34" charset="0"/>
                <a:sym typeface="Lucida Grande"/>
              </a:rPr>
              <a:t>PLEASE SEE BELOW FOR A THOROUGH BREAKDOWN</a:t>
            </a:r>
            <a:r>
              <a:rPr lang="en-US" sz="800" b="0" i="0" u="none" strike="noStrike" dirty="0">
                <a:effectLst/>
                <a:latin typeface="Calibri" panose="020F0502020204030204" pitchFamily="34" charset="0"/>
                <a:ea typeface="Lucida Grande"/>
                <a:cs typeface="Calibri" panose="020F0502020204030204" pitchFamily="34" charset="0"/>
                <a:sym typeface="Lucida Grande"/>
              </a:rPr>
              <a:t>:  ​</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none" strike="noStrike" dirty="0">
                <a:effectLst/>
                <a:latin typeface="Calibri" panose="020F0502020204030204" pitchFamily="34" charset="0"/>
                <a:ea typeface="Lucida Grande"/>
                <a:cs typeface="Calibri" panose="020F0502020204030204" pitchFamily="34" charset="0"/>
                <a:sym typeface="Lucida Grande"/>
              </a:rPr>
              <a:t>For the nicotine levels in these pod-based products, we looked at the amounts in milligrams per milliliter and/or percentage of nicotine by weight reported by these pod-based companies. Here is a stoichiometry breakdown:</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 ​</a:t>
            </a:r>
          </a:p>
          <a:p>
            <a:pPr rtl="0" fontAlgn="base"/>
            <a:r>
              <a:rPr lang="en-US" sz="800" b="0" i="1" u="none" strike="noStrike" dirty="0">
                <a:effectLst/>
                <a:latin typeface="Calibri" panose="020F0502020204030204" pitchFamily="34" charset="0"/>
                <a:ea typeface="Lucida Grande"/>
                <a:cs typeface="Calibri" panose="020F0502020204030204" pitchFamily="34" charset="0"/>
                <a:sym typeface="Lucida Grande"/>
              </a:rPr>
              <a:t>One JUUL pod is reported to contain 59 mg/mL (</a:t>
            </a:r>
            <a:r>
              <a:rPr lang="en-US" sz="800" b="0" i="1" u="sng" strike="noStrike" dirty="0">
                <a:effectLst/>
                <a:latin typeface="Calibri" panose="020F0502020204030204" pitchFamily="34" charset="0"/>
                <a:ea typeface="Lucida Grande"/>
                <a:cs typeface="Calibri" panose="020F0502020204030204" pitchFamily="34" charset="0"/>
                <a:sym typeface="Lucida Grande"/>
                <a:hlinkClick r:id="rId3"/>
              </a:rPr>
              <a:t>https://support.juul.com/home/learn/faqs/juulpod-basics</a:t>
            </a:r>
            <a:r>
              <a:rPr lang="en-US" sz="800" b="0" i="1" u="none" strike="noStrike" dirty="0">
                <a:effectLst/>
                <a:latin typeface="Calibri" panose="020F0502020204030204" pitchFamily="34" charset="0"/>
                <a:ea typeface="Lucida Grande"/>
                <a:cs typeface="Calibri" panose="020F0502020204030204" pitchFamily="34" charset="0"/>
                <a:sym typeface="Lucida Grande"/>
              </a:rPr>
              <a:t>), but one JUUL pod is only 0.7mL per pod. </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[59 mg/mL] x [0.7mL] equals </a:t>
            </a:r>
            <a:r>
              <a:rPr lang="en-US" sz="800" b="1" i="0" u="sng" strike="noStrike" dirty="0">
                <a:effectLst/>
                <a:latin typeface="Calibri" panose="020F0502020204030204" pitchFamily="34" charset="0"/>
                <a:ea typeface="Lucida Grande"/>
                <a:cs typeface="Calibri" panose="020F0502020204030204" pitchFamily="34" charset="0"/>
                <a:sym typeface="Lucida Grande"/>
              </a:rPr>
              <a:t>41.3mg</a:t>
            </a:r>
            <a:r>
              <a:rPr lang="en-US" sz="800" b="1" i="0" u="none" strike="noStrike" dirty="0">
                <a:effectLst/>
                <a:latin typeface="Calibri" panose="020F0502020204030204" pitchFamily="34" charset="0"/>
                <a:ea typeface="Lucida Grande"/>
                <a:cs typeface="Calibri" panose="020F0502020204030204" pitchFamily="34" charset="0"/>
                <a:sym typeface="Lucida Grande"/>
              </a:rPr>
              <a:t> </a:t>
            </a:r>
            <a:r>
              <a:rPr lang="en-US" sz="800" b="0" i="0" u="none" strike="noStrike" dirty="0">
                <a:effectLst/>
                <a:latin typeface="Calibri" panose="020F0502020204030204" pitchFamily="34" charset="0"/>
                <a:ea typeface="Lucida Grande"/>
                <a:cs typeface="Calibri" panose="020F0502020204030204" pitchFamily="34" charset="0"/>
                <a:sym typeface="Lucida Grande"/>
              </a:rPr>
              <a:t>(NOTE: milliliter units cancel out)​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 ​</a:t>
            </a:r>
          </a:p>
          <a:p>
            <a:pPr rtl="0" fontAlgn="base"/>
            <a:r>
              <a:rPr lang="en-US" sz="800" b="0" i="1" u="none" strike="noStrike" dirty="0">
                <a:effectLst/>
                <a:latin typeface="Calibri" panose="020F0502020204030204" pitchFamily="34" charset="0"/>
                <a:ea typeface="Lucida Grande"/>
                <a:cs typeface="Calibri" panose="020F0502020204030204" pitchFamily="34" charset="0"/>
                <a:sym typeface="Lucida Grande"/>
              </a:rPr>
              <a:t>The makers of Puff bar report there being 50 milligrams of nicotine per Puff bar (</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r>
              <a:rPr lang="en-US" sz="800" dirty="0">
                <a:latin typeface="Calibri" panose="020F0502020204030204" pitchFamily="34" charset="0"/>
                <a:cs typeface="Calibri" panose="020F0502020204030204" pitchFamily="34" charset="0"/>
                <a:hlinkClick r:id="rId4"/>
              </a:rPr>
              <a:t>https://puffecig.com/puff-bar-disposable-device/</a:t>
            </a:r>
            <a:r>
              <a:rPr lang="en-US" sz="800" dirty="0">
                <a:latin typeface="Calibri" panose="020F0502020204030204" pitchFamily="34" charset="0"/>
                <a:cs typeface="Calibri" panose="020F0502020204030204" pitchFamily="34" charset="0"/>
              </a:rPr>
              <a:t>). </a:t>
            </a:r>
            <a:endParaRPr lang="en-US" sz="800" b="0" i="0" u="none" strike="noStrike" dirty="0">
              <a:effectLst/>
              <a:latin typeface="Calibri" panose="020F0502020204030204" pitchFamily="34" charset="0"/>
              <a:ea typeface="Lucida Grande"/>
              <a:cs typeface="Calibri" panose="020F0502020204030204" pitchFamily="34" charset="0"/>
              <a:sym typeface="Lucida Grande"/>
            </a:endParaRP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none" strike="noStrike" dirty="0">
                <a:effectLst/>
                <a:latin typeface="Calibri" panose="020F0502020204030204" pitchFamily="34" charset="0"/>
                <a:ea typeface="Lucida Grande"/>
                <a:cs typeface="Calibri" panose="020F0502020204030204" pitchFamily="34" charset="0"/>
                <a:sym typeface="Lucida Grande"/>
              </a:rPr>
              <a:t>The Suorin Vagon cartridge/pod can hold an e-juice volume of 2mL (</a:t>
            </a:r>
            <a:r>
              <a:rPr lang="en-US" sz="800" b="0" i="1" u="sng" strike="noStrike" dirty="0">
                <a:effectLst/>
                <a:latin typeface="Calibri" panose="020F0502020204030204" pitchFamily="34" charset="0"/>
                <a:ea typeface="Lucida Grande"/>
                <a:cs typeface="Calibri" panose="020F0502020204030204" pitchFamily="34" charset="0"/>
                <a:sym typeface="Lucida Grande"/>
                <a:hlinkClick r:id="rId5"/>
              </a:rPr>
              <a:t>https://www.suorinusa.com/collections/suorin-vagon/products/suorin-vagon?variant=8436760281141</a:t>
            </a:r>
            <a:r>
              <a:rPr lang="en-US" sz="800" b="0" i="1" u="none" strike="noStrike" dirty="0">
                <a:effectLst/>
                <a:latin typeface="Calibri" panose="020F0502020204030204" pitchFamily="34" charset="0"/>
                <a:ea typeface="Lucida Grande"/>
                <a:cs typeface="Calibri" panose="020F0502020204030204" pitchFamily="34" charset="0"/>
                <a:sym typeface="Lucida Grande"/>
              </a:rPr>
              <a:t>). Suorin devices are semi-closed systems meaning that they are not pre-loaded like PHIX and JUUL, but Suorin still sells salt-based nicotine with nicotine by weight close to what JUUL and PHIX have. In their case, it is 4.5% (</a:t>
            </a:r>
            <a:r>
              <a:rPr lang="en-US" sz="800" b="0" i="1" u="sng" strike="noStrike" dirty="0">
                <a:effectLst/>
                <a:latin typeface="Calibri" panose="020F0502020204030204" pitchFamily="34" charset="0"/>
                <a:ea typeface="Lucida Grande"/>
                <a:cs typeface="Calibri" panose="020F0502020204030204" pitchFamily="34" charset="0"/>
                <a:sym typeface="Lucida Grande"/>
                <a:hlinkClick r:id="rId6"/>
              </a:rPr>
              <a:t>https://www.suorinusa.com/collections/blowsauce-salted/products/blowsauce-watermelon-lollipop-e-juice-by-dripfire-30ml-salted-edtion?variant=1053863936026</a:t>
            </a:r>
            <a:r>
              <a:rPr lang="en-US" sz="800" b="0" i="1" u="none" strike="noStrike" dirty="0">
                <a:effectLst/>
                <a:latin typeface="Calibri" panose="020F0502020204030204" pitchFamily="34" charset="0"/>
                <a:ea typeface="Lucida Grande"/>
                <a:cs typeface="Calibri" panose="020F0502020204030204" pitchFamily="34" charset="0"/>
                <a:sym typeface="Lucida Grande"/>
              </a:rPr>
              <a:t>).</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We used a simple conversion of 45mg/mL to represent the 4.5% nicotine by weight, so [45mg/mL] x [2mL] equals </a:t>
            </a:r>
            <a:r>
              <a:rPr lang="en-US" sz="800" b="1" i="0" u="sng" strike="noStrike" dirty="0">
                <a:effectLst/>
                <a:latin typeface="Calibri" panose="020F0502020204030204" pitchFamily="34" charset="0"/>
                <a:ea typeface="Lucida Grande"/>
                <a:cs typeface="Calibri" panose="020F0502020204030204" pitchFamily="34" charset="0"/>
                <a:sym typeface="Lucida Grande"/>
              </a:rPr>
              <a:t>90mg</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none" strike="noStrike" dirty="0">
                <a:effectLst/>
                <a:latin typeface="Calibri" panose="020F0502020204030204" pitchFamily="34" charset="0"/>
                <a:ea typeface="Lucida Grande"/>
                <a:cs typeface="Calibri" panose="020F0502020204030204" pitchFamily="34" charset="0"/>
                <a:sym typeface="Lucida Grande"/>
              </a:rPr>
              <a:t>We decided to use 41.3mg since it is the true amount of nicotine in one pod. One JUUL pod is equivalent to smoking anywhere from 26 to 40 cigarettes, which is more than 1 pack of cigarettes (20 cigarettes). This range depends on whether there is an uptake of 1mg or 1.5mg of nicotine per cigarette, for someone using. We decided on 1mg since it captures the maximum potential of nicotine uptake for these pod-based devices. </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References: ​</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https://www.ncbi.nlm.nih.gov/pubmed/6705448 ​</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https://www.ncbi.nlm.nih.gov/pubmed/11208883​</a:t>
            </a:r>
          </a:p>
          <a:p>
            <a:pPr rtl="0" fontAlgn="base"/>
            <a:r>
              <a:rPr lang="en-US" sz="800" dirty="0">
                <a:latin typeface="Calibri" panose="020F0502020204030204" pitchFamily="34" charset="0"/>
                <a:cs typeface="Calibri" panose="020F0502020204030204" pitchFamily="34" charset="0"/>
                <a:hlinkClick r:id="rId7"/>
              </a:rPr>
              <a:t>https://www.drugabuse.gov/publications/research-reports/tobacco-nicotine-e-cigarettes/how-does-tobacco-deliver-its-effects</a:t>
            </a:r>
            <a:endParaRPr lang="en-US" sz="800" b="0" i="0" u="none" strike="noStrike" dirty="0">
              <a:effectLst/>
              <a:latin typeface="Calibri" panose="020F0502020204030204" pitchFamily="34" charset="0"/>
              <a:ea typeface="Lucida Grande"/>
              <a:cs typeface="Calibri" panose="020F0502020204030204" pitchFamily="34" charset="0"/>
              <a:sym typeface="Lucida Grande"/>
            </a:endParaRP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1" u="sng" strike="noStrike" dirty="0">
                <a:effectLst/>
                <a:latin typeface="Calibri" panose="020F0502020204030204" pitchFamily="34" charset="0"/>
                <a:ea typeface="Lucida Grande"/>
                <a:cs typeface="Calibri" panose="020F0502020204030204" pitchFamily="34" charset="0"/>
                <a:sym typeface="Lucida Grande"/>
              </a:rPr>
              <a:t>Images</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Ashtray - https://www.actaturcica.com/2018/05/09/ashtray-</a:t>
            </a:r>
            <a:r>
              <a:rPr lang="en-US" sz="800" b="0" i="0" u="none" strike="noStrike" dirty="0" err="1">
                <a:effectLst/>
                <a:latin typeface="Calibri" panose="020F0502020204030204" pitchFamily="34" charset="0"/>
                <a:ea typeface="Lucida Grande"/>
                <a:cs typeface="Calibri" panose="020F0502020204030204" pitchFamily="34" charset="0"/>
                <a:sym typeface="Lucida Grande"/>
              </a:rPr>
              <a:t>png</a:t>
            </a:r>
            <a:r>
              <a:rPr lang="en-US" sz="800" b="0" i="0" u="none" strike="noStrike" dirty="0">
                <a:effectLst/>
                <a:latin typeface="Calibri" panose="020F0502020204030204" pitchFamily="34" charset="0"/>
                <a:ea typeface="Lucida Grande"/>
                <a:cs typeface="Calibri" panose="020F0502020204030204" pitchFamily="34" charset="0"/>
                <a:sym typeface="Lucida Grande"/>
              </a:rPr>
              <a:t>-transparent-image/​</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Cigarette - https://www.istockphoto.com/ae/photos/package-of-cigarettes?excludenudity=true&amp;mediatype=</a:t>
            </a:r>
            <a:r>
              <a:rPr lang="en-US" sz="800" b="0" i="0" u="none" strike="noStrike" dirty="0" err="1">
                <a:effectLst/>
                <a:latin typeface="Calibri" panose="020F0502020204030204" pitchFamily="34" charset="0"/>
                <a:ea typeface="Lucida Grande"/>
                <a:cs typeface="Calibri" panose="020F0502020204030204" pitchFamily="34" charset="0"/>
                <a:sym typeface="Lucida Grande"/>
              </a:rPr>
              <a:t>photography&amp;phrase</a:t>
            </a:r>
            <a:r>
              <a:rPr lang="en-US" sz="800" b="0" i="0" u="none" strike="noStrike" dirty="0">
                <a:effectLst/>
                <a:latin typeface="Calibri" panose="020F0502020204030204" pitchFamily="34" charset="0"/>
                <a:ea typeface="Lucida Grande"/>
                <a:cs typeface="Calibri" panose="020F0502020204030204" pitchFamily="34" charset="0"/>
                <a:sym typeface="Lucida Grande"/>
              </a:rPr>
              <a:t>=package%20of%20cigarettes&amp;sort=</a:t>
            </a:r>
            <a:r>
              <a:rPr lang="en-US" sz="800" b="0" i="0" u="none" strike="noStrike" dirty="0" err="1">
                <a:effectLst/>
                <a:latin typeface="Calibri" panose="020F0502020204030204" pitchFamily="34" charset="0"/>
                <a:ea typeface="Lucida Grande"/>
                <a:cs typeface="Calibri" panose="020F0502020204030204" pitchFamily="34" charset="0"/>
                <a:sym typeface="Lucida Grande"/>
              </a:rPr>
              <a:t>mostpopular</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JUUL pod - https://</a:t>
            </a:r>
            <a:r>
              <a:rPr lang="en-US" sz="800" b="0" i="0" u="none" strike="noStrike" dirty="0" err="1">
                <a:effectLst/>
                <a:latin typeface="Calibri" panose="020F0502020204030204" pitchFamily="34" charset="0"/>
                <a:ea typeface="Lucida Grande"/>
                <a:cs typeface="Calibri" panose="020F0502020204030204" pitchFamily="34" charset="0"/>
                <a:sym typeface="Lucida Grande"/>
              </a:rPr>
              <a:t>www.juul.com</a:t>
            </a:r>
            <a:r>
              <a:rPr lang="en-US" sz="800" b="0" i="0" u="none" strike="noStrike" dirty="0">
                <a:effectLst/>
                <a:latin typeface="Calibri" panose="020F0502020204030204" pitchFamily="34" charset="0"/>
                <a:ea typeface="Lucida Grande"/>
                <a:cs typeface="Calibri" panose="020F0502020204030204" pitchFamily="34" charset="0"/>
                <a:sym typeface="Lucida Grande"/>
              </a:rPr>
              <a:t>/shop/pods/mango-5-percent​</a:t>
            </a:r>
          </a:p>
          <a:p>
            <a:pPr rtl="0" fontAlgn="base"/>
            <a:r>
              <a:rPr lang="en-US" sz="800" b="0" i="0" u="none" strike="noStrike" dirty="0">
                <a:effectLst/>
                <a:latin typeface="Calibri" panose="020F0502020204030204" pitchFamily="34" charset="0"/>
                <a:ea typeface="Lucida Grande"/>
                <a:cs typeface="Calibri" panose="020F0502020204030204" pitchFamily="34" charset="0"/>
                <a:sym typeface="Lucida Grande"/>
              </a:rPr>
              <a:t>Puff bar - </a:t>
            </a:r>
            <a:r>
              <a:rPr lang="en-US" sz="800" dirty="0">
                <a:latin typeface="Calibri" panose="020F0502020204030204" pitchFamily="34" charset="0"/>
                <a:cs typeface="Calibri" panose="020F0502020204030204" pitchFamily="34" charset="0"/>
                <a:hlinkClick r:id="rId8"/>
              </a:rPr>
              <a:t>https://www.ievapor.com/puff-bar-menthol-disposable-pod-device-10pcspack-p-1930.html</a:t>
            </a:r>
            <a:endParaRPr lang="en-US" sz="800" dirty="0">
              <a:latin typeface="Calibri" panose="020F0502020204030204" pitchFamily="34" charset="0"/>
              <a:cs typeface="Calibri" panose="020F0502020204030204" pitchFamily="34" charset="0"/>
            </a:endParaRPr>
          </a:p>
          <a:p>
            <a:pPr rtl="0" fontAlgn="base"/>
            <a:r>
              <a:rPr lang="en-US" sz="800" b="0" i="0" u="none" strike="noStrike" dirty="0" err="1">
                <a:effectLst/>
                <a:latin typeface="Calibri" panose="020F0502020204030204" pitchFamily="34" charset="0"/>
                <a:ea typeface="Lucida Grande"/>
                <a:cs typeface="Calibri" panose="020F0502020204030204" pitchFamily="34" charset="0"/>
                <a:sym typeface="Lucida Grande"/>
              </a:rPr>
              <a:t>Suorin</a:t>
            </a:r>
            <a:r>
              <a:rPr lang="en-US" sz="800" b="0" i="0" u="none" strike="noStrike" dirty="0">
                <a:effectLst/>
                <a:latin typeface="Calibri" panose="020F0502020204030204" pitchFamily="34" charset="0"/>
                <a:ea typeface="Lucida Grande"/>
                <a:cs typeface="Calibri" panose="020F0502020204030204" pitchFamily="34" charset="0"/>
                <a:sym typeface="Lucida Grande"/>
              </a:rPr>
              <a:t> pod - http://</a:t>
            </a:r>
            <a:r>
              <a:rPr lang="en-US" sz="800" b="0" i="0" u="none" strike="noStrike" dirty="0" err="1">
                <a:effectLst/>
                <a:latin typeface="Calibri" panose="020F0502020204030204" pitchFamily="34" charset="0"/>
                <a:ea typeface="Lucida Grande"/>
                <a:cs typeface="Calibri" panose="020F0502020204030204" pitchFamily="34" charset="0"/>
                <a:sym typeface="Lucida Grande"/>
              </a:rPr>
              <a:t>yetivape.com</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r>
              <a:rPr lang="en-US" sz="800" b="0" i="0" u="none" strike="noStrike" dirty="0" err="1">
                <a:effectLst/>
                <a:latin typeface="Calibri" panose="020F0502020204030204" pitchFamily="34" charset="0"/>
                <a:ea typeface="Lucida Grande"/>
                <a:cs typeface="Calibri" panose="020F0502020204030204" pitchFamily="34" charset="0"/>
                <a:sym typeface="Lucida Grande"/>
              </a:rPr>
              <a:t>suorin</a:t>
            </a:r>
            <a:r>
              <a:rPr lang="en-US" sz="800" b="0" i="0" u="none" strike="noStrike" dirty="0">
                <a:effectLst/>
                <a:latin typeface="Calibri" panose="020F0502020204030204" pitchFamily="34" charset="0"/>
                <a:ea typeface="Lucida Grande"/>
                <a:cs typeface="Calibri" panose="020F0502020204030204" pitchFamily="34" charset="0"/>
                <a:sym typeface="Lucida Grande"/>
              </a:rPr>
              <a:t>-</a:t>
            </a:r>
            <a:r>
              <a:rPr lang="en-US" sz="800" b="0" i="0" u="none" strike="noStrike" dirty="0" err="1">
                <a:effectLst/>
                <a:latin typeface="Calibri" panose="020F0502020204030204" pitchFamily="34" charset="0"/>
                <a:ea typeface="Lucida Grande"/>
                <a:cs typeface="Calibri" panose="020F0502020204030204" pitchFamily="34" charset="0"/>
                <a:sym typeface="Lucida Grande"/>
              </a:rPr>
              <a:t>vagon</a:t>
            </a:r>
            <a:r>
              <a:rPr lang="en-US" sz="800" b="0" i="0" u="none" strike="noStrike" dirty="0">
                <a:effectLst/>
                <a:latin typeface="Calibri" panose="020F0502020204030204" pitchFamily="34" charset="0"/>
                <a:ea typeface="Lucida Grande"/>
                <a:cs typeface="Calibri" panose="020F0502020204030204" pitchFamily="34" charset="0"/>
                <a:sym typeface="Lucida Grande"/>
              </a:rPr>
              <a:t>-pod/ ​</a:t>
            </a:r>
          </a:p>
        </p:txBody>
      </p:sp>
    </p:spTree>
    <p:extLst>
      <p:ext uri="{BB962C8B-B14F-4D97-AF65-F5344CB8AC3E}">
        <p14:creationId xmlns:p14="http://schemas.microsoft.com/office/powerpoint/2010/main" val="1921675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 sz="1100" i="1" dirty="0">
                <a:latin typeface="Calibri" panose="020F0502020204030204" pitchFamily="34" charset="0"/>
                <a:cs typeface="Calibri" panose="020F0502020204030204" pitchFamily="34" charset="0"/>
              </a:rPr>
              <a:t>Teacher Talking Points:</a:t>
            </a:r>
            <a:endParaRPr lang="en-US" sz="1100" i="1" dirty="0">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Quitting a tobacco product can be incredibly difficult and it’s important to utilize resources to help support someone who is quitting/going nicotine-free. </a:t>
            </a:r>
            <a:endParaRPr lang="en-US" sz="1100" dirty="0">
              <a:solidFill>
                <a:schemeClr val="dk1"/>
              </a:solidFill>
              <a:latin typeface="Calibri" panose="020F0502020204030204" pitchFamily="34" charset="0"/>
              <a:cs typeface="Calibri" panose="020F0502020204030204" pitchFamily="34" charset="0"/>
            </a:endParaRPr>
          </a:p>
          <a:p>
            <a:pPr marL="171450" lvl="0" indent="-17145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Here are additional resources about tobacco/nicotine cessation.</a:t>
            </a:r>
          </a:p>
          <a:p>
            <a:pPr marL="171450" lvl="0" indent="-171450">
              <a:spcBef>
                <a:spcPts val="0"/>
              </a:spcBef>
              <a:buFont typeface="Arial" charset="0"/>
              <a:buChar char="•"/>
            </a:pPr>
            <a:r>
              <a:rPr lang="en-US" sz="1100" dirty="0">
                <a:latin typeface="Calibri" panose="020F0502020204030204" pitchFamily="34" charset="0"/>
                <a:cs typeface="Calibri" panose="020F0502020204030204" pitchFamily="34" charset="0"/>
              </a:rPr>
              <a:t>Here is a national website that offers information on quitting e-cig/vape use.</a:t>
            </a:r>
          </a:p>
          <a:p>
            <a:pPr marL="171450" lvl="0" indent="-171450">
              <a:spcBef>
                <a:spcPts val="0"/>
              </a:spcBef>
              <a:buFont typeface="Arial" charset="0"/>
              <a:buChar char="•"/>
            </a:pPr>
            <a:r>
              <a:rPr lang="en-US" sz="1100" dirty="0">
                <a:latin typeface="Calibri" panose="020F0502020204030204" pitchFamily="34" charset="0"/>
                <a:cs typeface="Calibri" panose="020F0502020204030204" pitchFamily="34" charset="0"/>
              </a:rPr>
              <a:t>There is a national hotline, 1-800-QUIT-NOW (1-800-784-8669). When you call that number and give them the state you’re calling from, they will connect you to your state’s hotline.  </a:t>
            </a:r>
          </a:p>
          <a:p>
            <a:pPr marL="171450" lvl="0" indent="-171450">
              <a:spcBef>
                <a:spcPts val="0"/>
              </a:spcBef>
              <a:buFont typeface="Arial" charset="0"/>
              <a:buChar char="•"/>
            </a:pPr>
            <a:r>
              <a:rPr lang="en-US" sz="1100" dirty="0">
                <a:latin typeface="Calibri" panose="020F0502020204030204" pitchFamily="34" charset="0"/>
                <a:cs typeface="Calibri" panose="020F0502020204030204" pitchFamily="34" charset="0"/>
              </a:rPr>
              <a:t>Each state varies in the type of services offered (</a:t>
            </a:r>
            <a:r>
              <a:rPr lang="en-US" sz="1100" dirty="0">
                <a:latin typeface="Calibri" panose="020F0502020204030204" pitchFamily="34" charset="0"/>
                <a:cs typeface="Calibri" panose="020F0502020204030204" pitchFamily="34" charset="0"/>
                <a:hlinkClick r:id="rId3"/>
              </a:rPr>
              <a:t>http://map.naquitline.org/</a:t>
            </a:r>
            <a:r>
              <a:rPr lang="en-US" sz="11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pPr marL="0" indent="0">
              <a:buFontTx/>
              <a:buNone/>
            </a:pPr>
            <a:r>
              <a:rPr lang="en-US" sz="1100" dirty="0">
                <a:latin typeface="Calibri" panose="020F0502020204030204" pitchFamily="34" charset="0"/>
                <a:cs typeface="Calibri" panose="020F0502020204030204" pitchFamily="34" charset="0"/>
              </a:rPr>
              <a:t>References:</a:t>
            </a:r>
          </a:p>
          <a:p>
            <a:pPr marL="0" indent="0">
              <a:buFontTx/>
              <a:buNone/>
            </a:pPr>
            <a:r>
              <a:rPr lang="en-US" sz="1100" dirty="0">
                <a:latin typeface="Calibri" panose="020F0502020204030204" pitchFamily="34" charset="0"/>
                <a:cs typeface="Calibri" panose="020F0502020204030204" pitchFamily="34" charset="0"/>
                <a:hlinkClick r:id="rId4"/>
              </a:rPr>
              <a:t>https://teen.smokefree.gov/</a:t>
            </a:r>
            <a:endParaRPr lang="en-US" sz="1100" dirty="0">
              <a:latin typeface="Calibri" panose="020F0502020204030204" pitchFamily="34" charset="0"/>
              <a:cs typeface="Calibri" panose="020F0502020204030204" pitchFamily="34" charset="0"/>
            </a:endParaRPr>
          </a:p>
          <a:p>
            <a:pPr marL="0" indent="0">
              <a:buFontTx/>
              <a:buNone/>
            </a:pPr>
            <a:r>
              <a:rPr lang="en-US" sz="1100" dirty="0">
                <a:latin typeface="Calibri" panose="020F0502020204030204" pitchFamily="34" charset="0"/>
                <a:cs typeface="Calibri" panose="020F0502020204030204" pitchFamily="34" charset="0"/>
                <a:hlinkClick r:id="rId3"/>
              </a:rPr>
              <a:t>http://map.naquitline.org/</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52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Calibri" panose="020F0502020204030204" pitchFamily="34" charset="0"/>
                <a:cs typeface="Calibri" panose="020F0502020204030204" pitchFamily="34" charset="0"/>
              </a:rPr>
              <a:t>Teacher Talking Points: </a:t>
            </a:r>
            <a:endParaRPr lang="en-US" sz="1100" i="1" dirty="0">
              <a:solidFill>
                <a:srgbClr val="000000"/>
              </a:solidFill>
              <a:latin typeface="Calibri" panose="020F0502020204030204" pitchFamily="34" charset="0"/>
              <a:cs typeface="Calibri" panose="020F0502020204030204" pitchFamily="34" charset="0"/>
            </a:endParaRPr>
          </a:p>
          <a:p>
            <a:pPr marL="285750" indent="-285750">
              <a:buFont typeface="Arial"/>
              <a:buChar char="•"/>
            </a:pPr>
            <a:r>
              <a:rPr lang="en-US" sz="1100" dirty="0">
                <a:latin typeface="Calibri" panose="020F0502020204030204" pitchFamily="34" charset="0"/>
                <a:cs typeface="Calibri" panose="020F0502020204030204" pitchFamily="34" charset="0"/>
              </a:rPr>
              <a:t>Here is another e-cigarette quit program. If you text “DITCHJUUL” to 887-09 then you will receive daily tips on how to quit vaping. It's easy to use and easy to stop if you don't want it. </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Reference:</a:t>
            </a:r>
          </a:p>
          <a:p>
            <a:r>
              <a:rPr lang="en-US" sz="1100" dirty="0">
                <a:latin typeface="Calibri" panose="020F0502020204030204" pitchFamily="34" charset="0"/>
                <a:cs typeface="Calibri" panose="020F0502020204030204" pitchFamily="34" charset="0"/>
                <a:hlinkClick r:id="rId3"/>
              </a:rPr>
              <a:t>https://truthinitiative.org/what-we-do/quit-smoking-tools</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0827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u="none" dirty="0">
                <a:latin typeface="Calibri" panose="020F0502020204030204" pitchFamily="34" charset="0"/>
                <a:cs typeface="Calibri" panose="020F0502020204030204" pitchFamily="34" charset="0"/>
              </a:rPr>
              <a:t>Teacher Talking Points:</a:t>
            </a:r>
          </a:p>
          <a:p>
            <a:pPr marL="285750" indent="-285750">
              <a:buFont typeface="Arial" panose="020B0604020202020204" pitchFamily="34" charset="0"/>
              <a:buChar char="•"/>
            </a:pPr>
            <a:r>
              <a:rPr lang="en-US" sz="1100" dirty="0">
                <a:latin typeface="Calibri" panose="020F0502020204030204" pitchFamily="34" charset="0"/>
                <a:cs typeface="Calibri" panose="020F0502020204030204" pitchFamily="34" charset="0"/>
              </a:rPr>
              <a:t>This resource is for people who live in California.</a:t>
            </a:r>
          </a:p>
          <a:p>
            <a:pPr marL="285750" indent="-285750">
              <a:buFont typeface="Arial" panose="020B0604020202020204" pitchFamily="34" charset="0"/>
              <a:buChar char="•"/>
            </a:pPr>
            <a:r>
              <a:rPr lang="en-US" sz="1100" dirty="0">
                <a:latin typeface="Calibri" panose="020F0502020204030204" pitchFamily="34" charset="0"/>
                <a:cs typeface="Calibri" panose="020F0502020204030204" pitchFamily="34" charset="0"/>
              </a:rPr>
              <a:t>Free individual counseling and coaching is available to youth who want to quit e-cigs/vapes. You need to enroll first, which only takes 5 minutes to do. They can also email free reading materials if you want them.</a:t>
            </a:r>
          </a:p>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Reference:</a:t>
            </a:r>
          </a:p>
          <a:p>
            <a:r>
              <a:rPr lang="en-US" sz="1100" dirty="0">
                <a:latin typeface="Calibri" panose="020F0502020204030204" pitchFamily="34" charset="0"/>
                <a:cs typeface="Calibri" panose="020F0502020204030204" pitchFamily="34" charset="0"/>
                <a:hlinkClick r:id="rId3"/>
              </a:rPr>
              <a:t>https://www.nobutts.org/</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3052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6" rtl="0" eaLnBrk="1" fontAlgn="auto" latinLnBrk="0" hangingPunct="1">
              <a:lnSpc>
                <a:spcPct val="100000"/>
              </a:lnSpc>
              <a:spcBef>
                <a:spcPts val="0"/>
              </a:spcBef>
              <a:spcAft>
                <a:spcPts val="0"/>
              </a:spcAft>
              <a:buClrTx/>
              <a:buSzTx/>
              <a:buFontTx/>
              <a:buNone/>
              <a:tabLst/>
              <a:defRPr/>
            </a:pPr>
            <a:r>
              <a:rPr lang="en-US" sz="1100" i="1" u="none" kern="1200" dirty="0">
                <a:solidFill>
                  <a:schemeClr val="tx1"/>
                </a:solidFill>
                <a:effectLst/>
                <a:latin typeface="Calibri" panose="020F0502020204030204" pitchFamily="34" charset="0"/>
                <a:ea typeface="+mn-ea"/>
                <a:cs typeface="Calibri" panose="020F0502020204030204" pitchFamily="34" charset="0"/>
              </a:rPr>
              <a:t>Teacher Talking Points (outside California):</a:t>
            </a:r>
          </a:p>
          <a:p>
            <a:pPr marL="171450" marR="0" lvl="0" indent="-171450" algn="l"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Calibri" panose="020F0502020204030204" pitchFamily="34" charset="0"/>
                <a:ea typeface="+mn-ea"/>
                <a:cs typeface="Calibri" panose="020F0502020204030204" pitchFamily="34" charset="0"/>
              </a:rPr>
              <a:t>There is also a new youth tobacco/nicotine cessation program, available for free in Colorado, Hawai’i, Idaho, Iowa, Kansas, Kentucky, Massachusetts, Michigan, Minnesota, Montana, Nevada, New Hampshire, North Dakota, Ohio, Oklahoma, Pennsylvania, Rhode Island, Utah, Vermont, and Wyoming. </a:t>
            </a:r>
          </a:p>
          <a:p>
            <a:pPr marL="171450" marR="0" lvl="0" indent="-171450" algn="l"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Calibri" panose="020F0502020204030204" pitchFamily="34" charset="0"/>
                <a:ea typeface="+mn-ea"/>
                <a:cs typeface="Calibri" panose="020F0502020204030204" pitchFamily="34" charset="0"/>
              </a:rPr>
              <a:t>They provide structured, live coaching sessions for youth using multiple communication tools. Visit </a:t>
            </a:r>
            <a:r>
              <a:rPr lang="en-US" sz="1100" kern="1200" dirty="0" err="1">
                <a:solidFill>
                  <a:schemeClr val="tx1"/>
                </a:solidFill>
                <a:effectLst/>
                <a:latin typeface="Calibri" panose="020F0502020204030204" pitchFamily="34" charset="0"/>
                <a:ea typeface="+mn-ea"/>
                <a:cs typeface="Calibri" panose="020F0502020204030204" pitchFamily="34" charset="0"/>
              </a:rPr>
              <a:t>MyLifeMyQuit.com</a:t>
            </a:r>
            <a:r>
              <a:rPr lang="en-US" sz="1100" kern="1200" dirty="0">
                <a:solidFill>
                  <a:schemeClr val="tx1"/>
                </a:solidFill>
                <a:effectLst/>
                <a:latin typeface="Calibri" panose="020F0502020204030204" pitchFamily="34" charset="0"/>
                <a:ea typeface="+mn-ea"/>
                <a:cs typeface="Calibri" panose="020F0502020204030204" pitchFamily="34" charset="0"/>
              </a:rPr>
              <a:t> or text “Start My Quit” to 855-891-9989 to learn more. #</a:t>
            </a:r>
            <a:r>
              <a:rPr lang="en-US" sz="1100" kern="1200" dirty="0" err="1">
                <a:solidFill>
                  <a:schemeClr val="tx1"/>
                </a:solidFill>
                <a:effectLst/>
                <a:latin typeface="Calibri" panose="020F0502020204030204" pitchFamily="34" charset="0"/>
                <a:ea typeface="+mn-ea"/>
                <a:cs typeface="Calibri" panose="020F0502020204030204" pitchFamily="34" charset="0"/>
              </a:rPr>
              <a:t>MyLifeMyQuit</a:t>
            </a:r>
            <a:r>
              <a:rPr lang="en-US" sz="1100" kern="1200" dirty="0">
                <a:solidFill>
                  <a:schemeClr val="tx1"/>
                </a:solidFill>
                <a:effectLst/>
                <a:latin typeface="Calibri" panose="020F0502020204030204" pitchFamily="34" charset="0"/>
                <a:ea typeface="+mn-ea"/>
                <a:cs typeface="Calibri" panose="020F0502020204030204" pitchFamily="34" charset="0"/>
              </a:rPr>
              <a:t> #</a:t>
            </a:r>
            <a:r>
              <a:rPr lang="en-US" sz="1100" kern="1200" dirty="0" err="1">
                <a:solidFill>
                  <a:schemeClr val="tx1"/>
                </a:solidFill>
                <a:effectLst/>
                <a:latin typeface="Calibri" panose="020F0502020204030204" pitchFamily="34" charset="0"/>
                <a:ea typeface="+mn-ea"/>
                <a:cs typeface="Calibri" panose="020F0502020204030204" pitchFamily="34" charset="0"/>
              </a:rPr>
              <a:t>StartMyQuit</a:t>
            </a:r>
            <a:r>
              <a:rPr lang="en-US" sz="1100" kern="1200" dirty="0">
                <a:solidFill>
                  <a:schemeClr val="tx1"/>
                </a:solidFill>
                <a:effectLst/>
                <a:latin typeface="Calibri" panose="020F0502020204030204" pitchFamily="34" charset="0"/>
                <a:ea typeface="+mn-ea"/>
                <a:cs typeface="Calibri" panose="020F0502020204030204" pitchFamily="34" charset="0"/>
              </a:rPr>
              <a:t>. </a:t>
            </a:r>
          </a:p>
          <a:p>
            <a:pPr marL="171450" marR="0" lvl="0" indent="-171450" algn="l"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Calibri" panose="020F0502020204030204" pitchFamily="34" charset="0"/>
              <a:cs typeface="Calibri" panose="020F0502020204030204" pitchFamily="34" charset="0"/>
            </a:endParaRPr>
          </a:p>
          <a:p>
            <a:pPr marL="0" marR="0" lvl="0" indent="0" algn="l" defTabSz="45710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effectLst/>
                <a:latin typeface="Calibri" panose="020F0502020204030204" pitchFamily="34" charset="0"/>
                <a:ea typeface="Lucida Grande"/>
                <a:cs typeface="Calibri" panose="020F0502020204030204" pitchFamily="34" charset="0"/>
                <a:sym typeface="Lucida Grande"/>
              </a:rPr>
              <a:t>Reference: </a:t>
            </a:r>
          </a:p>
          <a:p>
            <a:pPr marL="0" marR="0" lvl="0" indent="0" algn="l" defTabSz="45710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u="sng" kern="1200" dirty="0">
                <a:solidFill>
                  <a:schemeClr val="tx1"/>
                </a:solidFill>
                <a:effectLst/>
                <a:latin typeface="Calibri" panose="020F0502020204030204" pitchFamily="34" charset="0"/>
                <a:ea typeface="Lucida Grande"/>
                <a:cs typeface="Calibri" panose="020F0502020204030204" pitchFamily="34" charset="0"/>
                <a:sym typeface="Lucida Grande"/>
                <a:hlinkClick r:id="rId3"/>
              </a:rPr>
              <a:t>https://www.mylifemyquit.com/?utm_source=fb&amp;utm_medium=soc&amp;utm_campaign=TPT</a:t>
            </a:r>
            <a:endParaRPr lang="en-US" sz="1100" kern="1200" dirty="0">
              <a:solidFill>
                <a:schemeClr val="tx1"/>
              </a:solidFill>
              <a:effectLst/>
              <a:latin typeface="Calibri" panose="020F0502020204030204" pitchFamily="34" charset="0"/>
              <a:ea typeface="Lucida Grande"/>
              <a:cs typeface="Calibri" panose="020F0502020204030204" pitchFamily="34" charset="0"/>
              <a:sym typeface="Lucida Grande"/>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1063461B-20B2-0D4B-AD29-BCDFF9922967}" type="slidenum">
              <a:rPr kumimoji="0" lang="en-US" sz="1200" b="0" i="0" u="none" strike="noStrike" kern="1200" cap="none" spc="0" normalizeH="0" baseline="0" noProof="0" smtClean="0">
                <a:ln>
                  <a:noFill/>
                </a:ln>
                <a:solidFill>
                  <a:prstClr val="black"/>
                </a:solidFill>
                <a:effectLst/>
                <a:uLnTx/>
                <a:uFillTx/>
                <a:latin typeface="Calibri"/>
                <a:ea typeface="+mn-ea"/>
                <a:cs typeface="+mn-cs"/>
                <a:sym typeface="Helvetica"/>
              </a:rPr>
              <a:pPr marL="0" marR="0" lvl="0" indent="0" algn="r" defTabSz="457106"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sym typeface="Helvetica"/>
            </a:endParaRPr>
          </a:p>
        </p:txBody>
      </p:sp>
    </p:spTree>
    <p:extLst>
      <p:ext uri="{BB962C8B-B14F-4D97-AF65-F5344CB8AC3E}">
        <p14:creationId xmlns:p14="http://schemas.microsoft.com/office/powerpoint/2010/main" val="3117582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100" i="1" dirty="0">
                <a:solidFill>
                  <a:schemeClr val="dk1"/>
                </a:solidFill>
                <a:latin typeface="Calibri" panose="020F0502020204030204" pitchFamily="34" charset="0"/>
                <a:cs typeface="Calibri" panose="020F0502020204030204" pitchFamily="34" charset="0"/>
              </a:rPr>
              <a:t>Click image to follow link </a:t>
            </a:r>
            <a:r>
              <a:rPr lang="en-US" sz="1100" b="1" dirty="0">
                <a:latin typeface="Calibri" panose="020F0502020204030204" pitchFamily="34" charset="0"/>
                <a:cs typeface="Calibri" panose="020F0502020204030204" pitchFamily="34" charset="0"/>
                <a:hlinkClick r:id="rId3"/>
              </a:rPr>
              <a:t>http://tinyurl.com/TPT-Nicotine-Addiction-Unit</a:t>
            </a:r>
            <a:endParaRPr lang="en-US" sz="11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b="1" dirty="0"/>
          </a:p>
          <a:p>
            <a:pPr lvl="0">
              <a:spcBef>
                <a:spcPts val="0"/>
              </a:spcBef>
              <a:buNone/>
            </a:pPr>
            <a:endParaRPr lang="en" i="1" u="sng" dirty="0">
              <a:solidFill>
                <a:schemeClr val="hlink"/>
              </a:solidFill>
              <a:hlinkClick r:id="rId4"/>
            </a:endParaRPr>
          </a:p>
          <a:p>
            <a:pPr lvl="0">
              <a:spcBef>
                <a:spcPts val="0"/>
              </a:spcBef>
              <a:buNone/>
            </a:pPr>
            <a:endParaRPr i="1" dirty="0">
              <a:solidFill>
                <a:schemeClr val="dk1"/>
              </a:solidFill>
            </a:endParaRPr>
          </a:p>
          <a:p>
            <a:pPr lvl="0" rtl="0">
              <a:spcBef>
                <a:spcPts val="0"/>
              </a:spcBef>
              <a:buNone/>
            </a:pPr>
            <a:endParaRPr i="1" dirty="0">
              <a:solidFill>
                <a:schemeClr val="dk1"/>
              </a:solidFill>
            </a:endParaRPr>
          </a:p>
          <a:p>
            <a:pPr lvl="0" rtl="0">
              <a:spcBef>
                <a:spcPts val="0"/>
              </a:spcBef>
              <a:buNone/>
            </a:pPr>
            <a:endParaRPr dirty="0"/>
          </a:p>
        </p:txBody>
      </p:sp>
    </p:spTree>
    <p:extLst>
      <p:ext uri="{BB962C8B-B14F-4D97-AF65-F5344CB8AC3E}">
        <p14:creationId xmlns:p14="http://schemas.microsoft.com/office/powerpoint/2010/main" val="404716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100" i="1" dirty="0">
                <a:solidFill>
                  <a:schemeClr val="dk1"/>
                </a:solidFill>
                <a:latin typeface="Calibri" panose="020F0502020204030204" pitchFamily="34" charset="0"/>
                <a:cs typeface="Calibri" panose="020F0502020204030204" pitchFamily="34" charset="0"/>
              </a:rPr>
              <a:t>Teacher Talking Points:</a:t>
            </a:r>
            <a:endParaRPr lang="en-US" sz="1100" i="1" dirty="0">
              <a:solidFill>
                <a:schemeClr val="dk1"/>
              </a:solidFill>
              <a:latin typeface="Calibri" panose="020F0502020204030204" pitchFamily="34" charset="0"/>
              <a:cs typeface="Calibri" panose="020F0502020204030204" pitchFamily="34" charset="0"/>
            </a:endParaRPr>
          </a:p>
          <a:p>
            <a:pPr marL="171450" lvl="0" indent="-171450" rtl="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Let’s start by looking at the definition from the National Institute on Drug Abuse (NIDA)</a:t>
            </a:r>
            <a:endParaRPr lang="en-US" sz="1100" dirty="0">
              <a:solidFill>
                <a:schemeClr val="dk1"/>
              </a:solidFill>
              <a:latin typeface="Calibri" panose="020F0502020204030204" pitchFamily="34" charset="0"/>
              <a:cs typeface="Calibri" panose="020F0502020204030204" pitchFamily="34" charset="0"/>
            </a:endParaRPr>
          </a:p>
          <a:p>
            <a:pPr marL="171450" lvl="0" indent="-171450" rtl="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Addiction is defined as a chronic, relapsing brain disease that is characterized by compulsive drug seeking and use, despite harmful consequences. It is considered a brain disease because drugs change the brain—they change its structure and how it works. These brain changes can be long-lasting, and can lead to the harmful behaviors seen in people who abuse drugs.</a:t>
            </a:r>
            <a:endParaRPr lang="en-US" sz="1100" dirty="0">
              <a:solidFill>
                <a:schemeClr val="dk1"/>
              </a:solidFill>
              <a:latin typeface="Calibri" panose="020F0502020204030204" pitchFamily="34" charset="0"/>
              <a:cs typeface="Calibri" panose="020F0502020204030204" pitchFamily="34" charset="0"/>
            </a:endParaRPr>
          </a:p>
          <a:p>
            <a:pPr marL="171450" lvl="0" indent="-171450" rtl="0">
              <a:spcBef>
                <a:spcPts val="0"/>
              </a:spcBef>
              <a:buFont typeface="Arial" charset="0"/>
              <a:buChar char="•"/>
            </a:pPr>
            <a:r>
              <a:rPr lang="en" sz="1100" dirty="0">
                <a:solidFill>
                  <a:schemeClr val="dk1"/>
                </a:solidFill>
                <a:latin typeface="Calibri" panose="020F0502020204030204" pitchFamily="34" charset="0"/>
                <a:cs typeface="Calibri" panose="020F0502020204030204" pitchFamily="34" charset="0"/>
              </a:rPr>
              <a:t>Let’s break down this definition to better understand what it is saying.</a:t>
            </a:r>
          </a:p>
          <a:p>
            <a:pPr lvl="0" rtl="0">
              <a:spcBef>
                <a:spcPts val="0"/>
              </a:spcBef>
              <a:buNone/>
            </a:pPr>
            <a:endParaRPr lang="en-US" sz="1100" dirty="0">
              <a:solidFill>
                <a:schemeClr val="dk1"/>
              </a:solidFill>
              <a:latin typeface="Calibri" panose="020F0502020204030204" pitchFamily="34" charset="0"/>
              <a:cs typeface="Calibri" panose="020F0502020204030204" pitchFamily="34" charset="0"/>
            </a:endParaRPr>
          </a:p>
          <a:p>
            <a:pPr lvl="0" rtl="0">
              <a:spcBef>
                <a:spcPts val="0"/>
              </a:spcBef>
              <a:buNone/>
            </a:pPr>
            <a:r>
              <a:rPr lang="en" sz="1100" dirty="0">
                <a:solidFill>
                  <a:schemeClr val="dk1"/>
                </a:solidFill>
                <a:latin typeface="Calibri" panose="020F0502020204030204" pitchFamily="34" charset="0"/>
                <a:cs typeface="Calibri" panose="020F0502020204030204" pitchFamily="34" charset="0"/>
              </a:rPr>
              <a:t>(</a:t>
            </a:r>
            <a:r>
              <a:rPr lang="en-US" sz="1100" dirty="0">
                <a:solidFill>
                  <a:schemeClr val="dk1"/>
                </a:solidFill>
                <a:latin typeface="Calibri" panose="020F0502020204030204" pitchFamily="34" charset="0"/>
                <a:cs typeface="Calibri" panose="020F0502020204030204" pitchFamily="34" charset="0"/>
              </a:rPr>
              <a:t>Reference</a:t>
            </a:r>
            <a:r>
              <a:rPr lang="en" sz="1100" dirty="0">
                <a:solidFill>
                  <a:schemeClr val="dk1"/>
                </a:solidFill>
                <a:latin typeface="Calibri" panose="020F0502020204030204" pitchFamily="34" charset="0"/>
                <a:cs typeface="Calibri" panose="020F0502020204030204" pitchFamily="34" charset="0"/>
              </a:rPr>
              <a:t>: </a:t>
            </a:r>
            <a:r>
              <a:rPr lang="en" sz="1100" u="sng" dirty="0">
                <a:solidFill>
                  <a:schemeClr val="hlink"/>
                </a:solidFill>
                <a:latin typeface="Calibri" panose="020F0502020204030204" pitchFamily="34" charset="0"/>
                <a:cs typeface="Calibri" panose="020F0502020204030204" pitchFamily="34" charset="0"/>
                <a:hlinkClick r:id="rId3"/>
              </a:rPr>
              <a:t>https://www.drugabuse.gov/publications/drugs-brains-behavior-science-addiction/drug-abuse-addiction</a:t>
            </a:r>
            <a:r>
              <a:rPr lang="en" sz="1100" dirty="0">
                <a:solidFill>
                  <a:schemeClr val="dk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5329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100" i="1" dirty="0">
                <a:solidFill>
                  <a:schemeClr val="dk1"/>
                </a:solidFill>
                <a:latin typeface="Calibri" panose="020F0502020204030204" pitchFamily="34" charset="0"/>
                <a:cs typeface="Calibri" panose="020F0502020204030204" pitchFamily="34" charset="0"/>
              </a:rPr>
              <a:t>Teacher Talking Points:</a:t>
            </a:r>
            <a:endParaRPr lang="en-US" sz="1100" i="1" dirty="0">
              <a:solidFill>
                <a:schemeClr val="dk1"/>
              </a:solidFill>
              <a:latin typeface="Calibri" panose="020F0502020204030204" pitchFamily="34" charset="0"/>
              <a:cs typeface="Calibri" panose="020F0502020204030204" pitchFamily="34" charset="0"/>
            </a:endParaRPr>
          </a:p>
          <a:p>
            <a:pPr marL="171450" lvl="0" indent="-171450" rtl="0">
              <a:spcBef>
                <a:spcPts val="0"/>
              </a:spcBef>
              <a:buFont typeface="Arial" charset="0"/>
              <a:buChar char="•"/>
            </a:pPr>
            <a:r>
              <a:rPr lang="en" sz="1100" dirty="0">
                <a:latin typeface="Calibri" panose="020F0502020204030204" pitchFamily="34" charset="0"/>
                <a:cs typeface="Calibri" panose="020F0502020204030204" pitchFamily="34" charset="0"/>
              </a:rPr>
              <a:t>Let’s replace the NIDA sentences with this simpler definition. </a:t>
            </a:r>
            <a:endParaRPr lang="en-US" sz="1100" dirty="0">
              <a:latin typeface="Calibri" panose="020F0502020204030204" pitchFamily="34" charset="0"/>
              <a:cs typeface="Calibri" panose="020F0502020204030204" pitchFamily="34" charset="0"/>
            </a:endParaRPr>
          </a:p>
          <a:p>
            <a:pPr marL="171450" lvl="0" indent="-171450" rtl="0">
              <a:spcBef>
                <a:spcPts val="0"/>
              </a:spcBef>
              <a:buFont typeface="Arial" charset="0"/>
              <a:buChar char="•"/>
            </a:pPr>
            <a:r>
              <a:rPr lang="en" sz="1100" dirty="0">
                <a:latin typeface="Calibri" panose="020F0502020204030204" pitchFamily="34" charset="0"/>
                <a:cs typeface="Calibri" panose="020F0502020204030204" pitchFamily="34" charset="0"/>
              </a:rPr>
              <a:t>Addiction is a long-term disease where an individual has an overwhelming desire to find and use drugs, even though there are dangerous consequences. Addiction is a disease because it can result in long-term changes in the brain structure, function, and behaviors caused by drug use</a:t>
            </a:r>
            <a:endParaRPr lang="en-US" sz="1100" dirty="0">
              <a:latin typeface="Calibri" panose="020F0502020204030204" pitchFamily="34" charset="0"/>
              <a:cs typeface="Calibri" panose="020F0502020204030204" pitchFamily="34" charset="0"/>
            </a:endParaRPr>
          </a:p>
          <a:p>
            <a:pPr marL="171450" lvl="0" indent="-171450" rtl="0">
              <a:spcBef>
                <a:spcPts val="0"/>
              </a:spcBef>
              <a:buFont typeface="Arial" charset="0"/>
              <a:buChar char="•"/>
            </a:pPr>
            <a:r>
              <a:rPr lang="en" sz="1100" dirty="0">
                <a:latin typeface="Calibri" panose="020F0502020204030204" pitchFamily="34" charset="0"/>
                <a:cs typeface="Calibri" panose="020F0502020204030204" pitchFamily="34" charset="0"/>
              </a:rPr>
              <a:t>Moving forward, this will be the definition we’ll refer to for the rest of this unit.</a:t>
            </a:r>
          </a:p>
          <a:p>
            <a:pPr lvl="0" rtl="0">
              <a:spcBef>
                <a:spcPts val="0"/>
              </a:spcBef>
              <a:buNone/>
            </a:pPr>
            <a:endParaRPr dirty="0"/>
          </a:p>
          <a:p>
            <a:pPr lvl="0" rtl="0">
              <a:spcBef>
                <a:spcPts val="0"/>
              </a:spcBef>
              <a:buNone/>
            </a:pPr>
            <a:endParaRPr dirty="0">
              <a:solidFill>
                <a:schemeClr val="dk1"/>
              </a:solidFill>
            </a:endParaRPr>
          </a:p>
        </p:txBody>
      </p:sp>
    </p:spTree>
    <p:extLst>
      <p:ext uri="{BB962C8B-B14F-4D97-AF65-F5344CB8AC3E}">
        <p14:creationId xmlns:p14="http://schemas.microsoft.com/office/powerpoint/2010/main" val="249280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100" i="1" dirty="0">
                <a:solidFill>
                  <a:schemeClr val="dk1"/>
                </a:solidFill>
                <a:latin typeface="Calibri" panose="020F0502020204030204" pitchFamily="34" charset="0"/>
                <a:cs typeface="Calibri" panose="020F0502020204030204" pitchFamily="34" charset="0"/>
              </a:rPr>
              <a:t>Teacher Talking Points:</a:t>
            </a:r>
          </a:p>
          <a:p>
            <a:pPr marL="171450" lvl="0" indent="-171450">
              <a:spcBef>
                <a:spcPts val="0"/>
              </a:spcBef>
              <a:buFont typeface="Arial" charset="0"/>
              <a:buChar char="•"/>
            </a:pPr>
            <a:r>
              <a:rPr lang="en-US" sz="1100" dirty="0">
                <a:solidFill>
                  <a:schemeClr val="dk1"/>
                </a:solidFill>
                <a:latin typeface="Calibri" panose="020F0502020204030204" pitchFamily="34" charset="0"/>
                <a:cs typeface="Calibri" panose="020F0502020204030204" pitchFamily="34" charset="0"/>
              </a:rPr>
              <a:t>This video explain how addiction is a disease.  The video uses alcohol as an example but the same is true for nicotine products. </a:t>
            </a:r>
          </a:p>
          <a:p>
            <a:pPr marL="171450" lvl="0" indent="-171450">
              <a:spcBef>
                <a:spcPts val="0"/>
              </a:spcBef>
              <a:buFont typeface="Arial" charset="0"/>
              <a:buChar char="•"/>
            </a:pPr>
            <a:r>
              <a:rPr lang="en-US" sz="1100" dirty="0">
                <a:solidFill>
                  <a:schemeClr val="dk1"/>
                </a:solidFill>
                <a:latin typeface="Calibri" panose="020F0502020204030204" pitchFamily="34" charset="0"/>
                <a:cs typeface="Calibri" panose="020F0502020204030204" pitchFamily="34" charset="0"/>
              </a:rPr>
              <a:t>Pay special attention to the description of the Hierarchy of Needs as we will discuss it again soon.</a:t>
            </a:r>
          </a:p>
          <a:p>
            <a:pPr marL="0" lvl="0" indent="0" algn="l">
              <a:spcBef>
                <a:spcPts val="0"/>
              </a:spcBef>
              <a:buFont typeface="Arial" charset="0"/>
              <a:buNone/>
            </a:pPr>
            <a:r>
              <a:rPr lang="en-US" sz="1100" i="1" dirty="0">
                <a:effectLst/>
                <a:latin typeface="Calibri" panose="020F0502020204030204" pitchFamily="34" charset="0"/>
                <a:ea typeface="Lucida Grande"/>
                <a:cs typeface="Calibri" panose="020F0502020204030204" pitchFamily="34" charset="0"/>
                <a:sym typeface="Calibri"/>
              </a:rPr>
              <a:t>[Hover over slide and click the play button in the bottom left corner]</a:t>
            </a:r>
          </a:p>
          <a:p>
            <a:pPr lvl="0" rtl="0">
              <a:spcBef>
                <a:spcPts val="0"/>
              </a:spcBef>
              <a:buNone/>
            </a:pPr>
            <a:endParaRPr lang="en-US" sz="1100" dirty="0">
              <a:solidFill>
                <a:schemeClr val="dk1"/>
              </a:solidFill>
              <a:latin typeface="Calibri" panose="020F0502020204030204" pitchFamily="34" charset="0"/>
              <a:cs typeface="Calibri" panose="020F0502020204030204" pitchFamily="34" charset="0"/>
            </a:endParaRPr>
          </a:p>
          <a:p>
            <a:pPr lvl="0">
              <a:spcBef>
                <a:spcPts val="0"/>
              </a:spcBef>
              <a:buNone/>
            </a:pPr>
            <a:r>
              <a:rPr lang="en-US" sz="1100" dirty="0">
                <a:solidFill>
                  <a:schemeClr val="dk1"/>
                </a:solidFill>
                <a:latin typeface="Calibri" panose="020F0502020204030204" pitchFamily="34" charset="0"/>
                <a:cs typeface="Calibri" panose="020F0502020204030204" pitchFamily="34" charset="0"/>
              </a:rPr>
              <a:t>(https://</a:t>
            </a:r>
            <a:r>
              <a:rPr lang="en-US" sz="1100" dirty="0" err="1">
                <a:solidFill>
                  <a:schemeClr val="dk1"/>
                </a:solidFill>
                <a:latin typeface="Calibri" panose="020F0502020204030204" pitchFamily="34" charset="0"/>
                <a:cs typeface="Calibri" panose="020F0502020204030204" pitchFamily="34" charset="0"/>
              </a:rPr>
              <a:t>www.youtube.com</a:t>
            </a:r>
            <a:r>
              <a:rPr lang="en-US" sz="1100" dirty="0">
                <a:solidFill>
                  <a:schemeClr val="dk1"/>
                </a:solidFill>
                <a:latin typeface="Calibri" panose="020F0502020204030204" pitchFamily="34" charset="0"/>
                <a:cs typeface="Calibri" panose="020F0502020204030204" pitchFamily="34" charset="0"/>
              </a:rPr>
              <a:t>/</a:t>
            </a:r>
            <a:r>
              <a:rPr lang="en-US" sz="1100" dirty="0" err="1">
                <a:solidFill>
                  <a:schemeClr val="dk1"/>
                </a:solidFill>
                <a:latin typeface="Calibri" panose="020F0502020204030204" pitchFamily="34" charset="0"/>
                <a:cs typeface="Calibri" panose="020F0502020204030204" pitchFamily="34" charset="0"/>
              </a:rPr>
              <a:t>watch?v</a:t>
            </a:r>
            <a:r>
              <a:rPr lang="en-US" sz="1100" dirty="0">
                <a:solidFill>
                  <a:schemeClr val="dk1"/>
                </a:solidFill>
                <a:latin typeface="Calibri" panose="020F0502020204030204" pitchFamily="34" charset="0"/>
                <a:cs typeface="Calibri" panose="020F0502020204030204" pitchFamily="34" charset="0"/>
              </a:rPr>
              <a:t>=-w8n9UOiBxE)</a:t>
            </a:r>
          </a:p>
        </p:txBody>
      </p:sp>
    </p:spTree>
    <p:extLst>
      <p:ext uri="{BB962C8B-B14F-4D97-AF65-F5344CB8AC3E}">
        <p14:creationId xmlns:p14="http://schemas.microsoft.com/office/powerpoint/2010/main" val="481462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400" cy="4114800"/>
          </a:xfrm>
          <a:prstGeom prst="rect">
            <a:avLst/>
          </a:prstGeom>
          <a:noFill/>
          <a:ln>
            <a:noFill/>
          </a:ln>
        </p:spPr>
        <p:txBody>
          <a:bodyPr lIns="89450" tIns="89450" rIns="89450" bIns="89450" anchor="ctr" anchorCtr="0">
            <a:noAutofit/>
          </a:bodyPr>
          <a:lstStyle/>
          <a:p>
            <a:pPr lvl="0">
              <a:spcBef>
                <a:spcPts val="0"/>
              </a:spcBef>
              <a:buClr>
                <a:schemeClr val="dk1"/>
              </a:buClr>
              <a:buSzPct val="100000"/>
              <a:buFont typeface="Arial"/>
              <a:buNone/>
            </a:pPr>
            <a:r>
              <a:rPr lang="en" sz="1100" i="1" dirty="0">
                <a:solidFill>
                  <a:schemeClr val="dk1"/>
                </a:solidFill>
                <a:latin typeface="Calibri" panose="020F0502020204030204" pitchFamily="34" charset="0"/>
                <a:cs typeface="Calibri" panose="020F0502020204030204" pitchFamily="34" charset="0"/>
              </a:rPr>
              <a:t>Teacher Talking Points:</a:t>
            </a:r>
            <a:endParaRPr lang="en-US" sz="1100" i="1" dirty="0">
              <a:solidFill>
                <a:schemeClr val="dk1"/>
              </a:solidFill>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100" dirty="0">
                <a:solidFill>
                  <a:schemeClr val="dk1"/>
                </a:solidFill>
                <a:latin typeface="Calibri" panose="020F0502020204030204" pitchFamily="34" charset="0"/>
                <a:cs typeface="Calibri" panose="020F0502020204030204" pitchFamily="34" charset="0"/>
              </a:rPr>
              <a:t>Nicotine causes physiological changes in the body, leading to addiction.</a:t>
            </a:r>
          </a:p>
          <a:p>
            <a:pPr lvl="0">
              <a:spcBef>
                <a:spcPts val="0"/>
              </a:spcBef>
              <a:buNone/>
            </a:pPr>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522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sz="1000" i="1" dirty="0">
                <a:solidFill>
                  <a:schemeClr val="dk1"/>
                </a:solidFill>
                <a:latin typeface="Calibri" panose="020F0502020204030204" pitchFamily="34" charset="0"/>
                <a:cs typeface="Calibri" panose="020F0502020204030204" pitchFamily="34" charset="0"/>
              </a:rPr>
              <a:t>Teacher Talking Points:</a:t>
            </a:r>
            <a:endParaRPr lang="en-US" sz="1000" i="1" dirty="0">
              <a:solidFill>
                <a:schemeClr val="dk1"/>
              </a:solidFill>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000" dirty="0">
                <a:latin typeface="Calibri" panose="020F0502020204030204" pitchFamily="34" charset="0"/>
                <a:cs typeface="Calibri" panose="020F0502020204030204" pitchFamily="34" charset="0"/>
              </a:rPr>
              <a:t>There is a part of the brain called the "reward pathway." This pathway operates when you do things that make you feel good. </a:t>
            </a:r>
            <a:endParaRPr lang="en-US" sz="1000" dirty="0">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000" dirty="0">
                <a:latin typeface="Calibri" panose="020F0502020204030204" pitchFamily="34" charset="0"/>
                <a:cs typeface="Calibri" panose="020F0502020204030204" pitchFamily="34" charset="0"/>
              </a:rPr>
              <a:t>Whenever you do something that feels good, you release the neurotransmitter dopamine. And when we feel good, we are more interested in doing that same event over again. </a:t>
            </a:r>
            <a:endParaRPr lang="en-US" sz="1000" dirty="0">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000" dirty="0">
                <a:latin typeface="Calibri" panose="020F0502020204030204" pitchFamily="34" charset="0"/>
                <a:cs typeface="Calibri" panose="020F0502020204030204" pitchFamily="34" charset="0"/>
              </a:rPr>
              <a:t>This pathway was developed evolutionarily to help us pursue activities that would help us survive. </a:t>
            </a:r>
            <a:endParaRPr lang="en-US" sz="1000" dirty="0">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000" dirty="0">
                <a:latin typeface="Calibri" panose="020F0502020204030204" pitchFamily="34" charset="0"/>
                <a:cs typeface="Calibri" panose="020F0502020204030204" pitchFamily="34" charset="0"/>
              </a:rPr>
              <a:t>Drugs like to "hijack" and take control of your reward pathway so you no longer have control over it. </a:t>
            </a:r>
            <a:endParaRPr lang="en-US" sz="1000" dirty="0">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000" dirty="0">
                <a:latin typeface="Calibri" panose="020F0502020204030204" pitchFamily="34" charset="0"/>
                <a:cs typeface="Calibri" panose="020F0502020204030204" pitchFamily="34" charset="0"/>
              </a:rPr>
              <a:t>For example, when a drug is used, it causes dopamine to be released. That is why people might initially feel good after using a drug. </a:t>
            </a:r>
            <a:endParaRPr lang="en-US" sz="1000" dirty="0">
              <a:latin typeface="Calibri" panose="020F0502020204030204" pitchFamily="34" charset="0"/>
              <a:cs typeface="Calibri" panose="020F0502020204030204" pitchFamily="34" charset="0"/>
            </a:endParaRPr>
          </a:p>
          <a:p>
            <a:pPr marL="171450" lvl="0" indent="-171450">
              <a:spcBef>
                <a:spcPts val="0"/>
              </a:spcBef>
              <a:buClr>
                <a:schemeClr val="dk1"/>
              </a:buClr>
              <a:buSzPct val="100000"/>
              <a:buFont typeface="Arial" charset="0"/>
              <a:buChar char="•"/>
            </a:pPr>
            <a:r>
              <a:rPr lang="en" sz="1000" dirty="0">
                <a:latin typeface="Calibri" panose="020F0502020204030204" pitchFamily="34" charset="0"/>
                <a:cs typeface="Calibri" panose="020F0502020204030204" pitchFamily="34" charset="0"/>
              </a:rPr>
              <a:t>However, the brain continues to crave the dopamine release afterward and the user slowly lose control over their choice to use drugs.</a:t>
            </a:r>
            <a:endParaRPr lang="en-US" sz="1000" dirty="0">
              <a:latin typeface="Calibri" panose="020F0502020204030204" pitchFamily="34" charset="0"/>
              <a:cs typeface="Calibri" panose="020F0502020204030204" pitchFamily="34" charset="0"/>
            </a:endParaRPr>
          </a:p>
          <a:p>
            <a:pPr lvl="0" rtl="0">
              <a:lnSpc>
                <a:spcPct val="115000"/>
              </a:lnSpc>
              <a:spcBef>
                <a:spcPts val="0"/>
              </a:spcBef>
              <a:buClr>
                <a:schemeClr val="dk1"/>
              </a:buClr>
              <a:buSzPct val="91666"/>
              <a:buFont typeface="Arial"/>
              <a:buNone/>
            </a:pPr>
            <a:endParaRPr lang="en-US" sz="1000" dirty="0">
              <a:solidFill>
                <a:schemeClr val="dk1"/>
              </a:solidFill>
              <a:latin typeface="Calibri" panose="020F0502020204030204" pitchFamily="34" charset="0"/>
              <a:ea typeface="Calibri"/>
              <a:cs typeface="Calibri" panose="020F0502020204030204" pitchFamily="34" charset="0"/>
              <a:sym typeface="Calibri"/>
            </a:endParaRPr>
          </a:p>
          <a:p>
            <a:pPr lvl="0" rtl="0">
              <a:lnSpc>
                <a:spcPct val="115000"/>
              </a:lnSpc>
              <a:spcBef>
                <a:spcPts val="0"/>
              </a:spcBef>
              <a:buClr>
                <a:schemeClr val="dk1"/>
              </a:buClr>
              <a:buSzPct val="91666"/>
              <a:buFont typeface="Arial"/>
              <a:buNone/>
            </a:pPr>
            <a:r>
              <a:rPr lang="en" sz="1000" i="1" dirty="0">
                <a:solidFill>
                  <a:schemeClr val="dk1"/>
                </a:solidFill>
                <a:latin typeface="Calibri" panose="020F0502020204030204" pitchFamily="34" charset="0"/>
                <a:ea typeface="Calibri"/>
                <a:cs typeface="Calibri" panose="020F0502020204030204" pitchFamily="34" charset="0"/>
                <a:sym typeface="Calibri"/>
              </a:rPr>
              <a:t>This slide is made available to the public through the National Institute on Drug Abuse Web page, at http://</a:t>
            </a:r>
            <a:r>
              <a:rPr lang="en" sz="1000" i="1" dirty="0" err="1">
                <a:solidFill>
                  <a:schemeClr val="dk1"/>
                </a:solidFill>
                <a:latin typeface="Calibri" panose="020F0502020204030204" pitchFamily="34" charset="0"/>
                <a:ea typeface="Calibri"/>
                <a:cs typeface="Calibri" panose="020F0502020204030204" pitchFamily="34" charset="0"/>
                <a:sym typeface="Calibri"/>
              </a:rPr>
              <a:t>www.nida.nih.gov</a:t>
            </a:r>
            <a:r>
              <a:rPr lang="en" sz="1000" i="1" dirty="0">
                <a:solidFill>
                  <a:schemeClr val="dk1"/>
                </a:solidFill>
                <a:latin typeface="Calibri" panose="020F0502020204030204" pitchFamily="34" charset="0"/>
                <a:ea typeface="Calibri"/>
                <a:cs typeface="Calibri" panose="020F0502020204030204" pitchFamily="34" charset="0"/>
                <a:sym typeface="Calibri"/>
              </a:rPr>
              <a:t>/Teaching/</a:t>
            </a:r>
            <a:r>
              <a:rPr lang="en" sz="1000" i="1" dirty="0" err="1">
                <a:solidFill>
                  <a:schemeClr val="dk1"/>
                </a:solidFill>
                <a:latin typeface="Calibri" panose="020F0502020204030204" pitchFamily="34" charset="0"/>
                <a:ea typeface="Calibri"/>
                <a:cs typeface="Calibri" panose="020F0502020204030204" pitchFamily="34" charset="0"/>
                <a:sym typeface="Calibri"/>
              </a:rPr>
              <a:t>largegifs</a:t>
            </a:r>
            <a:r>
              <a:rPr lang="en" sz="1000" i="1" dirty="0">
                <a:solidFill>
                  <a:schemeClr val="dk1"/>
                </a:solidFill>
                <a:latin typeface="Calibri" panose="020F0502020204030204" pitchFamily="34" charset="0"/>
                <a:ea typeface="Calibri"/>
                <a:cs typeface="Calibri" panose="020F0502020204030204" pitchFamily="34" charset="0"/>
                <a:sym typeface="Calibri"/>
              </a:rPr>
              <a:t>/slide-9.gif. Adapted with permission by Dr. Rochelle D. Schwartz-Bloom, Duke University.</a:t>
            </a:r>
          </a:p>
          <a:p>
            <a:pPr lvl="0" rtl="0">
              <a:lnSpc>
                <a:spcPct val="115000"/>
              </a:lnSpc>
              <a:spcBef>
                <a:spcPts val="0"/>
              </a:spcBef>
              <a:buClr>
                <a:schemeClr val="dk1"/>
              </a:buClr>
              <a:buSzPct val="122222"/>
              <a:buFont typeface="Arial"/>
              <a:buNone/>
            </a:pPr>
            <a:r>
              <a:rPr lang="en" sz="1000" i="1" dirty="0" err="1">
                <a:solidFill>
                  <a:schemeClr val="dk1"/>
                </a:solidFill>
                <a:latin typeface="Calibri" panose="020F0502020204030204" pitchFamily="34" charset="0"/>
                <a:ea typeface="Calibri"/>
                <a:cs typeface="Calibri" panose="020F0502020204030204" pitchFamily="34" charset="0"/>
                <a:sym typeface="Calibri"/>
              </a:rPr>
              <a:t>Leshner</a:t>
            </a:r>
            <a:r>
              <a:rPr lang="en" sz="1000" i="1" dirty="0">
                <a:solidFill>
                  <a:schemeClr val="dk1"/>
                </a:solidFill>
                <a:latin typeface="Calibri" panose="020F0502020204030204" pitchFamily="34" charset="0"/>
                <a:ea typeface="Calibri"/>
                <a:cs typeface="Calibri" panose="020F0502020204030204" pitchFamily="34" charset="0"/>
                <a:sym typeface="Calibri"/>
              </a:rPr>
              <a:t> Al. Drug abuse and addiction are biomedical problems. Hosp </a:t>
            </a:r>
            <a:r>
              <a:rPr lang="en" sz="1000" i="1" dirty="0" err="1">
                <a:solidFill>
                  <a:schemeClr val="dk1"/>
                </a:solidFill>
                <a:latin typeface="Calibri" panose="020F0502020204030204" pitchFamily="34" charset="0"/>
                <a:ea typeface="Calibri"/>
                <a:cs typeface="Calibri" panose="020F0502020204030204" pitchFamily="34" charset="0"/>
                <a:sym typeface="Calibri"/>
              </a:rPr>
              <a:t>Pract</a:t>
            </a:r>
            <a:r>
              <a:rPr lang="en" sz="1000" i="1" dirty="0">
                <a:solidFill>
                  <a:schemeClr val="dk1"/>
                </a:solidFill>
                <a:latin typeface="Calibri" panose="020F0502020204030204" pitchFamily="34" charset="0"/>
                <a:ea typeface="Calibri"/>
                <a:cs typeface="Calibri" panose="020F0502020204030204" pitchFamily="34" charset="0"/>
                <a:sym typeface="Calibri"/>
              </a:rPr>
              <a:t> (special report) April 1997:2–4. </a:t>
            </a:r>
          </a:p>
          <a:p>
            <a:pPr lvl="0" rtl="0">
              <a:spcBef>
                <a:spcPts val="0"/>
              </a:spcBef>
              <a:buNone/>
            </a:pPr>
            <a:endParaRPr dirty="0"/>
          </a:p>
        </p:txBody>
      </p:sp>
    </p:spTree>
    <p:extLst>
      <p:ext uri="{BB962C8B-B14F-4D97-AF65-F5344CB8AC3E}">
        <p14:creationId xmlns:p14="http://schemas.microsoft.com/office/powerpoint/2010/main" val="2063453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sz="1100" i="1" dirty="0">
                <a:solidFill>
                  <a:schemeClr val="dk1"/>
                </a:solidFill>
                <a:latin typeface="Calibri" panose="020F0502020204030204" pitchFamily="34" charset="0"/>
                <a:cs typeface="Calibri" panose="020F0502020204030204" pitchFamily="34" charset="0"/>
              </a:rPr>
              <a:t>Teacher Talking Points:</a:t>
            </a:r>
          </a:p>
          <a:p>
            <a:pPr marL="171450" lvl="0" indent="-171450">
              <a:spcBef>
                <a:spcPts val="0"/>
              </a:spcBef>
              <a:buClr>
                <a:schemeClr val="dk1"/>
              </a:buClr>
              <a:buSzPct val="100000"/>
              <a:buFont typeface="Arial" panose="020B0604020202020204" pitchFamily="34" charset="0"/>
              <a:buChar char="•"/>
            </a:pPr>
            <a:r>
              <a:rPr lang="en" sz="1100" dirty="0">
                <a:solidFill>
                  <a:schemeClr val="dk1"/>
                </a:solidFill>
                <a:latin typeface="Calibri" panose="020F0502020204030204" pitchFamily="34" charset="0"/>
                <a:cs typeface="Calibri" panose="020F0502020204030204" pitchFamily="34" charset="0"/>
              </a:rPr>
              <a:t>This video briefly describes some of the changes drugs can have on the brain.</a:t>
            </a:r>
          </a:p>
          <a:p>
            <a:pPr lvl="0">
              <a:spcBef>
                <a:spcPts val="0"/>
              </a:spcBef>
              <a:buNone/>
            </a:pPr>
            <a:endParaRPr sz="1100" dirty="0">
              <a:latin typeface="Calibri" panose="020F0502020204030204" pitchFamily="34" charset="0"/>
              <a:cs typeface="Calibri" panose="020F0502020204030204" pitchFamily="34" charset="0"/>
            </a:endParaRPr>
          </a:p>
          <a:p>
            <a:pPr marL="0" lvl="0" indent="0" algn="l">
              <a:spcBef>
                <a:spcPts val="0"/>
              </a:spcBef>
              <a:buFont typeface="Arial" charset="0"/>
              <a:buNone/>
            </a:pPr>
            <a:r>
              <a:rPr lang="en-US" sz="1100" i="1" dirty="0">
                <a:effectLst/>
                <a:latin typeface="Calibri" panose="020F0502020204030204" pitchFamily="34" charset="0"/>
                <a:ea typeface="Lucida Grande"/>
                <a:cs typeface="Calibri" panose="020F0502020204030204" pitchFamily="34" charset="0"/>
                <a:sym typeface="Calibri"/>
              </a:rPr>
              <a:t>[</a:t>
            </a:r>
            <a:r>
              <a:rPr lang="en-US" sz="1100" b="1" i="1" dirty="0">
                <a:effectLst/>
                <a:latin typeface="Calibri" panose="020F0502020204030204" pitchFamily="34" charset="0"/>
                <a:ea typeface="Lucida Grande"/>
                <a:cs typeface="Calibri" panose="020F0502020204030204" pitchFamily="34" charset="0"/>
                <a:sym typeface="Calibri"/>
              </a:rPr>
              <a:t>Hover over slide and click the play button.</a:t>
            </a:r>
            <a:r>
              <a:rPr lang="en-US" sz="1100" i="1" dirty="0">
                <a:effectLst/>
                <a:latin typeface="Calibri" panose="020F0502020204030204" pitchFamily="34" charset="0"/>
                <a:ea typeface="Lucida Grande"/>
                <a:cs typeface="Calibri" panose="020F0502020204030204" pitchFamily="34" charset="0"/>
                <a:sym typeface="Calibri"/>
              </a:rPr>
              <a:t>]</a:t>
            </a:r>
          </a:p>
          <a:p>
            <a:pPr marL="0" lvl="0" indent="0" algn="l">
              <a:spcBef>
                <a:spcPts val="0"/>
              </a:spcBef>
              <a:buFont typeface="Arial" charset="0"/>
              <a:buNone/>
            </a:pPr>
            <a:endParaRPr lang="en-US" sz="1100" i="1" dirty="0">
              <a:effectLst/>
              <a:latin typeface="Calibri" panose="020F0502020204030204" pitchFamily="34" charset="0"/>
              <a:ea typeface="Lucida Grande"/>
              <a:cs typeface="Calibri" panose="020F0502020204030204" pitchFamily="34" charset="0"/>
              <a:sym typeface="Calibri"/>
            </a:endParaRPr>
          </a:p>
          <a:p>
            <a:pPr marL="0" lvl="0" indent="0" algn="l">
              <a:spcBef>
                <a:spcPts val="0"/>
              </a:spcBef>
              <a:buFont typeface="Arial" charset="0"/>
              <a:buNone/>
            </a:pPr>
            <a:r>
              <a:rPr lang="en-US" sz="1100" b="1" i="1" dirty="0">
                <a:solidFill>
                  <a:schemeClr val="dk1"/>
                </a:solidFill>
                <a:latin typeface="Calibri" panose="020F0502020204030204" pitchFamily="34" charset="0"/>
                <a:cs typeface="Calibri" panose="020F0502020204030204" pitchFamily="34" charset="0"/>
              </a:rPr>
              <a:t>If technical issues should arise then watch this video with your students on YouTube by using this link</a:t>
            </a:r>
            <a:r>
              <a:rPr lang="en-US" sz="1100" b="0" i="0" dirty="0">
                <a:solidFill>
                  <a:sysClr val="windowText" lastClr="000000"/>
                </a:solidFill>
                <a:effectLst/>
                <a:latin typeface="Calibri" panose="020F0502020204030204" pitchFamily="34" charset="0"/>
                <a:cs typeface="Calibri" panose="020F0502020204030204" pitchFamily="34" charset="0"/>
                <a:sym typeface="Calibri"/>
              </a:rPr>
              <a:t>: </a:t>
            </a:r>
            <a:r>
              <a:rPr lang="en" sz="1100" dirty="0">
                <a:latin typeface="Calibri" panose="020F0502020204030204" pitchFamily="34" charset="0"/>
                <a:cs typeface="Calibri" panose="020F0502020204030204" pitchFamily="34" charset="0"/>
              </a:rPr>
              <a:t>https://</a:t>
            </a:r>
            <a:r>
              <a:rPr lang="en" sz="1100" dirty="0" err="1">
                <a:latin typeface="Calibri" panose="020F0502020204030204" pitchFamily="34" charset="0"/>
                <a:cs typeface="Calibri" panose="020F0502020204030204" pitchFamily="34" charset="0"/>
              </a:rPr>
              <a:t>www.youtube.com</a:t>
            </a:r>
            <a:r>
              <a:rPr lang="en" sz="1100" dirty="0">
                <a:latin typeface="Calibri" panose="020F0502020204030204" pitchFamily="34" charset="0"/>
                <a:cs typeface="Calibri" panose="020F0502020204030204" pitchFamily="34" charset="0"/>
              </a:rPr>
              <a:t>/</a:t>
            </a:r>
            <a:r>
              <a:rPr lang="en" sz="1100" dirty="0" err="1">
                <a:latin typeface="Calibri" panose="020F0502020204030204" pitchFamily="34" charset="0"/>
                <a:cs typeface="Calibri" panose="020F0502020204030204" pitchFamily="34" charset="0"/>
              </a:rPr>
              <a:t>watch?v</a:t>
            </a:r>
            <a:r>
              <a:rPr lang="en" sz="1100" dirty="0">
                <a:latin typeface="Calibri" panose="020F0502020204030204" pitchFamily="34" charset="0"/>
                <a:cs typeface="Calibri" panose="020F0502020204030204" pitchFamily="34" charset="0"/>
              </a:rPr>
              <a:t>=5f1nmqiHIII</a:t>
            </a:r>
          </a:p>
        </p:txBody>
      </p:sp>
    </p:spTree>
    <p:extLst>
      <p:ext uri="{BB962C8B-B14F-4D97-AF65-F5344CB8AC3E}">
        <p14:creationId xmlns:p14="http://schemas.microsoft.com/office/powerpoint/2010/main" val="923972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sz="1100" i="1" dirty="0">
                <a:latin typeface="Calibri" panose="020F0502020204030204" pitchFamily="34" charset="0"/>
                <a:cs typeface="Calibri" panose="020F0502020204030204" pitchFamily="34" charset="0"/>
              </a:rPr>
              <a:t>Teacher Talking Points:</a:t>
            </a:r>
          </a:p>
          <a:p>
            <a:pPr marL="171450" lvl="0" indent="-171450" rtl="0">
              <a:spcBef>
                <a:spcPts val="0"/>
              </a:spcBef>
              <a:buFont typeface="Arial" charset="0"/>
              <a:buChar char="•"/>
            </a:pPr>
            <a:r>
              <a:rPr lang="en-US" sz="1100" i="0" dirty="0">
                <a:latin typeface="Calibri" panose="020F0502020204030204" pitchFamily="34" charset="0"/>
                <a:cs typeface="Calibri" panose="020F0502020204030204" pitchFamily="34" charset="0"/>
              </a:rPr>
              <a:t>Let’s talk</a:t>
            </a:r>
            <a:r>
              <a:rPr lang="en-US" sz="1100" i="0" baseline="0" dirty="0">
                <a:latin typeface="Calibri" panose="020F0502020204030204" pitchFamily="34" charset="0"/>
                <a:cs typeface="Calibri" panose="020F0502020204030204" pitchFamily="34" charset="0"/>
              </a:rPr>
              <a:t> about nicotine addiction more specifically.</a:t>
            </a:r>
            <a:endParaRPr lang="en-US" sz="11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18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11" name="Shape 11"/>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12" name="Shape 1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31892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1"/>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1"/>
            </a:lvl1pPr>
            <a:lvl2pPr marL="487695" indent="0" algn="ctr">
              <a:buNone/>
              <a:defRPr sz="2133"/>
            </a:lvl2pPr>
            <a:lvl3pPr marL="975389" indent="0" algn="ctr">
              <a:buNone/>
              <a:defRPr sz="1920"/>
            </a:lvl3pPr>
            <a:lvl4pPr marL="1463084" indent="0" algn="ctr">
              <a:buNone/>
              <a:defRPr sz="1707"/>
            </a:lvl4pPr>
            <a:lvl5pPr marL="1950778" indent="0" algn="ctr">
              <a:buNone/>
              <a:defRPr sz="1707"/>
            </a:lvl5pPr>
            <a:lvl6pPr marL="2438473" indent="0" algn="ctr">
              <a:buNone/>
              <a:defRPr sz="1707"/>
            </a:lvl6pPr>
            <a:lvl7pPr marL="2926167" indent="0" algn="ctr">
              <a:buNone/>
              <a:defRPr sz="1707"/>
            </a:lvl7pPr>
            <a:lvl8pPr marL="3413863" indent="0" algn="ctr">
              <a:buNone/>
              <a:defRPr sz="1707"/>
            </a:lvl8pPr>
            <a:lvl9pPr marL="3901557"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8247647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9" name="Shape 169"/>
          <p:cNvSpPr>
            <a:spLocks noGrp="1"/>
          </p:cNvSpPr>
          <p:nvPr>
            <p:ph type="pic" idx="2"/>
          </p:nvPr>
        </p:nvSpPr>
        <p:spPr>
          <a:xfrm>
            <a:off x="5528734" y="1404337"/>
            <a:ext cx="6583679" cy="6931376"/>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SzPct val="45833"/>
              <a:buFont typeface="Arial"/>
              <a:buNone/>
              <a:defRPr sz="3413"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SzPct val="52380"/>
              <a:buFont typeface="Arial"/>
              <a:buNone/>
              <a:defRPr sz="2987"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SzPct val="61111"/>
              <a:buFont typeface="Arial"/>
              <a:buNone/>
              <a:defRPr sz="256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10166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76" name="Shape 176"/>
          <p:cNvSpPr txBox="1">
            <a:spLocks noGrp="1"/>
          </p:cNvSpPr>
          <p:nvPr>
            <p:ph type="body" idx="1"/>
          </p:nvPr>
        </p:nvSpPr>
        <p:spPr>
          <a:xfrm rot="5400000">
            <a:off x="3408117" y="82411"/>
            <a:ext cx="6188568" cy="11216639"/>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823063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rot="5400000">
            <a:off x="6575779" y="3250071"/>
            <a:ext cx="8265724" cy="280415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82" name="Shape 182"/>
          <p:cNvSpPr txBox="1">
            <a:spLocks noGrp="1"/>
          </p:cNvSpPr>
          <p:nvPr>
            <p:ph type="body" idx="1"/>
          </p:nvPr>
        </p:nvSpPr>
        <p:spPr>
          <a:xfrm rot="5400000">
            <a:off x="886179" y="527192"/>
            <a:ext cx="8265724" cy="8249919"/>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26037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7" y="2097540"/>
            <a:ext cx="12118187" cy="3723378"/>
          </a:xfrm>
          <a:prstGeom prst="rect">
            <a:avLst/>
          </a:prstGeom>
        </p:spPr>
        <p:txBody>
          <a:bodyPr lIns="91425" tIns="91425" rIns="91425" bIns="91425" anchor="b" anchorCtr="0"/>
          <a:lstStyle>
            <a:lvl1pPr lvl="0" algn="ctr">
              <a:spcBef>
                <a:spcPts val="0"/>
              </a:spcBef>
              <a:buSzPct val="100000"/>
              <a:defRPr sz="17066"/>
            </a:lvl1pPr>
            <a:lvl2pPr lvl="1" algn="ctr">
              <a:spcBef>
                <a:spcPts val="0"/>
              </a:spcBef>
              <a:buSzPct val="100000"/>
              <a:defRPr sz="17066"/>
            </a:lvl2pPr>
            <a:lvl3pPr lvl="2" algn="ctr">
              <a:spcBef>
                <a:spcPts val="0"/>
              </a:spcBef>
              <a:buSzPct val="100000"/>
              <a:defRPr sz="17066"/>
            </a:lvl3pPr>
            <a:lvl4pPr lvl="3" algn="ctr">
              <a:spcBef>
                <a:spcPts val="0"/>
              </a:spcBef>
              <a:buSzPct val="100000"/>
              <a:defRPr sz="17066"/>
            </a:lvl4pPr>
            <a:lvl5pPr lvl="4" algn="ctr">
              <a:spcBef>
                <a:spcPts val="0"/>
              </a:spcBef>
              <a:buSzPct val="100000"/>
              <a:defRPr sz="17066"/>
            </a:lvl5pPr>
            <a:lvl6pPr lvl="5" algn="ctr">
              <a:spcBef>
                <a:spcPts val="0"/>
              </a:spcBef>
              <a:buSzPct val="100000"/>
              <a:defRPr sz="17066"/>
            </a:lvl6pPr>
            <a:lvl7pPr lvl="6" algn="ctr">
              <a:spcBef>
                <a:spcPts val="0"/>
              </a:spcBef>
              <a:buSzPct val="100000"/>
              <a:defRPr sz="17066"/>
            </a:lvl7pPr>
            <a:lvl8pPr lvl="7" algn="ctr">
              <a:spcBef>
                <a:spcPts val="0"/>
              </a:spcBef>
              <a:buSzPct val="100000"/>
              <a:defRPr sz="17066"/>
            </a:lvl8pPr>
            <a:lvl9pPr lvl="8" algn="ctr">
              <a:spcBef>
                <a:spcPts val="0"/>
              </a:spcBef>
              <a:buSzPct val="100000"/>
              <a:defRPr sz="17066"/>
            </a:lvl9pPr>
          </a:lstStyle>
          <a:p>
            <a:endParaRPr/>
          </a:p>
        </p:txBody>
      </p:sp>
      <p:sp>
        <p:nvSpPr>
          <p:cNvPr id="46" name="Shape 46"/>
          <p:cNvSpPr txBox="1">
            <a:spLocks noGrp="1"/>
          </p:cNvSpPr>
          <p:nvPr>
            <p:ph type="body" idx="1"/>
          </p:nvPr>
        </p:nvSpPr>
        <p:spPr>
          <a:xfrm>
            <a:off x="443307"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1558312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1625600" y="1596249"/>
            <a:ext cx="9753600" cy="3395698"/>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16" name="Shape 116"/>
          <p:cNvSpPr txBox="1">
            <a:spLocks noGrp="1"/>
          </p:cNvSpPr>
          <p:nvPr>
            <p:ph type="subTitle" idx="1"/>
          </p:nvPr>
        </p:nvSpPr>
        <p:spPr>
          <a:xfrm>
            <a:off x="1625600" y="5122898"/>
            <a:ext cx="9753600" cy="2354862"/>
          </a:xfrm>
          <a:prstGeom prst="rect">
            <a:avLst/>
          </a:prstGeom>
          <a:noFill/>
          <a:ln>
            <a:noFill/>
          </a:ln>
        </p:spPr>
        <p:txBody>
          <a:bodyPr lIns="68575" tIns="68575" rIns="68575" bIns="68575" anchor="t" anchorCtr="0"/>
          <a:lstStyle>
            <a:lvl1pPr marL="0" marR="0" lvl="0" indent="0" algn="ctr" rtl="0">
              <a:lnSpc>
                <a:spcPct val="90000"/>
              </a:lnSpc>
              <a:spcBef>
                <a:spcPts val="1138"/>
              </a:spcBef>
              <a:buClr>
                <a:schemeClr val="dk1"/>
              </a:buClr>
              <a:buFont typeface="Arial"/>
              <a:buNone/>
              <a:defRPr sz="2560" b="0" i="0" u="none" strike="noStrike" cap="none">
                <a:solidFill>
                  <a:schemeClr val="dk1"/>
                </a:solidFill>
                <a:latin typeface="Calibri"/>
                <a:ea typeface="Calibri"/>
                <a:cs typeface="Calibri"/>
                <a:sym typeface="Calibri"/>
              </a:defRPr>
            </a:lvl1pPr>
            <a:lvl2pPr marL="487647" marR="0" lvl="1" indent="0" algn="ctr" rtl="0">
              <a:lnSpc>
                <a:spcPct val="90000"/>
              </a:lnSpc>
              <a:spcBef>
                <a:spcPts val="569"/>
              </a:spcBef>
              <a:buClr>
                <a:schemeClr val="dk1"/>
              </a:buClr>
              <a:buFont typeface="Arial"/>
              <a:buNone/>
              <a:defRPr sz="2133" b="0" i="0" u="none" strike="noStrike" cap="none">
                <a:solidFill>
                  <a:schemeClr val="dk1"/>
                </a:solidFill>
                <a:latin typeface="Calibri"/>
                <a:ea typeface="Calibri"/>
                <a:cs typeface="Calibri"/>
                <a:sym typeface="Calibri"/>
              </a:defRPr>
            </a:lvl2pPr>
            <a:lvl3pPr marL="975295" marR="0" lvl="2" indent="0" algn="ctr" rtl="0">
              <a:lnSpc>
                <a:spcPct val="90000"/>
              </a:lnSpc>
              <a:spcBef>
                <a:spcPts val="569"/>
              </a:spcBef>
              <a:buClr>
                <a:schemeClr val="dk1"/>
              </a:buClr>
              <a:buFont typeface="Arial"/>
              <a:buNone/>
              <a:defRPr sz="1991" b="0" i="0" u="none" strike="noStrike" cap="none">
                <a:solidFill>
                  <a:schemeClr val="dk1"/>
                </a:solidFill>
                <a:latin typeface="Calibri"/>
                <a:ea typeface="Calibri"/>
                <a:cs typeface="Calibri"/>
                <a:sym typeface="Calibri"/>
              </a:defRPr>
            </a:lvl3pPr>
            <a:lvl4pPr marL="1462942" marR="0" lvl="3"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4pPr>
            <a:lvl5pPr marL="1950590" marR="0" lvl="4"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5pPr>
            <a:lvl6pPr marL="2438237" marR="0" lvl="5"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6pPr>
            <a:lvl7pPr marL="2925885" marR="0" lvl="6"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7pPr>
            <a:lvl8pPr marL="3413532" marR="0" lvl="7"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8pPr>
            <a:lvl9pPr marL="3901180" marR="0" lvl="8"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b="0" i="0" u="none" strike="noStrike" cap="none">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b="0" i="0" u="none" strike="noStrike" cap="none">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142677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43308" y="4078651"/>
            <a:ext cx="12118187" cy="1596299"/>
          </a:xfrm>
          <a:prstGeom prst="rect">
            <a:avLst/>
          </a:prstGeom>
          <a:noFill/>
          <a:ln>
            <a:noFill/>
          </a:ln>
        </p:spPr>
        <p:txBody>
          <a:bodyPr lIns="68575" tIns="68575" rIns="68575" bIns="68575" anchor="ctr" anchorCtr="0"/>
          <a:lstStyle>
            <a:lvl1pPr marL="0" marR="0" lvl="0" indent="0" algn="ctr" rtl="0">
              <a:lnSpc>
                <a:spcPct val="90000"/>
              </a:lnSpc>
              <a:spcBef>
                <a:spcPts val="0"/>
              </a:spcBef>
              <a:buClr>
                <a:schemeClr val="dk1"/>
              </a:buClr>
              <a:buFont typeface="Calibri"/>
              <a:buNone/>
              <a:defRPr sz="5120" b="0" i="0" u="none" strike="noStrike" cap="none">
                <a:solidFill>
                  <a:schemeClr val="dk1"/>
                </a:solidFill>
                <a:latin typeface="Calibri"/>
                <a:ea typeface="Calibri"/>
                <a:cs typeface="Calibri"/>
                <a:sym typeface="Calibri"/>
              </a:defRPr>
            </a:lvl1pPr>
            <a:lvl2pPr lvl="1" indent="0" algn="ctr">
              <a:spcBef>
                <a:spcPts val="0"/>
              </a:spcBef>
              <a:buNone/>
              <a:defRPr sz="5120"/>
            </a:lvl2pPr>
            <a:lvl3pPr lvl="2" indent="0" algn="ctr">
              <a:spcBef>
                <a:spcPts val="0"/>
              </a:spcBef>
              <a:buNone/>
              <a:defRPr sz="5120"/>
            </a:lvl3pPr>
            <a:lvl4pPr lvl="3" indent="0" algn="ctr">
              <a:spcBef>
                <a:spcPts val="0"/>
              </a:spcBef>
              <a:buNone/>
              <a:defRPr sz="5120"/>
            </a:lvl4pPr>
            <a:lvl5pPr lvl="4" indent="0" algn="ctr">
              <a:spcBef>
                <a:spcPts val="0"/>
              </a:spcBef>
              <a:buNone/>
              <a:defRPr sz="5120"/>
            </a:lvl5pPr>
            <a:lvl6pPr lvl="5" indent="0" algn="ctr">
              <a:spcBef>
                <a:spcPts val="0"/>
              </a:spcBef>
              <a:buNone/>
              <a:defRPr sz="5120"/>
            </a:lvl6pPr>
            <a:lvl7pPr lvl="6" indent="0" algn="ctr">
              <a:spcBef>
                <a:spcPts val="0"/>
              </a:spcBef>
              <a:buNone/>
              <a:defRPr sz="5120"/>
            </a:lvl7pPr>
            <a:lvl8pPr lvl="7" indent="0" algn="ctr">
              <a:spcBef>
                <a:spcPts val="0"/>
              </a:spcBef>
              <a:buNone/>
              <a:defRPr sz="5120"/>
            </a:lvl8pPr>
            <a:lvl9pPr lvl="8" indent="0" algn="ctr">
              <a:spcBef>
                <a:spcPts val="0"/>
              </a:spcBef>
              <a:buNone/>
              <a:defRPr sz="5120"/>
            </a:lvl9pPr>
          </a:lstStyle>
          <a:p>
            <a:endParaRPr/>
          </a:p>
        </p:txBody>
      </p:sp>
      <p:sp>
        <p:nvSpPr>
          <p:cNvPr id="122" name="Shape 122"/>
          <p:cNvSpPr txBox="1">
            <a:spLocks noGrp="1"/>
          </p:cNvSpPr>
          <p:nvPr>
            <p:ph type="sldNum" idx="12"/>
          </p:nvPr>
        </p:nvSpPr>
        <p:spPr>
          <a:xfrm>
            <a:off x="12049718" y="8842839"/>
            <a:ext cx="780373" cy="746379"/>
          </a:xfrm>
          <a:prstGeom prst="rect">
            <a:avLst/>
          </a:prstGeom>
          <a:noFill/>
          <a:ln>
            <a:noFill/>
          </a:ln>
        </p:spPr>
        <p:txBody>
          <a:bodyPr lIns="68575" tIns="68575" rIns="68575" bIns="685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039813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3"/>
        <p:cNvGrpSpPr/>
        <p:nvPr/>
      </p:nvGrpSpPr>
      <p:grpSpPr>
        <a:xfrm>
          <a:off x="0" y="0"/>
          <a:ext cx="0" cy="0"/>
          <a:chOff x="0" y="0"/>
          <a:chExt cx="0" cy="0"/>
        </a:xfrm>
      </p:grpSpPr>
      <p:sp>
        <p:nvSpPr>
          <p:cNvPr id="124" name="Shape 124"/>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954311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29" name="Shape 129"/>
          <p:cNvSpPr txBox="1">
            <a:spLocks noGrp="1"/>
          </p:cNvSpPr>
          <p:nvPr>
            <p:ph type="body" idx="1"/>
          </p:nvPr>
        </p:nvSpPr>
        <p:spPr>
          <a:xfrm>
            <a:off x="5528734" y="1404337"/>
            <a:ext cx="6583679" cy="6931376"/>
          </a:xfrm>
          <a:prstGeom prst="rect">
            <a:avLst/>
          </a:prstGeom>
          <a:noFill/>
          <a:ln>
            <a:noFill/>
          </a:ln>
        </p:spPr>
        <p:txBody>
          <a:bodyPr lIns="68575" tIns="68575" rIns="68575" bIns="68575" anchor="t" anchorCtr="0"/>
          <a:lstStyle>
            <a:lvl1pPr marL="252854" marR="0" lvl="0" indent="-36122" algn="l" rtl="0">
              <a:lnSpc>
                <a:spcPct val="90000"/>
              </a:lnSpc>
              <a:spcBef>
                <a:spcPts val="1138"/>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1pPr>
            <a:lvl2pPr marL="740503" marR="0" lvl="1" indent="-54183" algn="l" rtl="0">
              <a:lnSpc>
                <a:spcPct val="90000"/>
              </a:lnSpc>
              <a:spcBef>
                <a:spcPts val="569"/>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2pPr>
            <a:lvl3pPr marL="1228149" marR="0" lvl="2"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3pPr>
            <a:lvl4pPr marL="1715796" marR="0" lvl="3"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4pPr>
            <a:lvl5pPr marL="2203444" marR="0" lvl="4"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5pPr>
            <a:lvl6pPr marL="2691091" marR="0" lvl="5"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6pPr>
            <a:lvl7pPr marL="3178738" marR="0" lvl="6"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7pPr>
            <a:lvl8pPr marL="3666386" marR="0" lvl="7"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8pPr>
            <a:lvl9pPr marL="4154033" marR="0" lvl="8"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2"/>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47"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29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2942"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5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237"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5885"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532"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180"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280442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36" name="Shape 136"/>
          <p:cNvSpPr txBox="1">
            <a:spLocks noGrp="1"/>
          </p:cNvSpPr>
          <p:nvPr>
            <p:ph type="body" idx="1"/>
          </p:nvPr>
        </p:nvSpPr>
        <p:spPr>
          <a:xfrm>
            <a:off x="894082" y="2596444"/>
            <a:ext cx="11216639" cy="6188570"/>
          </a:xfrm>
          <a:prstGeom prst="rect">
            <a:avLst/>
          </a:prstGeom>
          <a:noFill/>
          <a:ln>
            <a:noFill/>
          </a:ln>
        </p:spPr>
        <p:txBody>
          <a:bodyPr lIns="68575" tIns="68575" rIns="68575" bIns="68575" anchor="t" anchorCtr="0"/>
          <a:lstStyle>
            <a:lvl1pPr marL="252854" marR="0" lvl="0" indent="-54183"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03" marR="0" lvl="1"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149" marR="0" lvl="2"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796" marR="0" lvl="3"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444" marR="0" lvl="4"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091" marR="0" lvl="5"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738" marR="0" lvl="6"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386" marR="0" lvl="7"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033" marR="0" lvl="8"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851374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87308" y="2431627"/>
            <a:ext cx="11216639" cy="4057225"/>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2" name="Shape 142"/>
          <p:cNvSpPr txBox="1">
            <a:spLocks noGrp="1"/>
          </p:cNvSpPr>
          <p:nvPr>
            <p:ph type="body" idx="1"/>
          </p:nvPr>
        </p:nvSpPr>
        <p:spPr>
          <a:xfrm>
            <a:off x="887308" y="6527237"/>
            <a:ext cx="11216639" cy="2133599"/>
          </a:xfrm>
          <a:prstGeom prst="rect">
            <a:avLst/>
          </a:prstGeom>
          <a:noFill/>
          <a:ln>
            <a:noFill/>
          </a:ln>
        </p:spPr>
        <p:txBody>
          <a:bodyPr lIns="68575" tIns="68575" rIns="68575" bIns="68575" anchor="t" anchorCtr="0"/>
          <a:lstStyle>
            <a:lvl1pPr marL="0" marR="0" lvl="0" indent="0" algn="l" rtl="0">
              <a:lnSpc>
                <a:spcPct val="90000"/>
              </a:lnSpc>
              <a:spcBef>
                <a:spcPts val="1138"/>
              </a:spcBef>
              <a:buClr>
                <a:srgbClr val="888888"/>
              </a:buClr>
              <a:buFont typeface="Arial"/>
              <a:buNone/>
              <a:defRPr sz="2560" b="0" i="0" u="none" strike="noStrike" cap="none">
                <a:solidFill>
                  <a:srgbClr val="888888"/>
                </a:solidFill>
                <a:latin typeface="Calibri"/>
                <a:ea typeface="Calibri"/>
                <a:cs typeface="Calibri"/>
                <a:sym typeface="Calibri"/>
              </a:defRPr>
            </a:lvl1pPr>
            <a:lvl2pPr marL="487647" marR="0" lvl="1" indent="0" algn="l" rtl="0">
              <a:lnSpc>
                <a:spcPct val="90000"/>
              </a:lnSpc>
              <a:spcBef>
                <a:spcPts val="569"/>
              </a:spcBef>
              <a:buClr>
                <a:srgbClr val="888888"/>
              </a:buClr>
              <a:buFont typeface="Arial"/>
              <a:buNone/>
              <a:defRPr sz="2133" b="0" i="0" u="none" strike="noStrike" cap="none">
                <a:solidFill>
                  <a:srgbClr val="888888"/>
                </a:solidFill>
                <a:latin typeface="Calibri"/>
                <a:ea typeface="Calibri"/>
                <a:cs typeface="Calibri"/>
                <a:sym typeface="Calibri"/>
              </a:defRPr>
            </a:lvl2pPr>
            <a:lvl3pPr marL="975295" marR="0" lvl="2" indent="0" algn="l" rtl="0">
              <a:lnSpc>
                <a:spcPct val="90000"/>
              </a:lnSpc>
              <a:spcBef>
                <a:spcPts val="569"/>
              </a:spcBef>
              <a:buClr>
                <a:srgbClr val="888888"/>
              </a:buClr>
              <a:buFont typeface="Arial"/>
              <a:buNone/>
              <a:defRPr sz="1991" b="0" i="0" u="none" strike="noStrike" cap="none">
                <a:solidFill>
                  <a:srgbClr val="888888"/>
                </a:solidFill>
                <a:latin typeface="Calibri"/>
                <a:ea typeface="Calibri"/>
                <a:cs typeface="Calibri"/>
                <a:sym typeface="Calibri"/>
              </a:defRPr>
            </a:lvl3pPr>
            <a:lvl4pPr marL="1462942" marR="0" lvl="3"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4pPr>
            <a:lvl5pPr marL="1950590" marR="0" lvl="4"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5pPr>
            <a:lvl6pPr marL="2438237" marR="0" lvl="5"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6pPr>
            <a:lvl7pPr marL="2925885" marR="0" lvl="6"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7pPr>
            <a:lvl8pPr marL="3413532" marR="0" lvl="7"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8pPr>
            <a:lvl9pPr marL="3901180" marR="0" lvl="8"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9pPr>
          </a:lstStyle>
          <a:p>
            <a:endParaRPr/>
          </a:p>
        </p:txBody>
      </p:sp>
      <p:sp>
        <p:nvSpPr>
          <p:cNvPr id="143" name="Shape 14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3911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397B4-1D5C-47D4-87B7-1CF97931AB33}"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54F31-F968-4B0A-9454-4C5279495A32}" type="slidenum">
              <a:rPr lang="en-US" smtClean="0"/>
              <a:t>‹#›</a:t>
            </a:fld>
            <a:endParaRPr lang="en-US"/>
          </a:p>
        </p:txBody>
      </p:sp>
    </p:spTree>
    <p:extLst>
      <p:ext uri="{BB962C8B-B14F-4D97-AF65-F5344CB8AC3E}">
        <p14:creationId xmlns:p14="http://schemas.microsoft.com/office/powerpoint/2010/main" val="25083560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8" name="Shape 148"/>
          <p:cNvSpPr txBox="1">
            <a:spLocks noGrp="1"/>
          </p:cNvSpPr>
          <p:nvPr>
            <p:ph type="body" idx="1"/>
          </p:nvPr>
        </p:nvSpPr>
        <p:spPr>
          <a:xfrm>
            <a:off x="894080" y="2596444"/>
            <a:ext cx="5527040" cy="6188570"/>
          </a:xfrm>
          <a:prstGeom prst="rect">
            <a:avLst/>
          </a:prstGeom>
          <a:noFill/>
          <a:ln>
            <a:noFill/>
          </a:ln>
        </p:spPr>
        <p:txBody>
          <a:bodyPr lIns="68575" tIns="68575" rIns="68575" bIns="68575" anchor="t" anchorCtr="0"/>
          <a:lstStyle>
            <a:lvl1pPr marL="252854" marR="0" lvl="0" indent="-54183"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03" marR="0" lvl="1"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149" marR="0" lvl="2"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796" marR="0" lvl="3"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444" marR="0" lvl="4"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091" marR="0" lvl="5"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738" marR="0" lvl="6"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386" marR="0" lvl="7"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033" marR="0" lvl="8"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2"/>
          </p:nvPr>
        </p:nvSpPr>
        <p:spPr>
          <a:xfrm>
            <a:off x="6583680" y="2596444"/>
            <a:ext cx="5527040" cy="6188570"/>
          </a:xfrm>
          <a:prstGeom prst="rect">
            <a:avLst/>
          </a:prstGeom>
          <a:noFill/>
          <a:ln>
            <a:noFill/>
          </a:ln>
        </p:spPr>
        <p:txBody>
          <a:bodyPr lIns="68575" tIns="68575" rIns="68575" bIns="68575" anchor="t" anchorCtr="0"/>
          <a:lstStyle>
            <a:lvl1pPr marL="252854" marR="0" lvl="0" indent="-54183"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03" marR="0" lvl="1"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149" marR="0" lvl="2"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796" marR="0" lvl="3"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444" marR="0" lvl="4"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091" marR="0" lvl="5"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738" marR="0" lvl="6"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386" marR="0" lvl="7"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033" marR="0" lvl="8"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579270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895774"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55" name="Shape 155"/>
          <p:cNvSpPr txBox="1">
            <a:spLocks noGrp="1"/>
          </p:cNvSpPr>
          <p:nvPr>
            <p:ph type="body" idx="1"/>
          </p:nvPr>
        </p:nvSpPr>
        <p:spPr>
          <a:xfrm>
            <a:off x="895774" y="2390987"/>
            <a:ext cx="5501639" cy="1171786"/>
          </a:xfrm>
          <a:prstGeom prst="rect">
            <a:avLst/>
          </a:prstGeom>
          <a:noFill/>
          <a:ln>
            <a:noFill/>
          </a:ln>
        </p:spPr>
        <p:txBody>
          <a:bodyPr lIns="68575" tIns="68575" rIns="68575" bIns="68575" anchor="b" anchorCtr="0"/>
          <a:lstStyle>
            <a:lvl1pPr marL="0" marR="0" lvl="0" indent="0" algn="l" rtl="0">
              <a:lnSpc>
                <a:spcPct val="90000"/>
              </a:lnSpc>
              <a:spcBef>
                <a:spcPts val="1138"/>
              </a:spcBef>
              <a:buClr>
                <a:schemeClr val="dk1"/>
              </a:buClr>
              <a:buFont typeface="Arial"/>
              <a:buNone/>
              <a:defRPr sz="2560" b="1" i="0" u="none" strike="noStrike" cap="none">
                <a:solidFill>
                  <a:schemeClr val="dk1"/>
                </a:solidFill>
                <a:latin typeface="Calibri"/>
                <a:ea typeface="Calibri"/>
                <a:cs typeface="Calibri"/>
                <a:sym typeface="Calibri"/>
              </a:defRPr>
            </a:lvl1pPr>
            <a:lvl2pPr marL="487647" marR="0" lvl="1" indent="0" algn="l" rtl="0">
              <a:lnSpc>
                <a:spcPct val="90000"/>
              </a:lnSpc>
              <a:spcBef>
                <a:spcPts val="569"/>
              </a:spcBef>
              <a:buClr>
                <a:schemeClr val="dk1"/>
              </a:buClr>
              <a:buFont typeface="Arial"/>
              <a:buNone/>
              <a:defRPr sz="2133" b="1" i="0" u="none" strike="noStrike" cap="none">
                <a:solidFill>
                  <a:schemeClr val="dk1"/>
                </a:solidFill>
                <a:latin typeface="Calibri"/>
                <a:ea typeface="Calibri"/>
                <a:cs typeface="Calibri"/>
                <a:sym typeface="Calibri"/>
              </a:defRPr>
            </a:lvl2pPr>
            <a:lvl3pPr marL="975295" marR="0" lvl="2" indent="0" algn="l" rtl="0">
              <a:lnSpc>
                <a:spcPct val="90000"/>
              </a:lnSpc>
              <a:spcBef>
                <a:spcPts val="569"/>
              </a:spcBef>
              <a:buClr>
                <a:schemeClr val="dk1"/>
              </a:buClr>
              <a:buFont typeface="Arial"/>
              <a:buNone/>
              <a:defRPr sz="1991" b="1" i="0" u="none" strike="noStrike" cap="none">
                <a:solidFill>
                  <a:schemeClr val="dk1"/>
                </a:solidFill>
                <a:latin typeface="Calibri"/>
                <a:ea typeface="Calibri"/>
                <a:cs typeface="Calibri"/>
                <a:sym typeface="Calibri"/>
              </a:defRPr>
            </a:lvl3pPr>
            <a:lvl4pPr marL="1462942" marR="0" lvl="3"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4pPr>
            <a:lvl5pPr marL="1950590" marR="0" lvl="4"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5pPr>
            <a:lvl6pPr marL="2438237" marR="0" lvl="5"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6pPr>
            <a:lvl7pPr marL="2925885" marR="0" lvl="6"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7pPr>
            <a:lvl8pPr marL="3413532" marR="0" lvl="7"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8pPr>
            <a:lvl9pPr marL="3901180" marR="0" lvl="8"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body" idx="2"/>
          </p:nvPr>
        </p:nvSpPr>
        <p:spPr>
          <a:xfrm>
            <a:off x="895774" y="3562775"/>
            <a:ext cx="5501639" cy="5240303"/>
          </a:xfrm>
          <a:prstGeom prst="rect">
            <a:avLst/>
          </a:prstGeom>
          <a:noFill/>
          <a:ln>
            <a:noFill/>
          </a:ln>
        </p:spPr>
        <p:txBody>
          <a:bodyPr lIns="68575" tIns="68575" rIns="68575" bIns="68575" anchor="t" anchorCtr="0"/>
          <a:lstStyle>
            <a:lvl1pPr marL="252854" marR="0" lvl="0" indent="-54183"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03" marR="0" lvl="1"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149" marR="0" lvl="2"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796" marR="0" lvl="3"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444" marR="0" lvl="4"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091" marR="0" lvl="5"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738" marR="0" lvl="6"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386" marR="0" lvl="7"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033" marR="0" lvl="8"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body" idx="3"/>
          </p:nvPr>
        </p:nvSpPr>
        <p:spPr>
          <a:xfrm>
            <a:off x="6583680" y="2390987"/>
            <a:ext cx="5528732" cy="1171786"/>
          </a:xfrm>
          <a:prstGeom prst="rect">
            <a:avLst/>
          </a:prstGeom>
          <a:noFill/>
          <a:ln>
            <a:noFill/>
          </a:ln>
        </p:spPr>
        <p:txBody>
          <a:bodyPr lIns="68575" tIns="68575" rIns="68575" bIns="68575" anchor="b" anchorCtr="0"/>
          <a:lstStyle>
            <a:lvl1pPr marL="0" marR="0" lvl="0" indent="0" algn="l" rtl="0">
              <a:lnSpc>
                <a:spcPct val="90000"/>
              </a:lnSpc>
              <a:spcBef>
                <a:spcPts val="1138"/>
              </a:spcBef>
              <a:buClr>
                <a:schemeClr val="dk1"/>
              </a:buClr>
              <a:buFont typeface="Arial"/>
              <a:buNone/>
              <a:defRPr sz="2560" b="1" i="0" u="none" strike="noStrike" cap="none">
                <a:solidFill>
                  <a:schemeClr val="dk1"/>
                </a:solidFill>
                <a:latin typeface="Calibri"/>
                <a:ea typeface="Calibri"/>
                <a:cs typeface="Calibri"/>
                <a:sym typeface="Calibri"/>
              </a:defRPr>
            </a:lvl1pPr>
            <a:lvl2pPr marL="487647" marR="0" lvl="1" indent="0" algn="l" rtl="0">
              <a:lnSpc>
                <a:spcPct val="90000"/>
              </a:lnSpc>
              <a:spcBef>
                <a:spcPts val="569"/>
              </a:spcBef>
              <a:buClr>
                <a:schemeClr val="dk1"/>
              </a:buClr>
              <a:buFont typeface="Arial"/>
              <a:buNone/>
              <a:defRPr sz="2133" b="1" i="0" u="none" strike="noStrike" cap="none">
                <a:solidFill>
                  <a:schemeClr val="dk1"/>
                </a:solidFill>
                <a:latin typeface="Calibri"/>
                <a:ea typeface="Calibri"/>
                <a:cs typeface="Calibri"/>
                <a:sym typeface="Calibri"/>
              </a:defRPr>
            </a:lvl2pPr>
            <a:lvl3pPr marL="975295" marR="0" lvl="2" indent="0" algn="l" rtl="0">
              <a:lnSpc>
                <a:spcPct val="90000"/>
              </a:lnSpc>
              <a:spcBef>
                <a:spcPts val="569"/>
              </a:spcBef>
              <a:buClr>
                <a:schemeClr val="dk1"/>
              </a:buClr>
              <a:buFont typeface="Arial"/>
              <a:buNone/>
              <a:defRPr sz="1991" b="1" i="0" u="none" strike="noStrike" cap="none">
                <a:solidFill>
                  <a:schemeClr val="dk1"/>
                </a:solidFill>
                <a:latin typeface="Calibri"/>
                <a:ea typeface="Calibri"/>
                <a:cs typeface="Calibri"/>
                <a:sym typeface="Calibri"/>
              </a:defRPr>
            </a:lvl3pPr>
            <a:lvl4pPr marL="1462942" marR="0" lvl="3"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4pPr>
            <a:lvl5pPr marL="1950590" marR="0" lvl="4"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5pPr>
            <a:lvl6pPr marL="2438237" marR="0" lvl="5"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6pPr>
            <a:lvl7pPr marL="2925885" marR="0" lvl="6"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7pPr>
            <a:lvl8pPr marL="3413532" marR="0" lvl="7"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8pPr>
            <a:lvl9pPr marL="3901180" marR="0" lvl="8"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4"/>
          </p:nvPr>
        </p:nvSpPr>
        <p:spPr>
          <a:xfrm>
            <a:off x="6583680" y="3562775"/>
            <a:ext cx="5528732" cy="5240303"/>
          </a:xfrm>
          <a:prstGeom prst="rect">
            <a:avLst/>
          </a:prstGeom>
          <a:noFill/>
          <a:ln>
            <a:noFill/>
          </a:ln>
        </p:spPr>
        <p:txBody>
          <a:bodyPr lIns="68575" tIns="68575" rIns="68575" bIns="68575" anchor="t" anchorCtr="0"/>
          <a:lstStyle>
            <a:lvl1pPr marL="252854" marR="0" lvl="0" indent="-54183"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03" marR="0" lvl="1"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149" marR="0" lvl="2"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796" marR="0" lvl="3"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444" marR="0" lvl="4"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091" marR="0" lvl="5"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738" marR="0" lvl="6"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386" marR="0" lvl="7"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033" marR="0" lvl="8"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535684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4" name="Shape 164"/>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52860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9" name="Shape 169"/>
          <p:cNvSpPr>
            <a:spLocks noGrp="1"/>
          </p:cNvSpPr>
          <p:nvPr>
            <p:ph type="pic" idx="2"/>
          </p:nvPr>
        </p:nvSpPr>
        <p:spPr>
          <a:xfrm>
            <a:off x="5528734" y="1404337"/>
            <a:ext cx="6583679" cy="6931376"/>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SzPct val="45833"/>
              <a:buFont typeface="Arial"/>
              <a:buNone/>
              <a:defRPr sz="3413" b="0" i="0" u="none" strike="noStrike" cap="none">
                <a:solidFill>
                  <a:schemeClr val="dk1"/>
                </a:solidFill>
                <a:latin typeface="Calibri"/>
                <a:ea typeface="Calibri"/>
                <a:cs typeface="Calibri"/>
                <a:sym typeface="Calibri"/>
              </a:defRPr>
            </a:lvl1pPr>
            <a:lvl2pPr marL="487647" marR="0" lvl="1" indent="0" algn="l" rtl="0">
              <a:lnSpc>
                <a:spcPct val="90000"/>
              </a:lnSpc>
              <a:spcBef>
                <a:spcPts val="569"/>
              </a:spcBef>
              <a:buClr>
                <a:schemeClr val="dk1"/>
              </a:buClr>
              <a:buSzPct val="52380"/>
              <a:buFont typeface="Arial"/>
              <a:buNone/>
              <a:defRPr sz="2987" b="0" i="0" u="none" strike="noStrike" cap="none">
                <a:solidFill>
                  <a:schemeClr val="dk1"/>
                </a:solidFill>
                <a:latin typeface="Calibri"/>
                <a:ea typeface="Calibri"/>
                <a:cs typeface="Calibri"/>
                <a:sym typeface="Calibri"/>
              </a:defRPr>
            </a:lvl2pPr>
            <a:lvl3pPr marL="975295" marR="0" lvl="2" indent="0" algn="l" rtl="0">
              <a:lnSpc>
                <a:spcPct val="90000"/>
              </a:lnSpc>
              <a:spcBef>
                <a:spcPts val="569"/>
              </a:spcBef>
              <a:buClr>
                <a:schemeClr val="dk1"/>
              </a:buClr>
              <a:buSzPct val="61111"/>
              <a:buFont typeface="Arial"/>
              <a:buNone/>
              <a:defRPr sz="2560" b="0" i="0" u="none" strike="noStrike" cap="none">
                <a:solidFill>
                  <a:schemeClr val="dk1"/>
                </a:solidFill>
                <a:latin typeface="Calibri"/>
                <a:ea typeface="Calibri"/>
                <a:cs typeface="Calibri"/>
                <a:sym typeface="Calibri"/>
              </a:defRPr>
            </a:lvl3pPr>
            <a:lvl4pPr marL="1462942" marR="0" lvl="3"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4pPr>
            <a:lvl5pPr marL="1950590" marR="0" lvl="4"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5pPr>
            <a:lvl6pPr marL="2438237" marR="0" lvl="5"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6pPr>
            <a:lvl7pPr marL="2925885" marR="0" lvl="6"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7pPr>
            <a:lvl8pPr marL="3413532" marR="0" lvl="7"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8pPr>
            <a:lvl9pPr marL="3901180" marR="0" lvl="8"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47"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29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2942"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5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237"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5885"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532"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180"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687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76" name="Shape 176"/>
          <p:cNvSpPr txBox="1">
            <a:spLocks noGrp="1"/>
          </p:cNvSpPr>
          <p:nvPr>
            <p:ph type="body" idx="1"/>
          </p:nvPr>
        </p:nvSpPr>
        <p:spPr>
          <a:xfrm rot="5400000">
            <a:off x="3408116" y="82413"/>
            <a:ext cx="6188570" cy="11216639"/>
          </a:xfrm>
          <a:prstGeom prst="rect">
            <a:avLst/>
          </a:prstGeom>
          <a:noFill/>
          <a:ln>
            <a:noFill/>
          </a:ln>
        </p:spPr>
        <p:txBody>
          <a:bodyPr lIns="68575" tIns="68575" rIns="68575" bIns="68575" anchor="t" anchorCtr="0"/>
          <a:lstStyle>
            <a:lvl1pPr marL="252854" marR="0" lvl="0" indent="-54183"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03" marR="0" lvl="1"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149" marR="0" lvl="2"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796" marR="0" lvl="3"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444" marR="0" lvl="4"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091" marR="0" lvl="5"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738" marR="0" lvl="6"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386" marR="0" lvl="7"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033" marR="0" lvl="8"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087916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rot="5400000">
            <a:off x="6575777" y="3250071"/>
            <a:ext cx="8265724" cy="280415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82" name="Shape 182"/>
          <p:cNvSpPr txBox="1">
            <a:spLocks noGrp="1"/>
          </p:cNvSpPr>
          <p:nvPr>
            <p:ph type="body" idx="1"/>
          </p:nvPr>
        </p:nvSpPr>
        <p:spPr>
          <a:xfrm rot="5400000">
            <a:off x="886177" y="527192"/>
            <a:ext cx="8265724" cy="8249919"/>
          </a:xfrm>
          <a:prstGeom prst="rect">
            <a:avLst/>
          </a:prstGeom>
          <a:noFill/>
          <a:ln>
            <a:noFill/>
          </a:ln>
        </p:spPr>
        <p:txBody>
          <a:bodyPr lIns="68575" tIns="68575" rIns="68575" bIns="68575" anchor="t" anchorCtr="0"/>
          <a:lstStyle>
            <a:lvl1pPr marL="252854" marR="0" lvl="0" indent="-54183"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03" marR="0" lvl="1" indent="-90305"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149" marR="0" lvl="2" indent="-108366"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796" marR="0" lvl="3"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444" marR="0" lvl="4"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091" marR="0" lvl="5"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738" marR="0" lvl="6"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386" marR="0" lvl="7"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033" marR="0" lvl="8" indent="-126428"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47" marR="0" lvl="1" indent="0" algn="l" rtl="0">
              <a:spcBef>
                <a:spcPts val="0"/>
              </a:spcBef>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765200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8" y="2097542"/>
            <a:ext cx="12118187" cy="3723378"/>
          </a:xfrm>
          <a:prstGeom prst="rect">
            <a:avLst/>
          </a:prstGeom>
        </p:spPr>
        <p:txBody>
          <a:bodyPr lIns="91425" tIns="91425" rIns="91425" bIns="91425" anchor="b" anchorCtr="0"/>
          <a:lstStyle>
            <a:lvl1pPr lvl="0" algn="ctr">
              <a:spcBef>
                <a:spcPts val="0"/>
              </a:spcBef>
              <a:buSzPct val="100000"/>
              <a:defRPr sz="17065"/>
            </a:lvl1pPr>
            <a:lvl2pPr lvl="1" algn="ctr">
              <a:spcBef>
                <a:spcPts val="0"/>
              </a:spcBef>
              <a:buSzPct val="100000"/>
              <a:defRPr sz="17065"/>
            </a:lvl2pPr>
            <a:lvl3pPr lvl="2" algn="ctr">
              <a:spcBef>
                <a:spcPts val="0"/>
              </a:spcBef>
              <a:buSzPct val="100000"/>
              <a:defRPr sz="17065"/>
            </a:lvl3pPr>
            <a:lvl4pPr lvl="3" algn="ctr">
              <a:spcBef>
                <a:spcPts val="0"/>
              </a:spcBef>
              <a:buSzPct val="100000"/>
              <a:defRPr sz="17065"/>
            </a:lvl4pPr>
            <a:lvl5pPr lvl="4" algn="ctr">
              <a:spcBef>
                <a:spcPts val="0"/>
              </a:spcBef>
              <a:buSzPct val="100000"/>
              <a:defRPr sz="17065"/>
            </a:lvl5pPr>
            <a:lvl6pPr lvl="5" algn="ctr">
              <a:spcBef>
                <a:spcPts val="0"/>
              </a:spcBef>
              <a:buSzPct val="100000"/>
              <a:defRPr sz="17065"/>
            </a:lvl6pPr>
            <a:lvl7pPr lvl="6" algn="ctr">
              <a:spcBef>
                <a:spcPts val="0"/>
              </a:spcBef>
              <a:buSzPct val="100000"/>
              <a:defRPr sz="17065"/>
            </a:lvl7pPr>
            <a:lvl8pPr lvl="7" algn="ctr">
              <a:spcBef>
                <a:spcPts val="0"/>
              </a:spcBef>
              <a:buSzPct val="100000"/>
              <a:defRPr sz="17065"/>
            </a:lvl8pPr>
            <a:lvl9pPr lvl="8" algn="ctr">
              <a:spcBef>
                <a:spcPts val="0"/>
              </a:spcBef>
              <a:buSzPct val="100000"/>
              <a:defRPr sz="17065"/>
            </a:lvl9pPr>
          </a:lstStyle>
          <a:p>
            <a:endParaRPr/>
          </a:p>
        </p:txBody>
      </p:sp>
      <p:sp>
        <p:nvSpPr>
          <p:cNvPr id="46" name="Shape 46"/>
          <p:cNvSpPr txBox="1">
            <a:spLocks noGrp="1"/>
          </p:cNvSpPr>
          <p:nvPr>
            <p:ph type="body" idx="1"/>
          </p:nvPr>
        </p:nvSpPr>
        <p:spPr>
          <a:xfrm>
            <a:off x="443308"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4085727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1"/>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1"/>
            </a:lvl1pPr>
            <a:lvl2pPr marL="487670" indent="0" algn="ctr">
              <a:buNone/>
              <a:defRPr sz="2133"/>
            </a:lvl2pPr>
            <a:lvl3pPr marL="975339" indent="0" algn="ctr">
              <a:buNone/>
              <a:defRPr sz="1920"/>
            </a:lvl3pPr>
            <a:lvl4pPr marL="1463009" indent="0" algn="ctr">
              <a:buNone/>
              <a:defRPr sz="1707"/>
            </a:lvl4pPr>
            <a:lvl5pPr marL="1950678" indent="0" algn="ctr">
              <a:buNone/>
              <a:defRPr sz="1707"/>
            </a:lvl5pPr>
            <a:lvl6pPr marL="2438348" indent="0" algn="ctr">
              <a:buNone/>
              <a:defRPr sz="1707"/>
            </a:lvl6pPr>
            <a:lvl7pPr marL="2926017" indent="0" algn="ctr">
              <a:buNone/>
              <a:defRPr sz="1707"/>
            </a:lvl7pPr>
            <a:lvl8pPr marL="3413688" indent="0" algn="ctr">
              <a:buNone/>
              <a:defRPr sz="1707"/>
            </a:lvl8pPr>
            <a:lvl9pPr marL="3901358"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9208369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397B4-1D5C-47D4-87B7-1CF97931AB33}"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754F31-F968-4B0A-9454-4C5279495A32}" type="slidenum">
              <a:rPr lang="en-US" smtClean="0"/>
              <a:t>‹#›</a:t>
            </a:fld>
            <a:endParaRPr lang="en-US"/>
          </a:p>
        </p:txBody>
      </p:sp>
    </p:spTree>
    <p:extLst>
      <p:ext uri="{BB962C8B-B14F-4D97-AF65-F5344CB8AC3E}">
        <p14:creationId xmlns:p14="http://schemas.microsoft.com/office/powerpoint/2010/main" val="32509074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1"/>
            </a:lvl1pPr>
          </a:lstStyle>
          <a:p>
            <a:r>
              <a:rPr lang="en-US"/>
              <a:t>Click to edit Master title style</a:t>
            </a:r>
          </a:p>
        </p:txBody>
      </p:sp>
      <p:sp>
        <p:nvSpPr>
          <p:cNvPr id="3" name="Text Placeholder 2"/>
          <p:cNvSpPr>
            <a:spLocks noGrp="1"/>
          </p:cNvSpPr>
          <p:nvPr>
            <p:ph type="body" idx="1"/>
          </p:nvPr>
        </p:nvSpPr>
        <p:spPr>
          <a:xfrm>
            <a:off x="887307" y="6527244"/>
            <a:ext cx="11216640" cy="2133599"/>
          </a:xfrm>
        </p:spPr>
        <p:txBody>
          <a:bodyPr/>
          <a:lstStyle>
            <a:lvl1pPr marL="0" indent="0">
              <a:buNone/>
              <a:defRPr sz="2561">
                <a:solidFill>
                  <a:schemeClr val="tx1">
                    <a:tint val="75000"/>
                  </a:schemeClr>
                </a:solidFill>
              </a:defRPr>
            </a:lvl1pPr>
            <a:lvl2pPr marL="487670" indent="0">
              <a:buNone/>
              <a:defRPr sz="2133">
                <a:solidFill>
                  <a:schemeClr val="tx1">
                    <a:tint val="75000"/>
                  </a:schemeClr>
                </a:solidFill>
              </a:defRPr>
            </a:lvl2pPr>
            <a:lvl3pPr marL="975339" indent="0">
              <a:buNone/>
              <a:defRPr sz="1920">
                <a:solidFill>
                  <a:schemeClr val="tx1">
                    <a:tint val="75000"/>
                  </a:schemeClr>
                </a:solidFill>
              </a:defRPr>
            </a:lvl3pPr>
            <a:lvl4pPr marL="1463009" indent="0">
              <a:buNone/>
              <a:defRPr sz="1707">
                <a:solidFill>
                  <a:schemeClr val="tx1">
                    <a:tint val="75000"/>
                  </a:schemeClr>
                </a:solidFill>
              </a:defRPr>
            </a:lvl4pPr>
            <a:lvl5pPr marL="1950678" indent="0">
              <a:buNone/>
              <a:defRPr sz="1707">
                <a:solidFill>
                  <a:schemeClr val="tx1">
                    <a:tint val="75000"/>
                  </a:schemeClr>
                </a:solidFill>
              </a:defRPr>
            </a:lvl5pPr>
            <a:lvl6pPr marL="2438348" indent="0">
              <a:buNone/>
              <a:defRPr sz="1707">
                <a:solidFill>
                  <a:schemeClr val="tx1">
                    <a:tint val="75000"/>
                  </a:schemeClr>
                </a:solidFill>
              </a:defRPr>
            </a:lvl6pPr>
            <a:lvl7pPr marL="2926017" indent="0">
              <a:buNone/>
              <a:defRPr sz="1707">
                <a:solidFill>
                  <a:schemeClr val="tx1">
                    <a:tint val="75000"/>
                  </a:schemeClr>
                </a:solidFill>
              </a:defRPr>
            </a:lvl7pPr>
            <a:lvl8pPr marL="3413688" indent="0">
              <a:buNone/>
              <a:defRPr sz="1707">
                <a:solidFill>
                  <a:schemeClr val="tx1">
                    <a:tint val="75000"/>
                  </a:schemeClr>
                </a:solidFill>
              </a:defRPr>
            </a:lvl8pPr>
            <a:lvl9pPr marL="3901358"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577628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1"/>
            </a:lvl1pPr>
          </a:lstStyle>
          <a:p>
            <a:r>
              <a:rPr lang="en-US"/>
              <a:t>Click to edit Master title style</a:t>
            </a:r>
          </a:p>
        </p:txBody>
      </p:sp>
      <p:sp>
        <p:nvSpPr>
          <p:cNvPr id="3" name="Text Placeholder 2"/>
          <p:cNvSpPr>
            <a:spLocks noGrp="1"/>
          </p:cNvSpPr>
          <p:nvPr>
            <p:ph type="body" idx="1"/>
          </p:nvPr>
        </p:nvSpPr>
        <p:spPr>
          <a:xfrm>
            <a:off x="887307" y="6527243"/>
            <a:ext cx="11216640" cy="2133599"/>
          </a:xfrm>
        </p:spPr>
        <p:txBody>
          <a:bodyPr/>
          <a:lstStyle>
            <a:lvl1pPr marL="0" indent="0">
              <a:buNone/>
              <a:defRPr sz="2561">
                <a:solidFill>
                  <a:schemeClr val="tx1">
                    <a:tint val="75000"/>
                  </a:schemeClr>
                </a:solidFill>
              </a:defRPr>
            </a:lvl1pPr>
            <a:lvl2pPr marL="487695" indent="0">
              <a:buNone/>
              <a:defRPr sz="2133">
                <a:solidFill>
                  <a:schemeClr val="tx1">
                    <a:tint val="75000"/>
                  </a:schemeClr>
                </a:solidFill>
              </a:defRPr>
            </a:lvl2pPr>
            <a:lvl3pPr marL="975389" indent="0">
              <a:buNone/>
              <a:defRPr sz="1920">
                <a:solidFill>
                  <a:schemeClr val="tx1">
                    <a:tint val="75000"/>
                  </a:schemeClr>
                </a:solidFill>
              </a:defRPr>
            </a:lvl3pPr>
            <a:lvl4pPr marL="1463084" indent="0">
              <a:buNone/>
              <a:defRPr sz="1707">
                <a:solidFill>
                  <a:schemeClr val="tx1">
                    <a:tint val="75000"/>
                  </a:schemeClr>
                </a:solidFill>
              </a:defRPr>
            </a:lvl4pPr>
            <a:lvl5pPr marL="1950778" indent="0">
              <a:buNone/>
              <a:defRPr sz="1707">
                <a:solidFill>
                  <a:schemeClr val="tx1">
                    <a:tint val="75000"/>
                  </a:schemeClr>
                </a:solidFill>
              </a:defRPr>
            </a:lvl5pPr>
            <a:lvl6pPr marL="2438473" indent="0">
              <a:buNone/>
              <a:defRPr sz="1707">
                <a:solidFill>
                  <a:schemeClr val="tx1">
                    <a:tint val="75000"/>
                  </a:schemeClr>
                </a:solidFill>
              </a:defRPr>
            </a:lvl6pPr>
            <a:lvl7pPr marL="2926167" indent="0">
              <a:buNone/>
              <a:defRPr sz="1707">
                <a:solidFill>
                  <a:schemeClr val="tx1">
                    <a:tint val="75000"/>
                  </a:schemeClr>
                </a:solidFill>
              </a:defRPr>
            </a:lvl7pPr>
            <a:lvl8pPr marL="3413863" indent="0">
              <a:buNone/>
              <a:defRPr sz="1707">
                <a:solidFill>
                  <a:schemeClr val="tx1">
                    <a:tint val="75000"/>
                  </a:schemeClr>
                </a:solidFill>
              </a:defRPr>
            </a:lvl8pPr>
            <a:lvl9pPr marL="3901557"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3446290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8701E-CAF4-4159-9B3E-41C86DFFA30D}"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2966784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5" y="519297"/>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8" y="2390987"/>
            <a:ext cx="5501639" cy="1171786"/>
          </a:xfrm>
        </p:spPr>
        <p:txBody>
          <a:bodyPr anchor="b"/>
          <a:lstStyle>
            <a:lvl1pPr marL="0" indent="0">
              <a:buNone/>
              <a:defRPr sz="2561" b="1"/>
            </a:lvl1pPr>
            <a:lvl2pPr marL="487670" indent="0">
              <a:buNone/>
              <a:defRPr sz="2133" b="1"/>
            </a:lvl2pPr>
            <a:lvl3pPr marL="975339" indent="0">
              <a:buNone/>
              <a:defRPr sz="1920" b="1"/>
            </a:lvl3pPr>
            <a:lvl4pPr marL="1463009" indent="0">
              <a:buNone/>
              <a:defRPr sz="1707" b="1"/>
            </a:lvl4pPr>
            <a:lvl5pPr marL="1950678" indent="0">
              <a:buNone/>
              <a:defRPr sz="1707" b="1"/>
            </a:lvl5pPr>
            <a:lvl6pPr marL="2438348" indent="0">
              <a:buNone/>
              <a:defRPr sz="1707" b="1"/>
            </a:lvl6pPr>
            <a:lvl7pPr marL="2926017" indent="0">
              <a:buNone/>
              <a:defRPr sz="1707" b="1"/>
            </a:lvl7pPr>
            <a:lvl8pPr marL="3413688" indent="0">
              <a:buNone/>
              <a:defRPr sz="1707" b="1"/>
            </a:lvl8pPr>
            <a:lvl9pPr marL="3901358"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8" y="3562779"/>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2" y="2390987"/>
            <a:ext cx="5528734" cy="1171786"/>
          </a:xfrm>
        </p:spPr>
        <p:txBody>
          <a:bodyPr anchor="b"/>
          <a:lstStyle>
            <a:lvl1pPr marL="0" indent="0">
              <a:buNone/>
              <a:defRPr sz="2561" b="1"/>
            </a:lvl1pPr>
            <a:lvl2pPr marL="487670" indent="0">
              <a:buNone/>
              <a:defRPr sz="2133" b="1"/>
            </a:lvl2pPr>
            <a:lvl3pPr marL="975339" indent="0">
              <a:buNone/>
              <a:defRPr sz="1920" b="1"/>
            </a:lvl3pPr>
            <a:lvl4pPr marL="1463009" indent="0">
              <a:buNone/>
              <a:defRPr sz="1707" b="1"/>
            </a:lvl4pPr>
            <a:lvl5pPr marL="1950678" indent="0">
              <a:buNone/>
              <a:defRPr sz="1707" b="1"/>
            </a:lvl5pPr>
            <a:lvl6pPr marL="2438348" indent="0">
              <a:buNone/>
              <a:defRPr sz="1707" b="1"/>
            </a:lvl6pPr>
            <a:lvl7pPr marL="2926017" indent="0">
              <a:buNone/>
              <a:defRPr sz="1707" b="1"/>
            </a:lvl7pPr>
            <a:lvl8pPr marL="3413688" indent="0">
              <a:buNone/>
              <a:defRPr sz="1707" b="1"/>
            </a:lvl8pPr>
            <a:lvl9pPr marL="3901358"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2" y="3562779"/>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D65F69-69AB-5C4C-851B-7169B1BA0D1E}"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6756861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65F69-69AB-5C4C-851B-7169B1BA0D1E}"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1575934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65F69-69AB-5C4C-851B-7169B1BA0D1E}"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509DD-A423-8348-AF74-9E12A425F611}" type="slidenum">
              <a:rPr lang="en-US" smtClean="0"/>
              <a:t>‹#›</a:t>
            </a:fld>
            <a:endParaRPr lang="en-US"/>
          </a:p>
        </p:txBody>
      </p:sp>
    </p:spTree>
    <p:extLst>
      <p:ext uri="{BB962C8B-B14F-4D97-AF65-F5344CB8AC3E}">
        <p14:creationId xmlns:p14="http://schemas.microsoft.com/office/powerpoint/2010/main" val="40476547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1"/>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70" indent="0">
              <a:buNone/>
              <a:defRPr sz="1493"/>
            </a:lvl2pPr>
            <a:lvl3pPr marL="975339" indent="0">
              <a:buNone/>
              <a:defRPr sz="1280"/>
            </a:lvl3pPr>
            <a:lvl4pPr marL="1463009" indent="0">
              <a:buNone/>
              <a:defRPr sz="1067"/>
            </a:lvl4pPr>
            <a:lvl5pPr marL="1950678" indent="0">
              <a:buNone/>
              <a:defRPr sz="1067"/>
            </a:lvl5pPr>
            <a:lvl6pPr marL="2438348" indent="0">
              <a:buNone/>
              <a:defRPr sz="1067"/>
            </a:lvl6pPr>
            <a:lvl7pPr marL="2926017" indent="0">
              <a:buNone/>
              <a:defRPr sz="1067"/>
            </a:lvl7pPr>
            <a:lvl8pPr marL="3413688" indent="0">
              <a:buNone/>
              <a:defRPr sz="1067"/>
            </a:lvl8pPr>
            <a:lvl9pPr marL="3901358"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8847219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70" indent="0">
              <a:buNone/>
              <a:defRPr sz="2987"/>
            </a:lvl2pPr>
            <a:lvl3pPr marL="975339" indent="0">
              <a:buNone/>
              <a:defRPr sz="2561"/>
            </a:lvl3pPr>
            <a:lvl4pPr marL="1463009" indent="0">
              <a:buNone/>
              <a:defRPr sz="2133"/>
            </a:lvl4pPr>
            <a:lvl5pPr marL="1950678" indent="0">
              <a:buNone/>
              <a:defRPr sz="2133"/>
            </a:lvl5pPr>
            <a:lvl6pPr marL="2438348" indent="0">
              <a:buNone/>
              <a:defRPr sz="2133"/>
            </a:lvl6pPr>
            <a:lvl7pPr marL="2926017" indent="0">
              <a:buNone/>
              <a:defRPr sz="2133"/>
            </a:lvl7pPr>
            <a:lvl8pPr marL="3413688" indent="0">
              <a:buNone/>
              <a:defRPr sz="2133"/>
            </a:lvl8pPr>
            <a:lvl9pPr marL="3901358" indent="0">
              <a:buNone/>
              <a:defRPr sz="2133"/>
            </a:lvl9pPr>
          </a:lstStyle>
          <a:p>
            <a:endParaRPr lang="en-US"/>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70" indent="0">
              <a:buNone/>
              <a:defRPr sz="1493"/>
            </a:lvl2pPr>
            <a:lvl3pPr marL="975339" indent="0">
              <a:buNone/>
              <a:defRPr sz="1280"/>
            </a:lvl3pPr>
            <a:lvl4pPr marL="1463009" indent="0">
              <a:buNone/>
              <a:defRPr sz="1067"/>
            </a:lvl4pPr>
            <a:lvl5pPr marL="1950678" indent="0">
              <a:buNone/>
              <a:defRPr sz="1067"/>
            </a:lvl5pPr>
            <a:lvl6pPr marL="2438348" indent="0">
              <a:buNone/>
              <a:defRPr sz="1067"/>
            </a:lvl6pPr>
            <a:lvl7pPr marL="2926017" indent="0">
              <a:buNone/>
              <a:defRPr sz="1067"/>
            </a:lvl7pPr>
            <a:lvl8pPr marL="3413688" indent="0">
              <a:buNone/>
              <a:defRPr sz="1067"/>
            </a:lvl8pPr>
            <a:lvl9pPr marL="3901358"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8328957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24895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2" y="519293"/>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2" y="519293"/>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7424858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270002" y="203200"/>
            <a:ext cx="10464801" cy="2540001"/>
          </a:xfrm>
          <a:prstGeom prst="rect">
            <a:avLst/>
          </a:prstGeom>
          <a:ln>
            <a:miter lim="400000"/>
          </a:ln>
        </p:spPr>
        <p:txBody>
          <a:bodyPr lIns="50800" tIns="50800" rIns="50800" bIns="50800"/>
          <a:lstStyle>
            <a:lvl1pPr defTabSz="457176">
              <a:defRPr sz="7199">
                <a:solidFill>
                  <a:srgbClr val="FFFFFF"/>
                </a:solidFill>
                <a:uFillTx/>
                <a:latin typeface="+mj-lt"/>
                <a:ea typeface="+mj-ea"/>
                <a:cs typeface="+mj-cs"/>
                <a:sym typeface="Chalkboard"/>
              </a:defRPr>
            </a:lvl1pPr>
          </a:lstStyle>
          <a:p>
            <a:pPr lvl="0">
              <a:defRPr sz="1800">
                <a:solidFill>
                  <a:srgbClr val="000000"/>
                </a:solidFill>
              </a:defRPr>
            </a:pPr>
            <a:r>
              <a:rPr sz="7199">
                <a:solidFill>
                  <a:srgbClr val="FFFFFF"/>
                </a:solidFill>
              </a:rPr>
              <a:t>Title Text</a:t>
            </a:r>
          </a:p>
        </p:txBody>
      </p:sp>
      <p:sp>
        <p:nvSpPr>
          <p:cNvPr id="10" name="Shape 10"/>
          <p:cNvSpPr>
            <a:spLocks noGrp="1"/>
          </p:cNvSpPr>
          <p:nvPr>
            <p:ph type="body" idx="1"/>
          </p:nvPr>
        </p:nvSpPr>
        <p:spPr>
          <a:xfrm>
            <a:off x="1270002" y="2946400"/>
            <a:ext cx="10464801" cy="5740400"/>
          </a:xfrm>
          <a:prstGeom prst="rect">
            <a:avLst/>
          </a:prstGeom>
          <a:ln>
            <a:miter lim="400000"/>
          </a:ln>
        </p:spPr>
        <p:txBody>
          <a:bodyPr lIns="50800" tIns="50800" rIns="50800" bIns="50800" anchor="ctr"/>
          <a:lstStyle>
            <a:lvl1pPr marL="893651"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1pPr>
            <a:lvl2pPr marL="1439722"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2pPr>
            <a:lvl3pPr marL="1973093"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3pPr>
            <a:lvl4pPr marL="2544563"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4pPr>
            <a:lvl5pPr marL="3128733" indent="-436475" defTabSz="457176">
              <a:spcBef>
                <a:spcPts val="2999"/>
              </a:spcBef>
              <a:buClrTx/>
              <a:buSzPct val="43000"/>
              <a:buFontTx/>
              <a:buBlip>
                <a:blip r:embed="rId2"/>
              </a:buBlip>
              <a:defRPr sz="3600">
                <a:solidFill>
                  <a:srgbClr val="FFFFFF"/>
                </a:solidFill>
                <a:uFillTx/>
                <a:latin typeface="+mj-lt"/>
                <a:ea typeface="+mj-ea"/>
                <a:cs typeface="+mj-cs"/>
                <a:sym typeface="Chalkboard"/>
              </a:defRPr>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extLst>
      <p:ext uri="{BB962C8B-B14F-4D97-AF65-F5344CB8AC3E}">
        <p14:creationId xmlns:p14="http://schemas.microsoft.com/office/powerpoint/2010/main" val="217181353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8" y="2097542"/>
            <a:ext cx="12118187" cy="3723378"/>
          </a:xfrm>
          <a:prstGeom prst="rect">
            <a:avLst/>
          </a:prstGeom>
        </p:spPr>
        <p:txBody>
          <a:bodyPr lIns="91425" tIns="91425" rIns="91425" bIns="91425" anchor="b" anchorCtr="0"/>
          <a:lstStyle>
            <a:lvl1pPr lvl="0" algn="ctr">
              <a:spcBef>
                <a:spcPts val="0"/>
              </a:spcBef>
              <a:buSzPct val="100000"/>
              <a:defRPr sz="17064"/>
            </a:lvl1pPr>
            <a:lvl2pPr lvl="1" algn="ctr">
              <a:spcBef>
                <a:spcPts val="0"/>
              </a:spcBef>
              <a:buSzPct val="100000"/>
              <a:defRPr sz="17064"/>
            </a:lvl2pPr>
            <a:lvl3pPr lvl="2" algn="ctr">
              <a:spcBef>
                <a:spcPts val="0"/>
              </a:spcBef>
              <a:buSzPct val="100000"/>
              <a:defRPr sz="17064"/>
            </a:lvl3pPr>
            <a:lvl4pPr lvl="3" algn="ctr">
              <a:spcBef>
                <a:spcPts val="0"/>
              </a:spcBef>
              <a:buSzPct val="100000"/>
              <a:defRPr sz="17064"/>
            </a:lvl4pPr>
            <a:lvl5pPr lvl="4" algn="ctr">
              <a:spcBef>
                <a:spcPts val="0"/>
              </a:spcBef>
              <a:buSzPct val="100000"/>
              <a:defRPr sz="17064"/>
            </a:lvl5pPr>
            <a:lvl6pPr lvl="5" algn="ctr">
              <a:spcBef>
                <a:spcPts val="0"/>
              </a:spcBef>
              <a:buSzPct val="100000"/>
              <a:defRPr sz="17064"/>
            </a:lvl6pPr>
            <a:lvl7pPr lvl="6" algn="ctr">
              <a:spcBef>
                <a:spcPts val="0"/>
              </a:spcBef>
              <a:buSzPct val="100000"/>
              <a:defRPr sz="17064"/>
            </a:lvl7pPr>
            <a:lvl8pPr lvl="7" algn="ctr">
              <a:spcBef>
                <a:spcPts val="0"/>
              </a:spcBef>
              <a:buSzPct val="100000"/>
              <a:defRPr sz="17064"/>
            </a:lvl8pPr>
            <a:lvl9pPr lvl="8" algn="ctr">
              <a:spcBef>
                <a:spcPts val="0"/>
              </a:spcBef>
              <a:buSzPct val="100000"/>
              <a:defRPr sz="17064"/>
            </a:lvl9pPr>
          </a:lstStyle>
          <a:p>
            <a:endParaRPr/>
          </a:p>
        </p:txBody>
      </p:sp>
      <p:sp>
        <p:nvSpPr>
          <p:cNvPr id="46" name="Shape 46"/>
          <p:cNvSpPr txBox="1">
            <a:spLocks noGrp="1"/>
          </p:cNvSpPr>
          <p:nvPr>
            <p:ph type="body" idx="1"/>
          </p:nvPr>
        </p:nvSpPr>
        <p:spPr>
          <a:xfrm>
            <a:off x="443308"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41139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28701E-CAF4-4159-9B3E-41C86DFFA30D}"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extLst>
      <p:ext uri="{BB962C8B-B14F-4D97-AF65-F5344CB8AC3E}">
        <p14:creationId xmlns:p14="http://schemas.microsoft.com/office/powerpoint/2010/main" val="3375895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5" y="519295"/>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8" y="2390987"/>
            <a:ext cx="5501639" cy="1171786"/>
          </a:xfrm>
        </p:spPr>
        <p:txBody>
          <a:bodyPr anchor="b"/>
          <a:lstStyle>
            <a:lvl1pPr marL="0" indent="0">
              <a:buNone/>
              <a:defRPr sz="2561" b="1"/>
            </a:lvl1pPr>
            <a:lvl2pPr marL="487695" indent="0">
              <a:buNone/>
              <a:defRPr sz="2133" b="1"/>
            </a:lvl2pPr>
            <a:lvl3pPr marL="975389" indent="0">
              <a:buNone/>
              <a:defRPr sz="1920" b="1"/>
            </a:lvl3pPr>
            <a:lvl4pPr marL="1463084" indent="0">
              <a:buNone/>
              <a:defRPr sz="1707" b="1"/>
            </a:lvl4pPr>
            <a:lvl5pPr marL="1950778" indent="0">
              <a:buNone/>
              <a:defRPr sz="1707" b="1"/>
            </a:lvl5pPr>
            <a:lvl6pPr marL="2438473" indent="0">
              <a:buNone/>
              <a:defRPr sz="1707" b="1"/>
            </a:lvl6pPr>
            <a:lvl7pPr marL="2926167" indent="0">
              <a:buNone/>
              <a:defRPr sz="1707" b="1"/>
            </a:lvl7pPr>
            <a:lvl8pPr marL="3413863" indent="0">
              <a:buNone/>
              <a:defRPr sz="1707" b="1"/>
            </a:lvl8pPr>
            <a:lvl9pPr marL="3901557"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8" y="3562778"/>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2561" b="1"/>
            </a:lvl1pPr>
            <a:lvl2pPr marL="487695" indent="0">
              <a:buNone/>
              <a:defRPr sz="2133" b="1"/>
            </a:lvl2pPr>
            <a:lvl3pPr marL="975389" indent="0">
              <a:buNone/>
              <a:defRPr sz="1920" b="1"/>
            </a:lvl3pPr>
            <a:lvl4pPr marL="1463084" indent="0">
              <a:buNone/>
              <a:defRPr sz="1707" b="1"/>
            </a:lvl4pPr>
            <a:lvl5pPr marL="1950778" indent="0">
              <a:buNone/>
              <a:defRPr sz="1707" b="1"/>
            </a:lvl5pPr>
            <a:lvl6pPr marL="2438473" indent="0">
              <a:buNone/>
              <a:defRPr sz="1707" b="1"/>
            </a:lvl6pPr>
            <a:lvl7pPr marL="2926167" indent="0">
              <a:buNone/>
              <a:defRPr sz="1707" b="1"/>
            </a:lvl7pPr>
            <a:lvl8pPr marL="3413863" indent="0">
              <a:buNone/>
              <a:defRPr sz="1707" b="1"/>
            </a:lvl8pPr>
            <a:lvl9pPr marL="3901557"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1" y="3562778"/>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D65F69-69AB-5C4C-851B-7169B1BA0D1E}"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56270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65F69-69AB-5C4C-851B-7169B1BA0D1E}"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895865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65F69-69AB-5C4C-851B-7169B1BA0D1E}"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509DD-A423-8348-AF74-9E12A425F611}" type="slidenum">
              <a:rPr lang="en-US" smtClean="0"/>
              <a:t>‹#›</a:t>
            </a:fld>
            <a:endParaRPr lang="en-US"/>
          </a:p>
        </p:txBody>
      </p:sp>
    </p:spTree>
    <p:extLst>
      <p:ext uri="{BB962C8B-B14F-4D97-AF65-F5344CB8AC3E}">
        <p14:creationId xmlns:p14="http://schemas.microsoft.com/office/powerpoint/2010/main" val="1740880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1"/>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95" indent="0">
              <a:buNone/>
              <a:defRPr sz="1493"/>
            </a:lvl2pPr>
            <a:lvl3pPr marL="975389" indent="0">
              <a:buNone/>
              <a:defRPr sz="1280"/>
            </a:lvl3pPr>
            <a:lvl4pPr marL="1463084" indent="0">
              <a:buNone/>
              <a:defRPr sz="1067"/>
            </a:lvl4pPr>
            <a:lvl5pPr marL="1950778" indent="0">
              <a:buNone/>
              <a:defRPr sz="1067"/>
            </a:lvl5pPr>
            <a:lvl6pPr marL="2438473" indent="0">
              <a:buNone/>
              <a:defRPr sz="1067"/>
            </a:lvl6pPr>
            <a:lvl7pPr marL="2926167" indent="0">
              <a:buNone/>
              <a:defRPr sz="1067"/>
            </a:lvl7pPr>
            <a:lvl8pPr marL="3413863" indent="0">
              <a:buNone/>
              <a:defRPr sz="1067"/>
            </a:lvl8pPr>
            <a:lvl9pPr marL="3901557"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34153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89" indent="0">
              <a:buNone/>
              <a:defRPr sz="2561"/>
            </a:lvl3pPr>
            <a:lvl4pPr marL="1463084" indent="0">
              <a:buNone/>
              <a:defRPr sz="2133"/>
            </a:lvl4pPr>
            <a:lvl5pPr marL="1950778" indent="0">
              <a:buNone/>
              <a:defRPr sz="2133"/>
            </a:lvl5pPr>
            <a:lvl6pPr marL="2438473" indent="0">
              <a:buNone/>
              <a:defRPr sz="2133"/>
            </a:lvl6pPr>
            <a:lvl7pPr marL="2926167" indent="0">
              <a:buNone/>
              <a:defRPr sz="2133"/>
            </a:lvl7pPr>
            <a:lvl8pPr marL="3413863" indent="0">
              <a:buNone/>
              <a:defRPr sz="2133"/>
            </a:lvl8pPr>
            <a:lvl9pPr marL="3901557" indent="0">
              <a:buNone/>
              <a:defRPr sz="2133"/>
            </a:lvl9pPr>
          </a:lstStyle>
          <a:p>
            <a:endParaRPr lang="en-US"/>
          </a:p>
        </p:txBody>
      </p:sp>
      <p:sp>
        <p:nvSpPr>
          <p:cNvPr id="4" name="Text Placeholder 3"/>
          <p:cNvSpPr>
            <a:spLocks noGrp="1"/>
          </p:cNvSpPr>
          <p:nvPr>
            <p:ph type="body" sz="half" idx="2"/>
          </p:nvPr>
        </p:nvSpPr>
        <p:spPr>
          <a:xfrm>
            <a:off x="895774" y="2926084"/>
            <a:ext cx="4194386" cy="5420925"/>
          </a:xfrm>
        </p:spPr>
        <p:txBody>
          <a:bodyPr/>
          <a:lstStyle>
            <a:lvl1pPr marL="0" indent="0">
              <a:buNone/>
              <a:defRPr sz="1707"/>
            </a:lvl1pPr>
            <a:lvl2pPr marL="487695" indent="0">
              <a:buNone/>
              <a:defRPr sz="1493"/>
            </a:lvl2pPr>
            <a:lvl3pPr marL="975389" indent="0">
              <a:buNone/>
              <a:defRPr sz="1280"/>
            </a:lvl3pPr>
            <a:lvl4pPr marL="1463084" indent="0">
              <a:buNone/>
              <a:defRPr sz="1067"/>
            </a:lvl4pPr>
            <a:lvl5pPr marL="1950778" indent="0">
              <a:buNone/>
              <a:defRPr sz="1067"/>
            </a:lvl5pPr>
            <a:lvl6pPr marL="2438473" indent="0">
              <a:buNone/>
              <a:defRPr sz="1067"/>
            </a:lvl6pPr>
            <a:lvl7pPr marL="2926167" indent="0">
              <a:buNone/>
              <a:defRPr sz="1067"/>
            </a:lvl7pPr>
            <a:lvl8pPr marL="3413863" indent="0">
              <a:buNone/>
              <a:defRPr sz="1067"/>
            </a:lvl8pPr>
            <a:lvl9pPr marL="3901557"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99D65F69-69AB-5C4C-851B-7169B1BA0D1E}"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57721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934964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defRPr sz="5120"/>
            </a:lvl1pPr>
            <a:lvl2pPr lvl="1" algn="ctr">
              <a:spcBef>
                <a:spcPts val="0"/>
              </a:spcBef>
              <a:buSzPct val="100000"/>
              <a:defRPr sz="5120"/>
            </a:lvl2pPr>
            <a:lvl3pPr lvl="2" algn="ctr">
              <a:spcBef>
                <a:spcPts val="0"/>
              </a:spcBef>
              <a:buSzPct val="100000"/>
              <a:defRPr sz="5120"/>
            </a:lvl3pPr>
            <a:lvl4pPr lvl="3" algn="ctr">
              <a:spcBef>
                <a:spcPts val="0"/>
              </a:spcBef>
              <a:buSzPct val="100000"/>
              <a:defRPr sz="5120"/>
            </a:lvl4pPr>
            <a:lvl5pPr lvl="4" algn="ctr">
              <a:spcBef>
                <a:spcPts val="0"/>
              </a:spcBef>
              <a:buSzPct val="100000"/>
              <a:defRPr sz="5120"/>
            </a:lvl5pPr>
            <a:lvl6pPr lvl="5" algn="ctr">
              <a:spcBef>
                <a:spcPts val="0"/>
              </a:spcBef>
              <a:buSzPct val="100000"/>
              <a:defRPr sz="5120"/>
            </a:lvl6pPr>
            <a:lvl7pPr lvl="6" algn="ctr">
              <a:spcBef>
                <a:spcPts val="0"/>
              </a:spcBef>
              <a:buSzPct val="100000"/>
              <a:defRPr sz="5120"/>
            </a:lvl7pPr>
            <a:lvl8pPr lvl="7" algn="ctr">
              <a:spcBef>
                <a:spcPts val="0"/>
              </a:spcBef>
              <a:buSzPct val="100000"/>
              <a:defRPr sz="5120"/>
            </a:lvl8pPr>
            <a:lvl9pPr lvl="8" algn="ctr">
              <a:spcBef>
                <a:spcPts val="0"/>
              </a:spcBef>
              <a:buSzPct val="100000"/>
              <a:defRPr sz="5120"/>
            </a:lvl9pPr>
          </a:lstStyle>
          <a:p>
            <a:endParaRPr/>
          </a:p>
        </p:txBody>
      </p:sp>
      <p:sp>
        <p:nvSpPr>
          <p:cNvPr id="15" name="Shape 1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821401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93"/>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93"/>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D65F69-69AB-5C4C-851B-7169B1BA0D1E}"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0812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43308" y="2097542"/>
            <a:ext cx="12118187" cy="3723378"/>
          </a:xfrm>
          <a:prstGeom prst="rect">
            <a:avLst/>
          </a:prstGeom>
        </p:spPr>
        <p:txBody>
          <a:bodyPr lIns="91425" tIns="91425" rIns="91425" bIns="91425" anchor="b" anchorCtr="0"/>
          <a:lstStyle>
            <a:lvl1pPr lvl="0" algn="ctr">
              <a:spcBef>
                <a:spcPts val="0"/>
              </a:spcBef>
              <a:buSzPct val="100000"/>
              <a:defRPr sz="17065"/>
            </a:lvl1pPr>
            <a:lvl2pPr lvl="1" algn="ctr">
              <a:spcBef>
                <a:spcPts val="0"/>
              </a:spcBef>
              <a:buSzPct val="100000"/>
              <a:defRPr sz="17065"/>
            </a:lvl2pPr>
            <a:lvl3pPr lvl="2" algn="ctr">
              <a:spcBef>
                <a:spcPts val="0"/>
              </a:spcBef>
              <a:buSzPct val="100000"/>
              <a:defRPr sz="17065"/>
            </a:lvl3pPr>
            <a:lvl4pPr lvl="3" algn="ctr">
              <a:spcBef>
                <a:spcPts val="0"/>
              </a:spcBef>
              <a:buSzPct val="100000"/>
              <a:defRPr sz="17065"/>
            </a:lvl4pPr>
            <a:lvl5pPr lvl="4" algn="ctr">
              <a:spcBef>
                <a:spcPts val="0"/>
              </a:spcBef>
              <a:buSzPct val="100000"/>
              <a:defRPr sz="17065"/>
            </a:lvl5pPr>
            <a:lvl6pPr lvl="5" algn="ctr">
              <a:spcBef>
                <a:spcPts val="0"/>
              </a:spcBef>
              <a:buSzPct val="100000"/>
              <a:defRPr sz="17065"/>
            </a:lvl6pPr>
            <a:lvl7pPr lvl="6" algn="ctr">
              <a:spcBef>
                <a:spcPts val="0"/>
              </a:spcBef>
              <a:buSzPct val="100000"/>
              <a:defRPr sz="17065"/>
            </a:lvl7pPr>
            <a:lvl8pPr lvl="7" algn="ctr">
              <a:spcBef>
                <a:spcPts val="0"/>
              </a:spcBef>
              <a:buSzPct val="100000"/>
              <a:defRPr sz="17065"/>
            </a:lvl8pPr>
            <a:lvl9pPr lvl="8" algn="ctr">
              <a:spcBef>
                <a:spcPts val="0"/>
              </a:spcBef>
              <a:buSzPct val="100000"/>
              <a:defRPr sz="17065"/>
            </a:lvl9pPr>
          </a:lstStyle>
          <a:p>
            <a:endParaRPr/>
          </a:p>
        </p:txBody>
      </p:sp>
      <p:sp>
        <p:nvSpPr>
          <p:cNvPr id="46" name="Shape 46"/>
          <p:cNvSpPr txBox="1">
            <a:spLocks noGrp="1"/>
          </p:cNvSpPr>
          <p:nvPr>
            <p:ph type="body" idx="1"/>
          </p:nvPr>
        </p:nvSpPr>
        <p:spPr>
          <a:xfrm>
            <a:off x="443308"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3657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270001" y="203200"/>
            <a:ext cx="10464801" cy="2540001"/>
          </a:xfrm>
          <a:prstGeom prst="rect">
            <a:avLst/>
          </a:prstGeom>
          <a:ln>
            <a:miter lim="400000"/>
          </a:ln>
        </p:spPr>
        <p:txBody>
          <a:bodyPr lIns="50800" tIns="50800" rIns="50800" bIns="50800"/>
          <a:lstStyle>
            <a:lvl1pPr defTabSz="457199">
              <a:defRPr sz="7199">
                <a:solidFill>
                  <a:srgbClr val="FFFFFF"/>
                </a:solidFill>
                <a:uFillTx/>
                <a:latin typeface="+mj-lt"/>
                <a:ea typeface="+mj-ea"/>
                <a:cs typeface="+mj-cs"/>
                <a:sym typeface="Chalkboard"/>
              </a:defRPr>
            </a:lvl1pPr>
          </a:lstStyle>
          <a:p>
            <a:pPr lvl="0">
              <a:defRPr sz="1800">
                <a:solidFill>
                  <a:srgbClr val="000000"/>
                </a:solidFill>
              </a:defRPr>
            </a:pPr>
            <a:r>
              <a:rPr sz="7199">
                <a:solidFill>
                  <a:srgbClr val="FFFFFF"/>
                </a:solidFill>
              </a:rPr>
              <a:t>Title Text</a:t>
            </a:r>
          </a:p>
        </p:txBody>
      </p:sp>
      <p:sp>
        <p:nvSpPr>
          <p:cNvPr id="10" name="Shape 10"/>
          <p:cNvSpPr>
            <a:spLocks noGrp="1"/>
          </p:cNvSpPr>
          <p:nvPr>
            <p:ph type="body" idx="1"/>
          </p:nvPr>
        </p:nvSpPr>
        <p:spPr>
          <a:xfrm>
            <a:off x="1270001" y="2946400"/>
            <a:ext cx="10464801" cy="5740400"/>
          </a:xfrm>
          <a:prstGeom prst="rect">
            <a:avLst/>
          </a:prstGeom>
          <a:ln>
            <a:miter lim="400000"/>
          </a:ln>
        </p:spPr>
        <p:txBody>
          <a:bodyPr lIns="50800" tIns="50800" rIns="50800" bIns="50800" anchor="ctr"/>
          <a:lstStyle>
            <a:lvl1pPr marL="893696"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1pPr>
            <a:lvl2pPr marL="1439795"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2pPr>
            <a:lvl3pPr marL="1973194"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3pPr>
            <a:lvl4pPr marL="2544694"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4pPr>
            <a:lvl5pPr marL="3128893" indent="-436497" defTabSz="457199">
              <a:spcBef>
                <a:spcPts val="2999"/>
              </a:spcBef>
              <a:buClrTx/>
              <a:buSzPct val="43000"/>
              <a:buFontTx/>
              <a:buBlip>
                <a:blip r:embed="rId2"/>
              </a:buBlip>
              <a:defRPr sz="3600">
                <a:solidFill>
                  <a:srgbClr val="FFFFFF"/>
                </a:solidFill>
                <a:uFillTx/>
                <a:latin typeface="+mj-lt"/>
                <a:ea typeface="+mj-ea"/>
                <a:cs typeface="+mj-cs"/>
                <a:sym typeface="Chalkboard"/>
              </a:defRPr>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extLst>
      <p:ext uri="{BB962C8B-B14F-4D97-AF65-F5344CB8AC3E}">
        <p14:creationId xmlns:p14="http://schemas.microsoft.com/office/powerpoint/2010/main" val="345159463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443318" y="1411935"/>
            <a:ext cx="12118187" cy="3892338"/>
          </a:xfrm>
          <a:prstGeom prst="rect">
            <a:avLst/>
          </a:prstGeom>
        </p:spPr>
        <p:txBody>
          <a:bodyPr lIns="91425" tIns="91425" rIns="91425" bIns="91425" anchor="b" anchorCtr="0"/>
          <a:lstStyle>
            <a:lvl1pPr lvl="0" algn="ctr">
              <a:spcBef>
                <a:spcPts val="0"/>
              </a:spcBef>
              <a:buSzPct val="100000"/>
              <a:defRPr sz="7395"/>
            </a:lvl1pPr>
            <a:lvl2pPr lvl="1" algn="ctr">
              <a:spcBef>
                <a:spcPts val="0"/>
              </a:spcBef>
              <a:buSzPct val="100000"/>
              <a:defRPr sz="7395"/>
            </a:lvl2pPr>
            <a:lvl3pPr lvl="2" algn="ctr">
              <a:spcBef>
                <a:spcPts val="0"/>
              </a:spcBef>
              <a:buSzPct val="100000"/>
              <a:defRPr sz="7395"/>
            </a:lvl3pPr>
            <a:lvl4pPr lvl="3" algn="ctr">
              <a:spcBef>
                <a:spcPts val="0"/>
              </a:spcBef>
              <a:buSzPct val="100000"/>
              <a:defRPr sz="7395"/>
            </a:lvl4pPr>
            <a:lvl5pPr lvl="4" algn="ctr">
              <a:spcBef>
                <a:spcPts val="0"/>
              </a:spcBef>
              <a:buSzPct val="100000"/>
              <a:defRPr sz="7395"/>
            </a:lvl5pPr>
            <a:lvl6pPr lvl="5" algn="ctr">
              <a:spcBef>
                <a:spcPts val="0"/>
              </a:spcBef>
              <a:buSzPct val="100000"/>
              <a:defRPr sz="7395"/>
            </a:lvl6pPr>
            <a:lvl7pPr lvl="6" algn="ctr">
              <a:spcBef>
                <a:spcPts val="0"/>
              </a:spcBef>
              <a:buSzPct val="100000"/>
              <a:defRPr sz="7395"/>
            </a:lvl7pPr>
            <a:lvl8pPr lvl="7" algn="ctr">
              <a:spcBef>
                <a:spcPts val="0"/>
              </a:spcBef>
              <a:buSzPct val="100000"/>
              <a:defRPr sz="7395"/>
            </a:lvl8pPr>
            <a:lvl9pPr lvl="8" algn="ctr">
              <a:spcBef>
                <a:spcPts val="0"/>
              </a:spcBef>
              <a:buSzPct val="100000"/>
              <a:defRPr sz="7395"/>
            </a:lvl9pPr>
          </a:lstStyle>
          <a:p>
            <a:endParaRPr/>
          </a:p>
        </p:txBody>
      </p:sp>
      <p:sp>
        <p:nvSpPr>
          <p:cNvPr id="67" name="Shape 67"/>
          <p:cNvSpPr txBox="1">
            <a:spLocks noGrp="1"/>
          </p:cNvSpPr>
          <p:nvPr>
            <p:ph type="subTitle" idx="1"/>
          </p:nvPr>
        </p:nvSpPr>
        <p:spPr>
          <a:xfrm>
            <a:off x="443307" y="5374340"/>
            <a:ext cx="12118187" cy="1503004"/>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982"/>
            </a:lvl1pPr>
            <a:lvl2pPr lvl="1" algn="ctr">
              <a:lnSpc>
                <a:spcPct val="100000"/>
              </a:lnSpc>
              <a:spcBef>
                <a:spcPts val="0"/>
              </a:spcBef>
              <a:spcAft>
                <a:spcPts val="0"/>
              </a:spcAft>
              <a:buSzPct val="100000"/>
              <a:buNone/>
              <a:defRPr sz="3982"/>
            </a:lvl2pPr>
            <a:lvl3pPr lvl="2" algn="ctr">
              <a:lnSpc>
                <a:spcPct val="100000"/>
              </a:lnSpc>
              <a:spcBef>
                <a:spcPts val="0"/>
              </a:spcBef>
              <a:spcAft>
                <a:spcPts val="0"/>
              </a:spcAft>
              <a:buSzPct val="100000"/>
              <a:buNone/>
              <a:defRPr sz="3982"/>
            </a:lvl3pPr>
            <a:lvl4pPr lvl="3" algn="ctr">
              <a:lnSpc>
                <a:spcPct val="100000"/>
              </a:lnSpc>
              <a:spcBef>
                <a:spcPts val="0"/>
              </a:spcBef>
              <a:spcAft>
                <a:spcPts val="0"/>
              </a:spcAft>
              <a:buSzPct val="100000"/>
              <a:buNone/>
              <a:defRPr sz="3982"/>
            </a:lvl4pPr>
            <a:lvl5pPr lvl="4" algn="ctr">
              <a:lnSpc>
                <a:spcPct val="100000"/>
              </a:lnSpc>
              <a:spcBef>
                <a:spcPts val="0"/>
              </a:spcBef>
              <a:spcAft>
                <a:spcPts val="0"/>
              </a:spcAft>
              <a:buSzPct val="100000"/>
              <a:buNone/>
              <a:defRPr sz="3982"/>
            </a:lvl5pPr>
            <a:lvl6pPr lvl="5" algn="ctr">
              <a:lnSpc>
                <a:spcPct val="100000"/>
              </a:lnSpc>
              <a:spcBef>
                <a:spcPts val="0"/>
              </a:spcBef>
              <a:spcAft>
                <a:spcPts val="0"/>
              </a:spcAft>
              <a:buSzPct val="100000"/>
              <a:buNone/>
              <a:defRPr sz="3982"/>
            </a:lvl6pPr>
            <a:lvl7pPr lvl="6" algn="ctr">
              <a:lnSpc>
                <a:spcPct val="100000"/>
              </a:lnSpc>
              <a:spcBef>
                <a:spcPts val="0"/>
              </a:spcBef>
              <a:spcAft>
                <a:spcPts val="0"/>
              </a:spcAft>
              <a:buSzPct val="100000"/>
              <a:buNone/>
              <a:defRPr sz="3982"/>
            </a:lvl7pPr>
            <a:lvl8pPr lvl="7" algn="ctr">
              <a:lnSpc>
                <a:spcPct val="100000"/>
              </a:lnSpc>
              <a:spcBef>
                <a:spcPts val="0"/>
              </a:spcBef>
              <a:spcAft>
                <a:spcPts val="0"/>
              </a:spcAft>
              <a:buSzPct val="100000"/>
              <a:buNone/>
              <a:defRPr sz="3982"/>
            </a:lvl8pPr>
            <a:lvl9pPr lvl="8" algn="ctr">
              <a:lnSpc>
                <a:spcPct val="100000"/>
              </a:lnSpc>
              <a:spcBef>
                <a:spcPts val="0"/>
              </a:spcBef>
              <a:spcAft>
                <a:spcPts val="0"/>
              </a:spcAft>
              <a:buSzPct val="100000"/>
              <a:buNone/>
              <a:defRPr sz="3982"/>
            </a:lvl9pPr>
          </a:lstStyle>
          <a:p>
            <a:endParaRPr/>
          </a:p>
        </p:txBody>
      </p:sp>
      <p:sp>
        <p:nvSpPr>
          <p:cNvPr id="68" name="Shape 68"/>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41150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buFont typeface="Calibri"/>
              <a:defRPr sz="6827" b="1">
                <a:latin typeface="Calibri"/>
                <a:ea typeface="Calibri"/>
                <a:cs typeface="Calibri"/>
                <a:sym typeface="Calibri"/>
              </a:defRPr>
            </a:lvl1pPr>
            <a:lvl2pPr lvl="1" algn="ctr">
              <a:spcBef>
                <a:spcPts val="0"/>
              </a:spcBef>
              <a:buSzPct val="100000"/>
              <a:buFont typeface="Calibri"/>
              <a:defRPr sz="6827" b="1">
                <a:latin typeface="Calibri"/>
                <a:ea typeface="Calibri"/>
                <a:cs typeface="Calibri"/>
                <a:sym typeface="Calibri"/>
              </a:defRPr>
            </a:lvl2pPr>
            <a:lvl3pPr lvl="2" algn="ctr">
              <a:spcBef>
                <a:spcPts val="0"/>
              </a:spcBef>
              <a:buSzPct val="100000"/>
              <a:buFont typeface="Calibri"/>
              <a:defRPr sz="6827" b="1">
                <a:latin typeface="Calibri"/>
                <a:ea typeface="Calibri"/>
                <a:cs typeface="Calibri"/>
                <a:sym typeface="Calibri"/>
              </a:defRPr>
            </a:lvl3pPr>
            <a:lvl4pPr lvl="3" algn="ctr">
              <a:spcBef>
                <a:spcPts val="0"/>
              </a:spcBef>
              <a:buSzPct val="100000"/>
              <a:buFont typeface="Calibri"/>
              <a:defRPr sz="6827" b="1">
                <a:latin typeface="Calibri"/>
                <a:ea typeface="Calibri"/>
                <a:cs typeface="Calibri"/>
                <a:sym typeface="Calibri"/>
              </a:defRPr>
            </a:lvl4pPr>
            <a:lvl5pPr lvl="4" algn="ctr">
              <a:spcBef>
                <a:spcPts val="0"/>
              </a:spcBef>
              <a:buSzPct val="100000"/>
              <a:buFont typeface="Calibri"/>
              <a:defRPr sz="6827" b="1">
                <a:latin typeface="Calibri"/>
                <a:ea typeface="Calibri"/>
                <a:cs typeface="Calibri"/>
                <a:sym typeface="Calibri"/>
              </a:defRPr>
            </a:lvl5pPr>
            <a:lvl6pPr lvl="5" algn="ctr">
              <a:spcBef>
                <a:spcPts val="0"/>
              </a:spcBef>
              <a:buSzPct val="100000"/>
              <a:buFont typeface="Calibri"/>
              <a:defRPr sz="6827" b="1">
                <a:latin typeface="Calibri"/>
                <a:ea typeface="Calibri"/>
                <a:cs typeface="Calibri"/>
                <a:sym typeface="Calibri"/>
              </a:defRPr>
            </a:lvl6pPr>
            <a:lvl7pPr lvl="6" algn="ctr">
              <a:spcBef>
                <a:spcPts val="0"/>
              </a:spcBef>
              <a:buSzPct val="100000"/>
              <a:buFont typeface="Calibri"/>
              <a:defRPr sz="6827" b="1">
                <a:latin typeface="Calibri"/>
                <a:ea typeface="Calibri"/>
                <a:cs typeface="Calibri"/>
                <a:sym typeface="Calibri"/>
              </a:defRPr>
            </a:lvl7pPr>
            <a:lvl8pPr lvl="7" algn="ctr">
              <a:spcBef>
                <a:spcPts val="0"/>
              </a:spcBef>
              <a:buSzPct val="100000"/>
              <a:buFont typeface="Calibri"/>
              <a:defRPr sz="6827" b="1">
                <a:latin typeface="Calibri"/>
                <a:ea typeface="Calibri"/>
                <a:cs typeface="Calibri"/>
                <a:sym typeface="Calibri"/>
              </a:defRPr>
            </a:lvl8pPr>
            <a:lvl9pPr lvl="8" algn="ctr">
              <a:spcBef>
                <a:spcPts val="0"/>
              </a:spcBef>
              <a:buSzPct val="100000"/>
              <a:buFont typeface="Calibri"/>
              <a:defRPr sz="6827" b="1">
                <a:latin typeface="Calibri"/>
                <a:ea typeface="Calibri"/>
                <a:cs typeface="Calibri"/>
                <a:sym typeface="Calibri"/>
              </a:defRPr>
            </a:lvl9pPr>
          </a:lstStyle>
          <a:p>
            <a:endParaRPr/>
          </a:p>
        </p:txBody>
      </p:sp>
      <p:sp>
        <p:nvSpPr>
          <p:cNvPr id="71" name="Shape 7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2" name="Shape 72"/>
          <p:cNvSpPr/>
          <p:nvPr/>
        </p:nvSpPr>
        <p:spPr>
          <a:xfrm>
            <a:off x="0" y="1021298"/>
            <a:ext cx="13004800" cy="909084"/>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2560"/>
          </a:p>
        </p:txBody>
      </p:sp>
    </p:spTree>
    <p:extLst>
      <p:ext uri="{BB962C8B-B14F-4D97-AF65-F5344CB8AC3E}">
        <p14:creationId xmlns:p14="http://schemas.microsoft.com/office/powerpoint/2010/main" val="386501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43307" y="200060"/>
            <a:ext cx="12118187" cy="1086009"/>
          </a:xfrm>
          <a:prstGeom prst="rect">
            <a:avLst/>
          </a:prstGeom>
        </p:spPr>
        <p:txBody>
          <a:bodyPr lIns="91425" tIns="91425" rIns="91425" bIns="91425" anchor="t" anchorCtr="0"/>
          <a:lstStyle>
            <a:lvl1pPr lvl="0" algn="ctr">
              <a:spcBef>
                <a:spcPts val="0"/>
              </a:spcBef>
              <a:buFont typeface="Calibri"/>
              <a:defRPr b="1">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a:endParaRPr/>
          </a:p>
        </p:txBody>
      </p:sp>
      <p:sp>
        <p:nvSpPr>
          <p:cNvPr id="75" name="Shape 75"/>
          <p:cNvSpPr txBox="1">
            <a:spLocks noGrp="1"/>
          </p:cNvSpPr>
          <p:nvPr>
            <p:ph type="body" idx="1"/>
          </p:nvPr>
        </p:nvSpPr>
        <p:spPr>
          <a:xfrm>
            <a:off x="443307" y="2185433"/>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7" name="Shape 77"/>
          <p:cNvSpPr/>
          <p:nvPr/>
        </p:nvSpPr>
        <p:spPr>
          <a:xfrm>
            <a:off x="0" y="1563212"/>
            <a:ext cx="13004800" cy="366933"/>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2560"/>
          </a:p>
        </p:txBody>
      </p:sp>
    </p:spTree>
    <p:extLst>
      <p:ext uri="{BB962C8B-B14F-4D97-AF65-F5344CB8AC3E}">
        <p14:creationId xmlns:p14="http://schemas.microsoft.com/office/powerpoint/2010/main" val="3766818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body" idx="1"/>
          </p:nvPr>
        </p:nvSpPr>
        <p:spPr>
          <a:xfrm>
            <a:off x="44330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1" name="Shape 81"/>
          <p:cNvSpPr txBox="1">
            <a:spLocks noGrp="1"/>
          </p:cNvSpPr>
          <p:nvPr>
            <p:ph type="body" idx="2"/>
          </p:nvPr>
        </p:nvSpPr>
        <p:spPr>
          <a:xfrm>
            <a:off x="6872747" y="2185433"/>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2" name="Shape 8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24250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5" name="Shape 8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542129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88" name="Shape 88"/>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9" name="Shape 89"/>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703302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Main poi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92" name="Shape 92"/>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25969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43307" y="2185433"/>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582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3"/>
        <p:cNvGrpSpPr/>
        <p:nvPr/>
      </p:nvGrpSpPr>
      <p:grpSpPr>
        <a:xfrm>
          <a:off x="0" y="0"/>
          <a:ext cx="0" cy="0"/>
          <a:chOff x="0" y="0"/>
          <a:chExt cx="0" cy="0"/>
        </a:xfrm>
      </p:grpSpPr>
      <p:sp>
        <p:nvSpPr>
          <p:cNvPr id="94" name="Shape 94"/>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95" name="Shape 95"/>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96" name="Shape 96"/>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97" name="Shape 97"/>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8" name="Shape 98"/>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006765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aption">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101" name="Shape 10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87460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ig numb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43307" y="2097540"/>
            <a:ext cx="12118187" cy="3723378"/>
          </a:xfrm>
          <a:prstGeom prst="rect">
            <a:avLst/>
          </a:prstGeom>
        </p:spPr>
        <p:txBody>
          <a:bodyPr lIns="91425" tIns="91425" rIns="91425" bIns="91425" anchor="b" anchorCtr="0"/>
          <a:lstStyle>
            <a:lvl1pPr lvl="0" algn="ctr">
              <a:spcBef>
                <a:spcPts val="0"/>
              </a:spcBef>
              <a:buSzPct val="100000"/>
              <a:defRPr sz="17066"/>
            </a:lvl1pPr>
            <a:lvl2pPr lvl="1" algn="ctr">
              <a:spcBef>
                <a:spcPts val="0"/>
              </a:spcBef>
              <a:buSzPct val="100000"/>
              <a:defRPr sz="17066"/>
            </a:lvl2pPr>
            <a:lvl3pPr lvl="2" algn="ctr">
              <a:spcBef>
                <a:spcPts val="0"/>
              </a:spcBef>
              <a:buSzPct val="100000"/>
              <a:defRPr sz="17066"/>
            </a:lvl3pPr>
            <a:lvl4pPr lvl="3" algn="ctr">
              <a:spcBef>
                <a:spcPts val="0"/>
              </a:spcBef>
              <a:buSzPct val="100000"/>
              <a:defRPr sz="17066"/>
            </a:lvl4pPr>
            <a:lvl5pPr lvl="4" algn="ctr">
              <a:spcBef>
                <a:spcPts val="0"/>
              </a:spcBef>
              <a:buSzPct val="100000"/>
              <a:defRPr sz="17066"/>
            </a:lvl5pPr>
            <a:lvl6pPr lvl="5" algn="ctr">
              <a:spcBef>
                <a:spcPts val="0"/>
              </a:spcBef>
              <a:buSzPct val="100000"/>
              <a:defRPr sz="17066"/>
            </a:lvl6pPr>
            <a:lvl7pPr lvl="6" algn="ctr">
              <a:spcBef>
                <a:spcPts val="0"/>
              </a:spcBef>
              <a:buSzPct val="100000"/>
              <a:defRPr sz="17066"/>
            </a:lvl7pPr>
            <a:lvl8pPr lvl="7" algn="ctr">
              <a:spcBef>
                <a:spcPts val="0"/>
              </a:spcBef>
              <a:buSzPct val="100000"/>
              <a:defRPr sz="17066"/>
            </a:lvl8pPr>
            <a:lvl9pPr lvl="8" algn="ctr">
              <a:spcBef>
                <a:spcPts val="0"/>
              </a:spcBef>
              <a:buSzPct val="100000"/>
              <a:defRPr sz="17066"/>
            </a:lvl9pPr>
          </a:lstStyle>
          <a:p>
            <a:endParaRPr/>
          </a:p>
        </p:txBody>
      </p:sp>
      <p:sp>
        <p:nvSpPr>
          <p:cNvPr id="104" name="Shape 104"/>
          <p:cNvSpPr txBox="1">
            <a:spLocks noGrp="1"/>
          </p:cNvSpPr>
          <p:nvPr>
            <p:ph type="body" idx="1"/>
          </p:nvPr>
        </p:nvSpPr>
        <p:spPr>
          <a:xfrm>
            <a:off x="443307"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05" name="Shape 10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04529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43308" y="200060"/>
            <a:ext cx="12118187" cy="1086009"/>
          </a:xfrm>
          <a:prstGeom prst="rect">
            <a:avLst/>
          </a:prstGeom>
        </p:spPr>
        <p:txBody>
          <a:bodyPr lIns="91425" tIns="91425" rIns="91425" bIns="91425" anchor="t" anchorCtr="0"/>
          <a:lstStyle>
            <a:lvl1pPr lvl="0" algn="ctr">
              <a:spcBef>
                <a:spcPts val="0"/>
              </a:spcBef>
              <a:buFont typeface="Calibri"/>
              <a:defRPr b="1">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a:endParaRPr/>
          </a:p>
        </p:txBody>
      </p:sp>
      <p:sp>
        <p:nvSpPr>
          <p:cNvPr id="75" name="Shape 75"/>
          <p:cNvSpPr txBox="1">
            <a:spLocks noGrp="1"/>
          </p:cNvSpPr>
          <p:nvPr>
            <p:ph type="body" idx="1"/>
          </p:nvPr>
        </p:nvSpPr>
        <p:spPr>
          <a:xfrm>
            <a:off x="443308" y="2185435"/>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7" name="Shape 77"/>
          <p:cNvSpPr/>
          <p:nvPr/>
        </p:nvSpPr>
        <p:spPr>
          <a:xfrm>
            <a:off x="0" y="1563213"/>
            <a:ext cx="13004800" cy="366933"/>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1707"/>
          </a:p>
        </p:txBody>
      </p:sp>
    </p:spTree>
    <p:extLst>
      <p:ext uri="{BB962C8B-B14F-4D97-AF65-F5344CB8AC3E}">
        <p14:creationId xmlns:p14="http://schemas.microsoft.com/office/powerpoint/2010/main" val="1036334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43308"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0" name="Shape 80"/>
          <p:cNvSpPr txBox="1">
            <a:spLocks noGrp="1"/>
          </p:cNvSpPr>
          <p:nvPr>
            <p:ph type="body" idx="1"/>
          </p:nvPr>
        </p:nvSpPr>
        <p:spPr>
          <a:xfrm>
            <a:off x="443308" y="2185435"/>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1" name="Shape 81"/>
          <p:cNvSpPr txBox="1">
            <a:spLocks noGrp="1"/>
          </p:cNvSpPr>
          <p:nvPr>
            <p:ph type="body" idx="2"/>
          </p:nvPr>
        </p:nvSpPr>
        <p:spPr>
          <a:xfrm>
            <a:off x="6872748" y="2185435"/>
            <a:ext cx="5688747" cy="6478507"/>
          </a:xfrm>
          <a:prstGeom prst="rect">
            <a:avLst/>
          </a:prstGeom>
        </p:spPr>
        <p:txBody>
          <a:bodyPr lIns="91425" tIns="91425" rIns="91425" bIns="91425" anchor="t" anchorCtr="0"/>
          <a:lstStyle>
            <a:lvl1pPr lvl="0">
              <a:spcBef>
                <a:spcPts val="0"/>
              </a:spcBef>
              <a:buSzPct val="100000"/>
              <a:defRPr sz="1991"/>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2" name="Shape 82"/>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383805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43308"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85" name="Shape 85"/>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564326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88" name="Shape 88"/>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89" name="Shape 89"/>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694725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Main poi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97244" y="853619"/>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92" name="Shape 92"/>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664697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3"/>
        <p:cNvGrpSpPr/>
        <p:nvPr/>
      </p:nvGrpSpPr>
      <p:grpSpPr>
        <a:xfrm>
          <a:off x="0" y="0"/>
          <a:ext cx="0" cy="0"/>
          <a:chOff x="0" y="0"/>
          <a:chExt cx="0" cy="0"/>
        </a:xfrm>
      </p:grpSpPr>
      <p:sp>
        <p:nvSpPr>
          <p:cNvPr id="94" name="Shape 94"/>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1707"/>
          </a:p>
        </p:txBody>
      </p:sp>
      <p:sp>
        <p:nvSpPr>
          <p:cNvPr id="95" name="Shape 95"/>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96" name="Shape 96"/>
          <p:cNvSpPr txBox="1">
            <a:spLocks noGrp="1"/>
          </p:cNvSpPr>
          <p:nvPr>
            <p:ph type="subTitle" idx="1"/>
          </p:nvPr>
        </p:nvSpPr>
        <p:spPr>
          <a:xfrm>
            <a:off x="377600" y="5315461"/>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97" name="Shape 97"/>
          <p:cNvSpPr txBox="1">
            <a:spLocks noGrp="1"/>
          </p:cNvSpPr>
          <p:nvPr>
            <p:ph type="body" idx="2"/>
          </p:nvPr>
        </p:nvSpPr>
        <p:spPr>
          <a:xfrm>
            <a:off x="7025068"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98" name="Shape 98"/>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088746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aption">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443308"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101" name="Shape 101"/>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95513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43307" y="843900"/>
            <a:ext cx="12118187" cy="108600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43341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ig numb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443308" y="2097542"/>
            <a:ext cx="12118187" cy="3723378"/>
          </a:xfrm>
          <a:prstGeom prst="rect">
            <a:avLst/>
          </a:prstGeom>
        </p:spPr>
        <p:txBody>
          <a:bodyPr lIns="91425" tIns="91425" rIns="91425" bIns="91425" anchor="b" anchorCtr="0"/>
          <a:lstStyle>
            <a:lvl1pPr lvl="0" algn="ctr">
              <a:spcBef>
                <a:spcPts val="0"/>
              </a:spcBef>
              <a:buSzPct val="100000"/>
              <a:defRPr sz="17065"/>
            </a:lvl1pPr>
            <a:lvl2pPr lvl="1" algn="ctr">
              <a:spcBef>
                <a:spcPts val="0"/>
              </a:spcBef>
              <a:buSzPct val="100000"/>
              <a:defRPr sz="17065"/>
            </a:lvl2pPr>
            <a:lvl3pPr lvl="2" algn="ctr">
              <a:spcBef>
                <a:spcPts val="0"/>
              </a:spcBef>
              <a:buSzPct val="100000"/>
              <a:defRPr sz="17065"/>
            </a:lvl3pPr>
            <a:lvl4pPr lvl="3" algn="ctr">
              <a:spcBef>
                <a:spcPts val="0"/>
              </a:spcBef>
              <a:buSzPct val="100000"/>
              <a:defRPr sz="17065"/>
            </a:lvl4pPr>
            <a:lvl5pPr lvl="4" algn="ctr">
              <a:spcBef>
                <a:spcPts val="0"/>
              </a:spcBef>
              <a:buSzPct val="100000"/>
              <a:defRPr sz="17065"/>
            </a:lvl5pPr>
            <a:lvl6pPr lvl="5" algn="ctr">
              <a:spcBef>
                <a:spcPts val="0"/>
              </a:spcBef>
              <a:buSzPct val="100000"/>
              <a:defRPr sz="17065"/>
            </a:lvl6pPr>
            <a:lvl7pPr lvl="6" algn="ctr">
              <a:spcBef>
                <a:spcPts val="0"/>
              </a:spcBef>
              <a:buSzPct val="100000"/>
              <a:defRPr sz="17065"/>
            </a:lvl7pPr>
            <a:lvl8pPr lvl="7" algn="ctr">
              <a:spcBef>
                <a:spcPts val="0"/>
              </a:spcBef>
              <a:buSzPct val="100000"/>
              <a:defRPr sz="17065"/>
            </a:lvl8pPr>
            <a:lvl9pPr lvl="8" algn="ctr">
              <a:spcBef>
                <a:spcPts val="0"/>
              </a:spcBef>
              <a:buSzPct val="100000"/>
              <a:defRPr sz="17065"/>
            </a:lvl9pPr>
          </a:lstStyle>
          <a:p>
            <a:endParaRPr/>
          </a:p>
        </p:txBody>
      </p:sp>
      <p:sp>
        <p:nvSpPr>
          <p:cNvPr id="104" name="Shape 104"/>
          <p:cNvSpPr txBox="1">
            <a:spLocks noGrp="1"/>
          </p:cNvSpPr>
          <p:nvPr>
            <p:ph type="body" idx="1"/>
          </p:nvPr>
        </p:nvSpPr>
        <p:spPr>
          <a:xfrm>
            <a:off x="443308" y="5977553"/>
            <a:ext cx="12118187" cy="2466702"/>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05" name="Shape 105"/>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556789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6"/>
        <p:cNvGrpSpPr/>
        <p:nvPr/>
      </p:nvGrpSpPr>
      <p:grpSpPr>
        <a:xfrm>
          <a:off x="0" y="0"/>
          <a:ext cx="0" cy="0"/>
          <a:chOff x="0" y="0"/>
          <a:chExt cx="0" cy="0"/>
        </a:xfrm>
      </p:grpSpPr>
      <p:sp>
        <p:nvSpPr>
          <p:cNvPr id="107" name="Shape 107"/>
          <p:cNvSpPr txBox="1">
            <a:spLocks noGrp="1"/>
          </p:cNvSpPr>
          <p:nvPr>
            <p:ph type="sldNum" idx="12"/>
          </p:nvPr>
        </p:nvSpPr>
        <p:spPr>
          <a:xfrm>
            <a:off x="12049718"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069801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197" indent="0" algn="ctr">
              <a:buNone/>
              <a:defRPr>
                <a:solidFill>
                  <a:schemeClr val="tx1">
                    <a:tint val="75000"/>
                  </a:schemeClr>
                </a:solidFill>
              </a:defRPr>
            </a:lvl2pPr>
            <a:lvl3pPr marL="1300393" indent="0" algn="ctr">
              <a:buNone/>
              <a:defRPr>
                <a:solidFill>
                  <a:schemeClr val="tx1">
                    <a:tint val="75000"/>
                  </a:schemeClr>
                </a:solidFill>
              </a:defRPr>
            </a:lvl3pPr>
            <a:lvl4pPr marL="1950590" indent="0" algn="ctr">
              <a:buNone/>
              <a:defRPr>
                <a:solidFill>
                  <a:schemeClr val="tx1">
                    <a:tint val="75000"/>
                  </a:schemeClr>
                </a:solidFill>
              </a:defRPr>
            </a:lvl4pPr>
            <a:lvl5pPr marL="2600786" indent="0" algn="ctr">
              <a:buNone/>
              <a:defRPr>
                <a:solidFill>
                  <a:schemeClr val="tx1">
                    <a:tint val="75000"/>
                  </a:schemeClr>
                </a:solidFill>
              </a:defRPr>
            </a:lvl5pPr>
            <a:lvl6pPr marL="3250983" indent="0" algn="ctr">
              <a:buNone/>
              <a:defRPr>
                <a:solidFill>
                  <a:schemeClr val="tx1">
                    <a:tint val="75000"/>
                  </a:schemeClr>
                </a:solidFill>
              </a:defRPr>
            </a:lvl6pPr>
            <a:lvl7pPr marL="3901180" indent="0" algn="ctr">
              <a:buNone/>
              <a:defRPr>
                <a:solidFill>
                  <a:schemeClr val="tx1">
                    <a:tint val="75000"/>
                  </a:schemeClr>
                </a:solidFill>
              </a:defRPr>
            </a:lvl7pPr>
            <a:lvl8pPr marL="4551376" indent="0" algn="ctr">
              <a:buNone/>
              <a:defRPr>
                <a:solidFill>
                  <a:schemeClr val="tx1">
                    <a:tint val="75000"/>
                  </a:schemeClr>
                </a:solidFill>
              </a:defRPr>
            </a:lvl8pPr>
            <a:lvl9pPr marL="5201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14012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732754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4"/>
            <a:ext cx="11054080" cy="2133599"/>
          </a:xfrm>
        </p:spPr>
        <p:txBody>
          <a:bodyPr anchor="b"/>
          <a:lstStyle>
            <a:lvl1pPr marL="0" indent="0">
              <a:buNone/>
              <a:defRPr sz="2844">
                <a:solidFill>
                  <a:schemeClr val="tx1">
                    <a:tint val="75000"/>
                  </a:schemeClr>
                </a:solidFill>
              </a:defRPr>
            </a:lvl1pPr>
            <a:lvl2pPr marL="650197" indent="0">
              <a:buNone/>
              <a:defRPr sz="2560">
                <a:solidFill>
                  <a:schemeClr val="tx1">
                    <a:tint val="75000"/>
                  </a:schemeClr>
                </a:solidFill>
              </a:defRPr>
            </a:lvl2pPr>
            <a:lvl3pPr marL="1300393" indent="0">
              <a:buNone/>
              <a:defRPr sz="2276">
                <a:solidFill>
                  <a:schemeClr val="tx1">
                    <a:tint val="75000"/>
                  </a:schemeClr>
                </a:solidFill>
              </a:defRPr>
            </a:lvl3pPr>
            <a:lvl4pPr marL="1950590" indent="0">
              <a:buNone/>
              <a:defRPr sz="1991">
                <a:solidFill>
                  <a:schemeClr val="tx1">
                    <a:tint val="75000"/>
                  </a:schemeClr>
                </a:solidFill>
              </a:defRPr>
            </a:lvl4pPr>
            <a:lvl5pPr marL="2600786" indent="0">
              <a:buNone/>
              <a:defRPr sz="1991">
                <a:solidFill>
                  <a:schemeClr val="tx1">
                    <a:tint val="75000"/>
                  </a:schemeClr>
                </a:solidFill>
              </a:defRPr>
            </a:lvl5pPr>
            <a:lvl6pPr marL="3250983" indent="0">
              <a:buNone/>
              <a:defRPr sz="1991">
                <a:solidFill>
                  <a:schemeClr val="tx1">
                    <a:tint val="75000"/>
                  </a:schemeClr>
                </a:solidFill>
              </a:defRPr>
            </a:lvl6pPr>
            <a:lvl7pPr marL="3901180" indent="0">
              <a:buNone/>
              <a:defRPr sz="1991">
                <a:solidFill>
                  <a:schemeClr val="tx1">
                    <a:tint val="75000"/>
                  </a:schemeClr>
                </a:solidFill>
              </a:defRPr>
            </a:lvl7pPr>
            <a:lvl8pPr marL="4551376" indent="0">
              <a:buNone/>
              <a:defRPr sz="1991">
                <a:solidFill>
                  <a:schemeClr val="tx1">
                    <a:tint val="75000"/>
                  </a:schemeClr>
                </a:solidFill>
              </a:defRPr>
            </a:lvl8pPr>
            <a:lvl9pPr marL="5201573"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940288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FC9B2-0E13-4E4D-9918-F8922B59A2CB}"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1068108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197" indent="0">
              <a:buNone/>
              <a:defRPr sz="2844" b="1"/>
            </a:lvl2pPr>
            <a:lvl3pPr marL="1300393" indent="0">
              <a:buNone/>
              <a:defRPr sz="2560" b="1"/>
            </a:lvl3pPr>
            <a:lvl4pPr marL="1950590" indent="0">
              <a:buNone/>
              <a:defRPr sz="2276" b="1"/>
            </a:lvl4pPr>
            <a:lvl5pPr marL="2600786" indent="0">
              <a:buNone/>
              <a:defRPr sz="2276" b="1"/>
            </a:lvl5pPr>
            <a:lvl6pPr marL="3250983" indent="0">
              <a:buNone/>
              <a:defRPr sz="2276" b="1"/>
            </a:lvl6pPr>
            <a:lvl7pPr marL="3901180" indent="0">
              <a:buNone/>
              <a:defRPr sz="2276" b="1"/>
            </a:lvl7pPr>
            <a:lvl8pPr marL="4551376" indent="0">
              <a:buNone/>
              <a:defRPr sz="2276" b="1"/>
            </a:lvl8pPr>
            <a:lvl9pPr marL="5201573"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13" b="1"/>
            </a:lvl1pPr>
            <a:lvl2pPr marL="650197" indent="0">
              <a:buNone/>
              <a:defRPr sz="2844" b="1"/>
            </a:lvl2pPr>
            <a:lvl3pPr marL="1300393" indent="0">
              <a:buNone/>
              <a:defRPr sz="2560" b="1"/>
            </a:lvl3pPr>
            <a:lvl4pPr marL="1950590" indent="0">
              <a:buNone/>
              <a:defRPr sz="2276" b="1"/>
            </a:lvl4pPr>
            <a:lvl5pPr marL="2600786" indent="0">
              <a:buNone/>
              <a:defRPr sz="2276" b="1"/>
            </a:lvl5pPr>
            <a:lvl6pPr marL="3250983" indent="0">
              <a:buNone/>
              <a:defRPr sz="2276" b="1"/>
            </a:lvl6pPr>
            <a:lvl7pPr marL="3901180" indent="0">
              <a:buNone/>
              <a:defRPr sz="2276" b="1"/>
            </a:lvl7pPr>
            <a:lvl8pPr marL="4551376" indent="0">
              <a:buNone/>
              <a:defRPr sz="2276" b="1"/>
            </a:lvl8pPr>
            <a:lvl9pPr marL="5201573"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FC9B2-0E13-4E4D-9918-F8922B59A2CB}"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823442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FC9B2-0E13-4E4D-9918-F8922B59A2CB}"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1191347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FC9B2-0E13-4E4D-9918-F8922B59A2CB}"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445377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40"/>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2" y="2041033"/>
            <a:ext cx="4278490" cy="6671734"/>
          </a:xfrm>
        </p:spPr>
        <p:txBody>
          <a:bodyPr/>
          <a:lstStyle>
            <a:lvl1pPr marL="0" indent="0">
              <a:buNone/>
              <a:defRPr sz="1991"/>
            </a:lvl1pPr>
            <a:lvl2pPr marL="650197" indent="0">
              <a:buNone/>
              <a:defRPr sz="1707"/>
            </a:lvl2pPr>
            <a:lvl3pPr marL="1300393" indent="0">
              <a:buNone/>
              <a:defRPr sz="1422"/>
            </a:lvl3pPr>
            <a:lvl4pPr marL="1950590" indent="0">
              <a:buNone/>
              <a:defRPr sz="1280"/>
            </a:lvl4pPr>
            <a:lvl5pPr marL="2600786" indent="0">
              <a:buNone/>
              <a:defRPr sz="1280"/>
            </a:lvl5pPr>
            <a:lvl6pPr marL="3250983" indent="0">
              <a:buNone/>
              <a:defRPr sz="1280"/>
            </a:lvl6pPr>
            <a:lvl7pPr marL="3901180" indent="0">
              <a:buNone/>
              <a:defRPr sz="1280"/>
            </a:lvl7pPr>
            <a:lvl8pPr marL="4551376" indent="0">
              <a:buNone/>
              <a:defRPr sz="1280"/>
            </a:lvl8pPr>
            <a:lvl9pPr marL="5201573"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C51FC9B2-0E13-4E4D-9918-F8922B59A2CB}"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145658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43307" y="1053582"/>
            <a:ext cx="3993600" cy="1433031"/>
          </a:xfrm>
          <a:prstGeom prst="rect">
            <a:avLst/>
          </a:prstGeom>
        </p:spPr>
        <p:txBody>
          <a:bodyPr lIns="91425" tIns="91425" rIns="91425" bIns="91425" anchor="b" anchorCtr="0"/>
          <a:lstStyle>
            <a:lvl1pPr lvl="0">
              <a:spcBef>
                <a:spcPts val="0"/>
              </a:spcBef>
              <a:buSzPct val="100000"/>
              <a:defRPr sz="3413"/>
            </a:lvl1pPr>
            <a:lvl2pPr lvl="1">
              <a:spcBef>
                <a:spcPts val="0"/>
              </a:spcBef>
              <a:buSzPct val="100000"/>
              <a:defRPr sz="3413"/>
            </a:lvl2pPr>
            <a:lvl3pPr lvl="2">
              <a:spcBef>
                <a:spcPts val="0"/>
              </a:spcBef>
              <a:buSzPct val="100000"/>
              <a:defRPr sz="3413"/>
            </a:lvl3pPr>
            <a:lvl4pPr lvl="3">
              <a:spcBef>
                <a:spcPts val="0"/>
              </a:spcBef>
              <a:buSzPct val="100000"/>
              <a:defRPr sz="3413"/>
            </a:lvl4pPr>
            <a:lvl5pPr lvl="4">
              <a:spcBef>
                <a:spcPts val="0"/>
              </a:spcBef>
              <a:buSzPct val="100000"/>
              <a:defRPr sz="3413"/>
            </a:lvl5pPr>
            <a:lvl6pPr lvl="5">
              <a:spcBef>
                <a:spcPts val="0"/>
              </a:spcBef>
              <a:buSzPct val="100000"/>
              <a:defRPr sz="3413"/>
            </a:lvl6pPr>
            <a:lvl7pPr lvl="6">
              <a:spcBef>
                <a:spcPts val="0"/>
              </a:spcBef>
              <a:buSzPct val="100000"/>
              <a:defRPr sz="3413"/>
            </a:lvl7pPr>
            <a:lvl8pPr lvl="7">
              <a:spcBef>
                <a:spcPts val="0"/>
              </a:spcBef>
              <a:buSzPct val="100000"/>
              <a:defRPr sz="3413"/>
            </a:lvl8pPr>
            <a:lvl9pPr lvl="8">
              <a:spcBef>
                <a:spcPts val="0"/>
              </a:spcBef>
              <a:buSzPct val="100000"/>
              <a:defRPr sz="3413"/>
            </a:lvl9pPr>
          </a:lstStyle>
          <a:p>
            <a:endParaRPr/>
          </a:p>
        </p:txBody>
      </p:sp>
      <p:sp>
        <p:nvSpPr>
          <p:cNvPr id="30" name="Shape 30"/>
          <p:cNvSpPr txBox="1">
            <a:spLocks noGrp="1"/>
          </p:cNvSpPr>
          <p:nvPr>
            <p:ph type="body" idx="1"/>
          </p:nvPr>
        </p:nvSpPr>
        <p:spPr>
          <a:xfrm>
            <a:off x="443307" y="2635094"/>
            <a:ext cx="3993600" cy="6029084"/>
          </a:xfrm>
          <a:prstGeom prst="rect">
            <a:avLst/>
          </a:prstGeom>
        </p:spPr>
        <p:txBody>
          <a:bodyPr lIns="91425" tIns="91425" rIns="91425" bIns="91425" anchor="t" anchorCtr="0"/>
          <a:lstStyle>
            <a:lvl1pPr lvl="0">
              <a:spcBef>
                <a:spcPts val="0"/>
              </a:spcBef>
              <a:buSzPct val="100000"/>
              <a:defRPr sz="1707"/>
            </a:lvl1pPr>
            <a:lvl2pPr lvl="1">
              <a:spcBef>
                <a:spcPts val="0"/>
              </a:spcBef>
              <a:buSzPct val="100000"/>
              <a:defRPr sz="1707"/>
            </a:lvl2pPr>
            <a:lvl3pPr lvl="2">
              <a:spcBef>
                <a:spcPts val="0"/>
              </a:spcBef>
              <a:buSzPct val="100000"/>
              <a:defRPr sz="1707"/>
            </a:lvl3pPr>
            <a:lvl4pPr lvl="3">
              <a:spcBef>
                <a:spcPts val="0"/>
              </a:spcBef>
              <a:buSzPct val="100000"/>
              <a:defRPr sz="1707"/>
            </a:lvl4pPr>
            <a:lvl5pPr lvl="4">
              <a:spcBef>
                <a:spcPts val="0"/>
              </a:spcBef>
              <a:buSzPct val="100000"/>
              <a:defRPr sz="1707"/>
            </a:lvl5pPr>
            <a:lvl6pPr lvl="5">
              <a:spcBef>
                <a:spcPts val="0"/>
              </a:spcBef>
              <a:buSzPct val="100000"/>
              <a:defRPr sz="1707"/>
            </a:lvl6pPr>
            <a:lvl7pPr lvl="6">
              <a:spcBef>
                <a:spcPts val="0"/>
              </a:spcBef>
              <a:buSzPct val="100000"/>
              <a:defRPr sz="1707"/>
            </a:lvl7pPr>
            <a:lvl8pPr lvl="7">
              <a:spcBef>
                <a:spcPts val="0"/>
              </a:spcBef>
              <a:buSzPct val="100000"/>
              <a:defRPr sz="1707"/>
            </a:lvl8pPr>
            <a:lvl9pPr lvl="8">
              <a:spcBef>
                <a:spcPts val="0"/>
              </a:spcBef>
              <a:buSzPct val="100000"/>
              <a:defRPr sz="1707"/>
            </a:lvl9pPr>
          </a:lstStyle>
          <a:p>
            <a:endParaRPr/>
          </a:p>
        </p:txBody>
      </p:sp>
      <p:sp>
        <p:nvSpPr>
          <p:cNvPr id="31" name="Shape 31"/>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018814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197" indent="0">
              <a:buNone/>
              <a:defRPr sz="3982"/>
            </a:lvl2pPr>
            <a:lvl3pPr marL="1300393" indent="0">
              <a:buNone/>
              <a:defRPr sz="3413"/>
            </a:lvl3pPr>
            <a:lvl4pPr marL="1950590" indent="0">
              <a:buNone/>
              <a:defRPr sz="2844"/>
            </a:lvl4pPr>
            <a:lvl5pPr marL="2600786" indent="0">
              <a:buNone/>
              <a:defRPr sz="2844"/>
            </a:lvl5pPr>
            <a:lvl6pPr marL="3250983" indent="0">
              <a:buNone/>
              <a:defRPr sz="2844"/>
            </a:lvl6pPr>
            <a:lvl7pPr marL="3901180" indent="0">
              <a:buNone/>
              <a:defRPr sz="2844"/>
            </a:lvl7pPr>
            <a:lvl8pPr marL="4551376" indent="0">
              <a:buNone/>
              <a:defRPr sz="2844"/>
            </a:lvl8pPr>
            <a:lvl9pPr marL="5201573"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197" indent="0">
              <a:buNone/>
              <a:defRPr sz="1707"/>
            </a:lvl2pPr>
            <a:lvl3pPr marL="1300393" indent="0">
              <a:buNone/>
              <a:defRPr sz="1422"/>
            </a:lvl3pPr>
            <a:lvl4pPr marL="1950590" indent="0">
              <a:buNone/>
              <a:defRPr sz="1280"/>
            </a:lvl4pPr>
            <a:lvl5pPr marL="2600786" indent="0">
              <a:buNone/>
              <a:defRPr sz="1280"/>
            </a:lvl5pPr>
            <a:lvl6pPr marL="3250983" indent="0">
              <a:buNone/>
              <a:defRPr sz="1280"/>
            </a:lvl6pPr>
            <a:lvl7pPr marL="3901180" indent="0">
              <a:buNone/>
              <a:defRPr sz="1280"/>
            </a:lvl7pPr>
            <a:lvl8pPr marL="4551376" indent="0">
              <a:buNone/>
              <a:defRPr sz="1280"/>
            </a:lvl8pPr>
            <a:lvl9pPr marL="5201573"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C51FC9B2-0E13-4E4D-9918-F8922B59A2CB}"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938210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8122644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8"/>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8"/>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201388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43308" y="4078649"/>
            <a:ext cx="12118187" cy="1596302"/>
          </a:xfrm>
          <a:prstGeom prst="rect">
            <a:avLst/>
          </a:prstGeom>
        </p:spPr>
        <p:txBody>
          <a:bodyPr lIns="64203" tIns="64203" rIns="64203" bIns="64203" anchor="ctr" anchorCtr="0"/>
          <a:lstStyle>
            <a:lvl1pPr lvl="0" algn="ctr">
              <a:spcBef>
                <a:spcPts val="0"/>
              </a:spcBef>
              <a:buSzPct val="100000"/>
              <a:buFont typeface="Calibri"/>
              <a:defRPr sz="6827" b="1">
                <a:latin typeface="Calibri"/>
                <a:ea typeface="Calibri"/>
                <a:cs typeface="Calibri"/>
                <a:sym typeface="Calibri"/>
              </a:defRPr>
            </a:lvl1pPr>
            <a:lvl2pPr lvl="1" algn="ctr">
              <a:spcBef>
                <a:spcPts val="0"/>
              </a:spcBef>
              <a:buSzPct val="100000"/>
              <a:buFont typeface="Calibri"/>
              <a:defRPr sz="6827" b="1">
                <a:latin typeface="Calibri"/>
                <a:ea typeface="Calibri"/>
                <a:cs typeface="Calibri"/>
                <a:sym typeface="Calibri"/>
              </a:defRPr>
            </a:lvl2pPr>
            <a:lvl3pPr lvl="2" algn="ctr">
              <a:spcBef>
                <a:spcPts val="0"/>
              </a:spcBef>
              <a:buSzPct val="100000"/>
              <a:buFont typeface="Calibri"/>
              <a:defRPr sz="6827" b="1">
                <a:latin typeface="Calibri"/>
                <a:ea typeface="Calibri"/>
                <a:cs typeface="Calibri"/>
                <a:sym typeface="Calibri"/>
              </a:defRPr>
            </a:lvl3pPr>
            <a:lvl4pPr lvl="3" algn="ctr">
              <a:spcBef>
                <a:spcPts val="0"/>
              </a:spcBef>
              <a:buSzPct val="100000"/>
              <a:buFont typeface="Calibri"/>
              <a:defRPr sz="6827" b="1">
                <a:latin typeface="Calibri"/>
                <a:ea typeface="Calibri"/>
                <a:cs typeface="Calibri"/>
                <a:sym typeface="Calibri"/>
              </a:defRPr>
            </a:lvl4pPr>
            <a:lvl5pPr lvl="4" algn="ctr">
              <a:spcBef>
                <a:spcPts val="0"/>
              </a:spcBef>
              <a:buSzPct val="100000"/>
              <a:buFont typeface="Calibri"/>
              <a:defRPr sz="6827" b="1">
                <a:latin typeface="Calibri"/>
                <a:ea typeface="Calibri"/>
                <a:cs typeface="Calibri"/>
                <a:sym typeface="Calibri"/>
              </a:defRPr>
            </a:lvl5pPr>
            <a:lvl6pPr lvl="5" algn="ctr">
              <a:spcBef>
                <a:spcPts val="0"/>
              </a:spcBef>
              <a:buSzPct val="100000"/>
              <a:buFont typeface="Calibri"/>
              <a:defRPr sz="6827" b="1">
                <a:latin typeface="Calibri"/>
                <a:ea typeface="Calibri"/>
                <a:cs typeface="Calibri"/>
                <a:sym typeface="Calibri"/>
              </a:defRPr>
            </a:lvl6pPr>
            <a:lvl7pPr lvl="6" algn="ctr">
              <a:spcBef>
                <a:spcPts val="0"/>
              </a:spcBef>
              <a:buSzPct val="100000"/>
              <a:buFont typeface="Calibri"/>
              <a:defRPr sz="6827" b="1">
                <a:latin typeface="Calibri"/>
                <a:ea typeface="Calibri"/>
                <a:cs typeface="Calibri"/>
                <a:sym typeface="Calibri"/>
              </a:defRPr>
            </a:lvl7pPr>
            <a:lvl8pPr lvl="7" algn="ctr">
              <a:spcBef>
                <a:spcPts val="0"/>
              </a:spcBef>
              <a:buSzPct val="100000"/>
              <a:buFont typeface="Calibri"/>
              <a:defRPr sz="6827" b="1">
                <a:latin typeface="Calibri"/>
                <a:ea typeface="Calibri"/>
                <a:cs typeface="Calibri"/>
                <a:sym typeface="Calibri"/>
              </a:defRPr>
            </a:lvl8pPr>
            <a:lvl9pPr lvl="8" algn="ctr">
              <a:spcBef>
                <a:spcPts val="0"/>
              </a:spcBef>
              <a:buSzPct val="100000"/>
              <a:buFont typeface="Calibri"/>
              <a:defRPr sz="6827" b="1">
                <a:latin typeface="Calibri"/>
                <a:ea typeface="Calibri"/>
                <a:cs typeface="Calibri"/>
                <a:sym typeface="Calibri"/>
              </a:defRPr>
            </a:lvl9pPr>
          </a:lstStyle>
          <a:p>
            <a:endParaRPr/>
          </a:p>
        </p:txBody>
      </p:sp>
      <p:sp>
        <p:nvSpPr>
          <p:cNvPr id="71" name="Shape 71"/>
          <p:cNvSpPr txBox="1">
            <a:spLocks noGrp="1"/>
          </p:cNvSpPr>
          <p:nvPr>
            <p:ph type="sldNum" idx="12"/>
          </p:nvPr>
        </p:nvSpPr>
        <p:spPr>
          <a:xfrm>
            <a:off x="12049718" y="8842839"/>
            <a:ext cx="780373" cy="746382"/>
          </a:xfrm>
          <a:prstGeom prst="rect">
            <a:avLst/>
          </a:prstGeom>
        </p:spPr>
        <p:txBody>
          <a:bodyPr lIns="64203" tIns="64203" rIns="64203" bIns="64203" anchor="ctr" anchorCtr="0">
            <a:noAutofit/>
          </a:bodyPr>
          <a:lstStyle/>
          <a:p>
            <a:fld id="{00000000-1234-1234-1234-123412341234}" type="slidenum">
              <a:rPr lang="en" smtClean="0">
                <a:latin typeface="Arial"/>
              </a:rPr>
              <a:pPr/>
              <a:t>‹#›</a:t>
            </a:fld>
            <a:endParaRPr lang="en">
              <a:latin typeface="Arial"/>
            </a:endParaRPr>
          </a:p>
        </p:txBody>
      </p:sp>
      <p:sp>
        <p:nvSpPr>
          <p:cNvPr id="72" name="Shape 72"/>
          <p:cNvSpPr/>
          <p:nvPr/>
        </p:nvSpPr>
        <p:spPr>
          <a:xfrm>
            <a:off x="0" y="1021298"/>
            <a:ext cx="13004800" cy="909084"/>
          </a:xfrm>
          <a:prstGeom prst="rect">
            <a:avLst/>
          </a:prstGeom>
          <a:solidFill>
            <a:srgbClr val="660000"/>
          </a:solidFill>
          <a:ln w="9525" cap="flat" cmpd="sng">
            <a:solidFill>
              <a:srgbClr val="660000"/>
            </a:solidFill>
            <a:prstDash val="solid"/>
            <a:round/>
            <a:headEnd type="none" w="med" len="med"/>
            <a:tailEnd type="none" w="med" len="med"/>
          </a:ln>
        </p:spPr>
        <p:txBody>
          <a:bodyPr lIns="129859" tIns="129859" rIns="129859" bIns="129859" anchor="ctr" anchorCtr="0">
            <a:noAutofit/>
          </a:bodyPr>
          <a:lstStyle/>
          <a:p>
            <a:pPr defTabSz="456586"/>
            <a:endParaRPr sz="1707" kern="0">
              <a:solidFill>
                <a:sysClr val="windowText" lastClr="000000"/>
              </a:solidFill>
              <a:latin typeface="Arial"/>
              <a:sym typeface="Helvetica"/>
            </a:endParaRPr>
          </a:p>
        </p:txBody>
      </p:sp>
    </p:spTree>
    <p:extLst>
      <p:ext uri="{BB962C8B-B14F-4D97-AF65-F5344CB8AC3E}">
        <p14:creationId xmlns:p14="http://schemas.microsoft.com/office/powerpoint/2010/main" val="3693766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197" indent="0" algn="ctr">
              <a:buNone/>
              <a:defRPr>
                <a:solidFill>
                  <a:schemeClr val="tx1">
                    <a:tint val="75000"/>
                  </a:schemeClr>
                </a:solidFill>
              </a:defRPr>
            </a:lvl2pPr>
            <a:lvl3pPr marL="1300393" indent="0" algn="ctr">
              <a:buNone/>
              <a:defRPr>
                <a:solidFill>
                  <a:schemeClr val="tx1">
                    <a:tint val="75000"/>
                  </a:schemeClr>
                </a:solidFill>
              </a:defRPr>
            </a:lvl3pPr>
            <a:lvl4pPr marL="1950590" indent="0" algn="ctr">
              <a:buNone/>
              <a:defRPr>
                <a:solidFill>
                  <a:schemeClr val="tx1">
                    <a:tint val="75000"/>
                  </a:schemeClr>
                </a:solidFill>
              </a:defRPr>
            </a:lvl4pPr>
            <a:lvl5pPr marL="2600786" indent="0" algn="ctr">
              <a:buNone/>
              <a:defRPr>
                <a:solidFill>
                  <a:schemeClr val="tx1">
                    <a:tint val="75000"/>
                  </a:schemeClr>
                </a:solidFill>
              </a:defRPr>
            </a:lvl5pPr>
            <a:lvl6pPr marL="3250983" indent="0" algn="ctr">
              <a:buNone/>
              <a:defRPr>
                <a:solidFill>
                  <a:schemeClr val="tx1">
                    <a:tint val="75000"/>
                  </a:schemeClr>
                </a:solidFill>
              </a:defRPr>
            </a:lvl6pPr>
            <a:lvl7pPr marL="3901180" indent="0" algn="ctr">
              <a:buNone/>
              <a:defRPr>
                <a:solidFill>
                  <a:schemeClr val="tx1">
                    <a:tint val="75000"/>
                  </a:schemeClr>
                </a:solidFill>
              </a:defRPr>
            </a:lvl7pPr>
            <a:lvl8pPr marL="4551376" indent="0" algn="ctr">
              <a:buNone/>
              <a:defRPr>
                <a:solidFill>
                  <a:schemeClr val="tx1">
                    <a:tint val="75000"/>
                  </a:schemeClr>
                </a:solidFill>
              </a:defRPr>
            </a:lvl8pPr>
            <a:lvl9pPr marL="52015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270276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350309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4"/>
            <a:ext cx="11054080" cy="2133599"/>
          </a:xfrm>
        </p:spPr>
        <p:txBody>
          <a:bodyPr anchor="b"/>
          <a:lstStyle>
            <a:lvl1pPr marL="0" indent="0">
              <a:buNone/>
              <a:defRPr sz="2844">
                <a:solidFill>
                  <a:schemeClr val="tx1">
                    <a:tint val="75000"/>
                  </a:schemeClr>
                </a:solidFill>
              </a:defRPr>
            </a:lvl1pPr>
            <a:lvl2pPr marL="650197" indent="0">
              <a:buNone/>
              <a:defRPr sz="2560">
                <a:solidFill>
                  <a:schemeClr val="tx1">
                    <a:tint val="75000"/>
                  </a:schemeClr>
                </a:solidFill>
              </a:defRPr>
            </a:lvl2pPr>
            <a:lvl3pPr marL="1300393" indent="0">
              <a:buNone/>
              <a:defRPr sz="2276">
                <a:solidFill>
                  <a:schemeClr val="tx1">
                    <a:tint val="75000"/>
                  </a:schemeClr>
                </a:solidFill>
              </a:defRPr>
            </a:lvl3pPr>
            <a:lvl4pPr marL="1950590" indent="0">
              <a:buNone/>
              <a:defRPr sz="1991">
                <a:solidFill>
                  <a:schemeClr val="tx1">
                    <a:tint val="75000"/>
                  </a:schemeClr>
                </a:solidFill>
              </a:defRPr>
            </a:lvl4pPr>
            <a:lvl5pPr marL="2600786" indent="0">
              <a:buNone/>
              <a:defRPr sz="1991">
                <a:solidFill>
                  <a:schemeClr val="tx1">
                    <a:tint val="75000"/>
                  </a:schemeClr>
                </a:solidFill>
              </a:defRPr>
            </a:lvl5pPr>
            <a:lvl6pPr marL="3250983" indent="0">
              <a:buNone/>
              <a:defRPr sz="1991">
                <a:solidFill>
                  <a:schemeClr val="tx1">
                    <a:tint val="75000"/>
                  </a:schemeClr>
                </a:solidFill>
              </a:defRPr>
            </a:lvl6pPr>
            <a:lvl7pPr marL="3901180" indent="0">
              <a:buNone/>
              <a:defRPr sz="1991">
                <a:solidFill>
                  <a:schemeClr val="tx1">
                    <a:tint val="75000"/>
                  </a:schemeClr>
                </a:solidFill>
              </a:defRPr>
            </a:lvl7pPr>
            <a:lvl8pPr marL="4551376" indent="0">
              <a:buNone/>
              <a:defRPr sz="1991">
                <a:solidFill>
                  <a:schemeClr val="tx1">
                    <a:tint val="75000"/>
                  </a:schemeClr>
                </a:solidFill>
              </a:defRPr>
            </a:lvl8pPr>
            <a:lvl9pPr marL="5201573"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16454605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1FC9B2-0E13-4E4D-9918-F8922B59A2CB}"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1379509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197" indent="0">
              <a:buNone/>
              <a:defRPr sz="2844" b="1"/>
            </a:lvl2pPr>
            <a:lvl3pPr marL="1300393" indent="0">
              <a:buNone/>
              <a:defRPr sz="2560" b="1"/>
            </a:lvl3pPr>
            <a:lvl4pPr marL="1950590" indent="0">
              <a:buNone/>
              <a:defRPr sz="2276" b="1"/>
            </a:lvl4pPr>
            <a:lvl5pPr marL="2600786" indent="0">
              <a:buNone/>
              <a:defRPr sz="2276" b="1"/>
            </a:lvl5pPr>
            <a:lvl6pPr marL="3250983" indent="0">
              <a:buNone/>
              <a:defRPr sz="2276" b="1"/>
            </a:lvl6pPr>
            <a:lvl7pPr marL="3901180" indent="0">
              <a:buNone/>
              <a:defRPr sz="2276" b="1"/>
            </a:lvl7pPr>
            <a:lvl8pPr marL="4551376" indent="0">
              <a:buNone/>
              <a:defRPr sz="2276" b="1"/>
            </a:lvl8pPr>
            <a:lvl9pPr marL="5201573"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13" b="1"/>
            </a:lvl1pPr>
            <a:lvl2pPr marL="650197" indent="0">
              <a:buNone/>
              <a:defRPr sz="2844" b="1"/>
            </a:lvl2pPr>
            <a:lvl3pPr marL="1300393" indent="0">
              <a:buNone/>
              <a:defRPr sz="2560" b="1"/>
            </a:lvl3pPr>
            <a:lvl4pPr marL="1950590" indent="0">
              <a:buNone/>
              <a:defRPr sz="2276" b="1"/>
            </a:lvl4pPr>
            <a:lvl5pPr marL="2600786" indent="0">
              <a:buNone/>
              <a:defRPr sz="2276" b="1"/>
            </a:lvl5pPr>
            <a:lvl6pPr marL="3250983" indent="0">
              <a:buNone/>
              <a:defRPr sz="2276" b="1"/>
            </a:lvl6pPr>
            <a:lvl7pPr marL="3901180" indent="0">
              <a:buNone/>
              <a:defRPr sz="2276" b="1"/>
            </a:lvl7pPr>
            <a:lvl8pPr marL="4551376" indent="0">
              <a:buNone/>
              <a:defRPr sz="2276" b="1"/>
            </a:lvl8pPr>
            <a:lvl9pPr marL="5201573"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1FC9B2-0E13-4E4D-9918-F8922B59A2CB}"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701993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1FC9B2-0E13-4E4D-9918-F8922B59A2CB}"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14319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97244" y="853618"/>
            <a:ext cx="9056427" cy="7757369"/>
          </a:xfrm>
          <a:prstGeom prst="rect">
            <a:avLst/>
          </a:prstGeom>
        </p:spPr>
        <p:txBody>
          <a:bodyPr lIns="91425" tIns="91425" rIns="91425" bIns="91425" anchor="ctr" anchorCtr="0"/>
          <a:lstStyle>
            <a:lvl1pPr lvl="0">
              <a:spcBef>
                <a:spcPts val="0"/>
              </a:spcBef>
              <a:buSzPct val="100000"/>
              <a:defRPr sz="6827"/>
            </a:lvl1pPr>
            <a:lvl2pPr lvl="1">
              <a:spcBef>
                <a:spcPts val="0"/>
              </a:spcBef>
              <a:buSzPct val="100000"/>
              <a:defRPr sz="6827"/>
            </a:lvl2pPr>
            <a:lvl3pPr lvl="2">
              <a:spcBef>
                <a:spcPts val="0"/>
              </a:spcBef>
              <a:buSzPct val="100000"/>
              <a:defRPr sz="6827"/>
            </a:lvl3pPr>
            <a:lvl4pPr lvl="3">
              <a:spcBef>
                <a:spcPts val="0"/>
              </a:spcBef>
              <a:buSzPct val="100000"/>
              <a:defRPr sz="6827"/>
            </a:lvl4pPr>
            <a:lvl5pPr lvl="4">
              <a:spcBef>
                <a:spcPts val="0"/>
              </a:spcBef>
              <a:buSzPct val="100000"/>
              <a:defRPr sz="6827"/>
            </a:lvl5pPr>
            <a:lvl6pPr lvl="5">
              <a:spcBef>
                <a:spcPts val="0"/>
              </a:spcBef>
              <a:buSzPct val="100000"/>
              <a:defRPr sz="6827"/>
            </a:lvl6pPr>
            <a:lvl7pPr lvl="6">
              <a:spcBef>
                <a:spcPts val="0"/>
              </a:spcBef>
              <a:buSzPct val="100000"/>
              <a:defRPr sz="6827"/>
            </a:lvl7pPr>
            <a:lvl8pPr lvl="7">
              <a:spcBef>
                <a:spcPts val="0"/>
              </a:spcBef>
              <a:buSzPct val="100000"/>
              <a:defRPr sz="6827"/>
            </a:lvl8pPr>
            <a:lvl9pPr lvl="8">
              <a:spcBef>
                <a:spcPts val="0"/>
              </a:spcBef>
              <a:buSzPct val="100000"/>
              <a:defRPr sz="6827"/>
            </a:lvl9pPr>
          </a:lstStyle>
          <a:p>
            <a:endParaRPr/>
          </a:p>
        </p:txBody>
      </p:sp>
      <p:sp>
        <p:nvSpPr>
          <p:cNvPr id="34" name="Shape 34"/>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52126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FC9B2-0E13-4E4D-9918-F8922B59A2CB}"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247006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40"/>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2" y="2041033"/>
            <a:ext cx="4278490" cy="6671734"/>
          </a:xfrm>
        </p:spPr>
        <p:txBody>
          <a:bodyPr/>
          <a:lstStyle>
            <a:lvl1pPr marL="0" indent="0">
              <a:buNone/>
              <a:defRPr sz="1991"/>
            </a:lvl1pPr>
            <a:lvl2pPr marL="650197" indent="0">
              <a:buNone/>
              <a:defRPr sz="1707"/>
            </a:lvl2pPr>
            <a:lvl3pPr marL="1300393" indent="0">
              <a:buNone/>
              <a:defRPr sz="1422"/>
            </a:lvl3pPr>
            <a:lvl4pPr marL="1950590" indent="0">
              <a:buNone/>
              <a:defRPr sz="1280"/>
            </a:lvl4pPr>
            <a:lvl5pPr marL="2600786" indent="0">
              <a:buNone/>
              <a:defRPr sz="1280"/>
            </a:lvl5pPr>
            <a:lvl6pPr marL="3250983" indent="0">
              <a:buNone/>
              <a:defRPr sz="1280"/>
            </a:lvl6pPr>
            <a:lvl7pPr marL="3901180" indent="0">
              <a:buNone/>
              <a:defRPr sz="1280"/>
            </a:lvl7pPr>
            <a:lvl8pPr marL="4551376" indent="0">
              <a:buNone/>
              <a:defRPr sz="1280"/>
            </a:lvl8pPr>
            <a:lvl9pPr marL="5201573"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C51FC9B2-0E13-4E4D-9918-F8922B59A2CB}"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501088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197" indent="0">
              <a:buNone/>
              <a:defRPr sz="3982"/>
            </a:lvl2pPr>
            <a:lvl3pPr marL="1300393" indent="0">
              <a:buNone/>
              <a:defRPr sz="3413"/>
            </a:lvl3pPr>
            <a:lvl4pPr marL="1950590" indent="0">
              <a:buNone/>
              <a:defRPr sz="2844"/>
            </a:lvl4pPr>
            <a:lvl5pPr marL="2600786" indent="0">
              <a:buNone/>
              <a:defRPr sz="2844"/>
            </a:lvl5pPr>
            <a:lvl6pPr marL="3250983" indent="0">
              <a:buNone/>
              <a:defRPr sz="2844"/>
            </a:lvl6pPr>
            <a:lvl7pPr marL="3901180" indent="0">
              <a:buNone/>
              <a:defRPr sz="2844"/>
            </a:lvl7pPr>
            <a:lvl8pPr marL="4551376" indent="0">
              <a:buNone/>
              <a:defRPr sz="2844"/>
            </a:lvl8pPr>
            <a:lvl9pPr marL="5201573"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197" indent="0">
              <a:buNone/>
              <a:defRPr sz="1707"/>
            </a:lvl2pPr>
            <a:lvl3pPr marL="1300393" indent="0">
              <a:buNone/>
              <a:defRPr sz="1422"/>
            </a:lvl3pPr>
            <a:lvl4pPr marL="1950590" indent="0">
              <a:buNone/>
              <a:defRPr sz="1280"/>
            </a:lvl4pPr>
            <a:lvl5pPr marL="2600786" indent="0">
              <a:buNone/>
              <a:defRPr sz="1280"/>
            </a:lvl5pPr>
            <a:lvl6pPr marL="3250983" indent="0">
              <a:buNone/>
              <a:defRPr sz="1280"/>
            </a:lvl6pPr>
            <a:lvl7pPr marL="3901180" indent="0">
              <a:buNone/>
              <a:defRPr sz="1280"/>
            </a:lvl7pPr>
            <a:lvl8pPr marL="4551376" indent="0">
              <a:buNone/>
              <a:defRPr sz="1280"/>
            </a:lvl8pPr>
            <a:lvl9pPr marL="5201573"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C51FC9B2-0E13-4E4D-9918-F8922B59A2CB}"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33897839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2300117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8"/>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8"/>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1FC9B2-0E13-4E4D-9918-F8922B59A2CB}"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D6B2D3-4F86-AF4B-85A6-23CAA0D76CE7}" type="slidenum">
              <a:rPr lang="en-US" smtClean="0"/>
              <a:t>‹#›</a:t>
            </a:fld>
            <a:endParaRPr lang="en-US"/>
          </a:p>
        </p:txBody>
      </p:sp>
    </p:spTree>
    <p:extLst>
      <p:ext uri="{BB962C8B-B14F-4D97-AF65-F5344CB8AC3E}">
        <p14:creationId xmlns:p14="http://schemas.microsoft.com/office/powerpoint/2010/main" val="10466719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43308" y="4078649"/>
            <a:ext cx="12118187" cy="1596302"/>
          </a:xfrm>
          <a:prstGeom prst="rect">
            <a:avLst/>
          </a:prstGeom>
        </p:spPr>
        <p:txBody>
          <a:bodyPr lIns="64203" tIns="64203" rIns="64203" bIns="64203" anchor="ctr" anchorCtr="0"/>
          <a:lstStyle>
            <a:lvl1pPr lvl="0" algn="ctr">
              <a:spcBef>
                <a:spcPts val="0"/>
              </a:spcBef>
              <a:buSzPct val="100000"/>
              <a:buFont typeface="Calibri"/>
              <a:defRPr sz="6827" b="1">
                <a:latin typeface="Calibri"/>
                <a:ea typeface="Calibri"/>
                <a:cs typeface="Calibri"/>
                <a:sym typeface="Calibri"/>
              </a:defRPr>
            </a:lvl1pPr>
            <a:lvl2pPr lvl="1" algn="ctr">
              <a:spcBef>
                <a:spcPts val="0"/>
              </a:spcBef>
              <a:buSzPct val="100000"/>
              <a:buFont typeface="Calibri"/>
              <a:defRPr sz="6827" b="1">
                <a:latin typeface="Calibri"/>
                <a:ea typeface="Calibri"/>
                <a:cs typeface="Calibri"/>
                <a:sym typeface="Calibri"/>
              </a:defRPr>
            </a:lvl2pPr>
            <a:lvl3pPr lvl="2" algn="ctr">
              <a:spcBef>
                <a:spcPts val="0"/>
              </a:spcBef>
              <a:buSzPct val="100000"/>
              <a:buFont typeface="Calibri"/>
              <a:defRPr sz="6827" b="1">
                <a:latin typeface="Calibri"/>
                <a:ea typeface="Calibri"/>
                <a:cs typeface="Calibri"/>
                <a:sym typeface="Calibri"/>
              </a:defRPr>
            </a:lvl3pPr>
            <a:lvl4pPr lvl="3" algn="ctr">
              <a:spcBef>
                <a:spcPts val="0"/>
              </a:spcBef>
              <a:buSzPct val="100000"/>
              <a:buFont typeface="Calibri"/>
              <a:defRPr sz="6827" b="1">
                <a:latin typeface="Calibri"/>
                <a:ea typeface="Calibri"/>
                <a:cs typeface="Calibri"/>
                <a:sym typeface="Calibri"/>
              </a:defRPr>
            </a:lvl4pPr>
            <a:lvl5pPr lvl="4" algn="ctr">
              <a:spcBef>
                <a:spcPts val="0"/>
              </a:spcBef>
              <a:buSzPct val="100000"/>
              <a:buFont typeface="Calibri"/>
              <a:defRPr sz="6827" b="1">
                <a:latin typeface="Calibri"/>
                <a:ea typeface="Calibri"/>
                <a:cs typeface="Calibri"/>
                <a:sym typeface="Calibri"/>
              </a:defRPr>
            </a:lvl5pPr>
            <a:lvl6pPr lvl="5" algn="ctr">
              <a:spcBef>
                <a:spcPts val="0"/>
              </a:spcBef>
              <a:buSzPct val="100000"/>
              <a:buFont typeface="Calibri"/>
              <a:defRPr sz="6827" b="1">
                <a:latin typeface="Calibri"/>
                <a:ea typeface="Calibri"/>
                <a:cs typeface="Calibri"/>
                <a:sym typeface="Calibri"/>
              </a:defRPr>
            </a:lvl6pPr>
            <a:lvl7pPr lvl="6" algn="ctr">
              <a:spcBef>
                <a:spcPts val="0"/>
              </a:spcBef>
              <a:buSzPct val="100000"/>
              <a:buFont typeface="Calibri"/>
              <a:defRPr sz="6827" b="1">
                <a:latin typeface="Calibri"/>
                <a:ea typeface="Calibri"/>
                <a:cs typeface="Calibri"/>
                <a:sym typeface="Calibri"/>
              </a:defRPr>
            </a:lvl7pPr>
            <a:lvl8pPr lvl="7" algn="ctr">
              <a:spcBef>
                <a:spcPts val="0"/>
              </a:spcBef>
              <a:buSzPct val="100000"/>
              <a:buFont typeface="Calibri"/>
              <a:defRPr sz="6827" b="1">
                <a:latin typeface="Calibri"/>
                <a:ea typeface="Calibri"/>
                <a:cs typeface="Calibri"/>
                <a:sym typeface="Calibri"/>
              </a:defRPr>
            </a:lvl8pPr>
            <a:lvl9pPr lvl="8" algn="ctr">
              <a:spcBef>
                <a:spcPts val="0"/>
              </a:spcBef>
              <a:buSzPct val="100000"/>
              <a:buFont typeface="Calibri"/>
              <a:defRPr sz="6827" b="1">
                <a:latin typeface="Calibri"/>
                <a:ea typeface="Calibri"/>
                <a:cs typeface="Calibri"/>
                <a:sym typeface="Calibri"/>
              </a:defRPr>
            </a:lvl9pPr>
          </a:lstStyle>
          <a:p>
            <a:endParaRPr/>
          </a:p>
        </p:txBody>
      </p:sp>
      <p:sp>
        <p:nvSpPr>
          <p:cNvPr id="71" name="Shape 71"/>
          <p:cNvSpPr txBox="1">
            <a:spLocks noGrp="1"/>
          </p:cNvSpPr>
          <p:nvPr>
            <p:ph type="sldNum" idx="12"/>
          </p:nvPr>
        </p:nvSpPr>
        <p:spPr>
          <a:xfrm>
            <a:off x="12049718" y="8842839"/>
            <a:ext cx="780373" cy="746382"/>
          </a:xfrm>
          <a:prstGeom prst="rect">
            <a:avLst/>
          </a:prstGeom>
        </p:spPr>
        <p:txBody>
          <a:bodyPr lIns="64203" tIns="64203" rIns="64203" bIns="64203" anchor="ctr" anchorCtr="0">
            <a:noAutofit/>
          </a:bodyPr>
          <a:lstStyle/>
          <a:p>
            <a:fld id="{00000000-1234-1234-1234-123412341234}" type="slidenum">
              <a:rPr lang="en" smtClean="0">
                <a:latin typeface="Arial"/>
              </a:rPr>
              <a:pPr/>
              <a:t>‹#›</a:t>
            </a:fld>
            <a:endParaRPr lang="en">
              <a:latin typeface="Arial"/>
            </a:endParaRPr>
          </a:p>
        </p:txBody>
      </p:sp>
      <p:sp>
        <p:nvSpPr>
          <p:cNvPr id="72" name="Shape 72"/>
          <p:cNvSpPr/>
          <p:nvPr/>
        </p:nvSpPr>
        <p:spPr>
          <a:xfrm>
            <a:off x="0" y="1021298"/>
            <a:ext cx="13004800" cy="909084"/>
          </a:xfrm>
          <a:prstGeom prst="rect">
            <a:avLst/>
          </a:prstGeom>
          <a:solidFill>
            <a:srgbClr val="660000"/>
          </a:solidFill>
          <a:ln w="9525" cap="flat" cmpd="sng">
            <a:solidFill>
              <a:srgbClr val="660000"/>
            </a:solidFill>
            <a:prstDash val="solid"/>
            <a:round/>
            <a:headEnd type="none" w="med" len="med"/>
            <a:tailEnd type="none" w="med" len="med"/>
          </a:ln>
        </p:spPr>
        <p:txBody>
          <a:bodyPr lIns="129859" tIns="129859" rIns="129859" bIns="129859" anchor="ctr" anchorCtr="0">
            <a:noAutofit/>
          </a:bodyPr>
          <a:lstStyle/>
          <a:p>
            <a:pPr defTabSz="456586"/>
            <a:endParaRPr sz="1707" kern="0">
              <a:solidFill>
                <a:sysClr val="windowText" lastClr="000000"/>
              </a:solidFill>
              <a:latin typeface="Arial"/>
              <a:sym typeface="Helvetica"/>
            </a:endParaRPr>
          </a:p>
        </p:txBody>
      </p:sp>
    </p:spTree>
    <p:extLst>
      <p:ext uri="{BB962C8B-B14F-4D97-AF65-F5344CB8AC3E}">
        <p14:creationId xmlns:p14="http://schemas.microsoft.com/office/powerpoint/2010/main" val="33128774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3495" y="2926080"/>
            <a:ext cx="12137813" cy="368469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3" name="TextBox 2"/>
          <p:cNvSpPr txBox="1"/>
          <p:nvPr userDrawn="1"/>
        </p:nvSpPr>
        <p:spPr>
          <a:xfrm>
            <a:off x="11112698" y="1211704"/>
            <a:ext cx="184646" cy="348386"/>
          </a:xfrm>
          <a:prstGeom prst="rect">
            <a:avLst/>
          </a:prstGeom>
          <a:noFill/>
        </p:spPr>
        <p:txBody>
          <a:bodyPr wrap="none" lIns="91398" tIns="45699" rIns="91398" bIns="45699" rtlCol="0">
            <a:spAutoFit/>
          </a:bodyPr>
          <a:lstStyle/>
          <a:p>
            <a:pPr defTabSz="487448">
              <a:lnSpc>
                <a:spcPct val="90000"/>
              </a:lnSpc>
            </a:pPr>
            <a:endParaRPr lang="en-US" sz="1849" kern="0">
              <a:solidFill>
                <a:srgbClr val="696253"/>
              </a:solidFill>
              <a:latin typeface="Calibri"/>
              <a:sym typeface="Helvetica"/>
            </a:endParaRPr>
          </a:p>
        </p:txBody>
      </p:sp>
    </p:spTree>
    <p:extLst>
      <p:ext uri="{BB962C8B-B14F-4D97-AF65-F5344CB8AC3E}">
        <p14:creationId xmlns:p14="http://schemas.microsoft.com/office/powerpoint/2010/main" val="2043148823"/>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1625600" y="1596249"/>
            <a:ext cx="9753600" cy="3395698"/>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16" name="Shape 116"/>
          <p:cNvSpPr txBox="1">
            <a:spLocks noGrp="1"/>
          </p:cNvSpPr>
          <p:nvPr>
            <p:ph type="subTitle" idx="1"/>
          </p:nvPr>
        </p:nvSpPr>
        <p:spPr>
          <a:xfrm>
            <a:off x="1625600" y="5122899"/>
            <a:ext cx="9753600" cy="2354860"/>
          </a:xfrm>
          <a:prstGeom prst="rect">
            <a:avLst/>
          </a:prstGeom>
          <a:noFill/>
          <a:ln>
            <a:noFill/>
          </a:ln>
        </p:spPr>
        <p:txBody>
          <a:bodyPr lIns="68575" tIns="68575" rIns="68575" bIns="68575" anchor="t" anchorCtr="0"/>
          <a:lstStyle>
            <a:lvl1pPr marL="0" marR="0" lvl="0" indent="0" algn="ctr" rtl="0">
              <a:lnSpc>
                <a:spcPct val="90000"/>
              </a:lnSpc>
              <a:spcBef>
                <a:spcPts val="1138"/>
              </a:spcBef>
              <a:buClr>
                <a:schemeClr val="dk1"/>
              </a:buClr>
              <a:buFont typeface="Arial"/>
              <a:buNone/>
              <a:defRPr sz="2560" b="0" i="0" u="none" strike="noStrike" cap="none">
                <a:solidFill>
                  <a:schemeClr val="dk1"/>
                </a:solidFill>
                <a:latin typeface="Calibri"/>
                <a:ea typeface="Calibri"/>
                <a:cs typeface="Calibri"/>
                <a:sym typeface="Calibri"/>
              </a:defRPr>
            </a:lvl1pPr>
            <a:lvl2pPr marL="487672" marR="0" lvl="1" indent="0" algn="ctr" rtl="0">
              <a:lnSpc>
                <a:spcPct val="90000"/>
              </a:lnSpc>
              <a:spcBef>
                <a:spcPts val="569"/>
              </a:spcBef>
              <a:buClr>
                <a:schemeClr val="dk1"/>
              </a:buClr>
              <a:buFont typeface="Arial"/>
              <a:buNone/>
              <a:defRPr sz="2133" b="0" i="0" u="none" strike="noStrike" cap="none">
                <a:solidFill>
                  <a:schemeClr val="dk1"/>
                </a:solidFill>
                <a:latin typeface="Calibri"/>
                <a:ea typeface="Calibri"/>
                <a:cs typeface="Calibri"/>
                <a:sym typeface="Calibri"/>
              </a:defRPr>
            </a:lvl2pPr>
            <a:lvl3pPr marL="975345" marR="0" lvl="2" indent="0" algn="ctr" rtl="0">
              <a:lnSpc>
                <a:spcPct val="90000"/>
              </a:lnSpc>
              <a:spcBef>
                <a:spcPts val="569"/>
              </a:spcBef>
              <a:buClr>
                <a:schemeClr val="dk1"/>
              </a:buClr>
              <a:buFont typeface="Arial"/>
              <a:buNone/>
              <a:defRPr sz="1991" b="0" i="0" u="none" strike="noStrike" cap="none">
                <a:solidFill>
                  <a:schemeClr val="dk1"/>
                </a:solidFill>
                <a:latin typeface="Calibri"/>
                <a:ea typeface="Calibri"/>
                <a:cs typeface="Calibri"/>
                <a:sym typeface="Calibri"/>
              </a:defRPr>
            </a:lvl3pPr>
            <a:lvl4pPr marL="1463017" marR="0" lvl="3"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4pPr>
            <a:lvl5pPr marL="1950690" marR="0" lvl="4"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5pPr>
            <a:lvl6pPr marL="2438362" marR="0" lvl="5"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6pPr>
            <a:lvl7pPr marL="2926034" marR="0" lvl="6"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7pPr>
            <a:lvl8pPr marL="3413707" marR="0" lvl="7"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8pPr>
            <a:lvl9pPr marL="3901379" marR="0" lvl="8"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56110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43307" y="4078651"/>
            <a:ext cx="12118187" cy="1596301"/>
          </a:xfrm>
          <a:prstGeom prst="rect">
            <a:avLst/>
          </a:prstGeom>
          <a:noFill/>
          <a:ln>
            <a:noFill/>
          </a:ln>
        </p:spPr>
        <p:txBody>
          <a:bodyPr lIns="68575" tIns="68575" rIns="68575" bIns="68575" anchor="ctr" anchorCtr="0"/>
          <a:lstStyle>
            <a:lvl1pPr marL="0" marR="0" lvl="0" indent="0" algn="ctr" rtl="0">
              <a:lnSpc>
                <a:spcPct val="90000"/>
              </a:lnSpc>
              <a:spcBef>
                <a:spcPts val="0"/>
              </a:spcBef>
              <a:buClr>
                <a:schemeClr val="dk1"/>
              </a:buClr>
              <a:buFont typeface="Calibri"/>
              <a:buNone/>
              <a:defRPr sz="5120" b="0" i="0" u="none" strike="noStrike" cap="none">
                <a:solidFill>
                  <a:schemeClr val="dk1"/>
                </a:solidFill>
                <a:latin typeface="Calibri"/>
                <a:ea typeface="Calibri"/>
                <a:cs typeface="Calibri"/>
                <a:sym typeface="Calibri"/>
              </a:defRPr>
            </a:lvl1pPr>
            <a:lvl2pPr lvl="1" indent="0" algn="ctr">
              <a:spcBef>
                <a:spcPts val="0"/>
              </a:spcBef>
              <a:buNone/>
              <a:defRPr sz="5120"/>
            </a:lvl2pPr>
            <a:lvl3pPr lvl="2" indent="0" algn="ctr">
              <a:spcBef>
                <a:spcPts val="0"/>
              </a:spcBef>
              <a:buNone/>
              <a:defRPr sz="5120"/>
            </a:lvl3pPr>
            <a:lvl4pPr lvl="3" indent="0" algn="ctr">
              <a:spcBef>
                <a:spcPts val="0"/>
              </a:spcBef>
              <a:buNone/>
              <a:defRPr sz="5120"/>
            </a:lvl4pPr>
            <a:lvl5pPr lvl="4" indent="0" algn="ctr">
              <a:spcBef>
                <a:spcPts val="0"/>
              </a:spcBef>
              <a:buNone/>
              <a:defRPr sz="5120"/>
            </a:lvl5pPr>
            <a:lvl6pPr lvl="5" indent="0" algn="ctr">
              <a:spcBef>
                <a:spcPts val="0"/>
              </a:spcBef>
              <a:buNone/>
              <a:defRPr sz="5120"/>
            </a:lvl6pPr>
            <a:lvl7pPr lvl="6" indent="0" algn="ctr">
              <a:spcBef>
                <a:spcPts val="0"/>
              </a:spcBef>
              <a:buNone/>
              <a:defRPr sz="5120"/>
            </a:lvl7pPr>
            <a:lvl8pPr lvl="7" indent="0" algn="ctr">
              <a:spcBef>
                <a:spcPts val="0"/>
              </a:spcBef>
              <a:buNone/>
              <a:defRPr sz="5120"/>
            </a:lvl8pPr>
            <a:lvl9pPr lvl="8" indent="0" algn="ctr">
              <a:spcBef>
                <a:spcPts val="0"/>
              </a:spcBef>
              <a:buNone/>
              <a:defRPr sz="5120"/>
            </a:lvl9pPr>
          </a:lstStyle>
          <a:p>
            <a:endParaRPr/>
          </a:p>
        </p:txBody>
      </p:sp>
      <p:sp>
        <p:nvSpPr>
          <p:cNvPr id="122" name="Shape 122"/>
          <p:cNvSpPr txBox="1">
            <a:spLocks noGrp="1"/>
          </p:cNvSpPr>
          <p:nvPr>
            <p:ph type="sldNum" idx="12"/>
          </p:nvPr>
        </p:nvSpPr>
        <p:spPr>
          <a:xfrm>
            <a:off x="12049717" y="8842839"/>
            <a:ext cx="780373" cy="746381"/>
          </a:xfrm>
          <a:prstGeom prst="rect">
            <a:avLst/>
          </a:prstGeom>
          <a:noFill/>
          <a:ln>
            <a:noFill/>
          </a:ln>
        </p:spPr>
        <p:txBody>
          <a:bodyPr lIns="68575" tIns="68575" rIns="68575" bIns="685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54789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29" name="Shape 129"/>
          <p:cNvSpPr txBox="1">
            <a:spLocks noGrp="1"/>
          </p:cNvSpPr>
          <p:nvPr>
            <p:ph type="body" idx="1"/>
          </p:nvPr>
        </p:nvSpPr>
        <p:spPr>
          <a:xfrm>
            <a:off x="5528734" y="1404337"/>
            <a:ext cx="6583679" cy="6931376"/>
          </a:xfrm>
          <a:prstGeom prst="rect">
            <a:avLst/>
          </a:prstGeom>
          <a:noFill/>
          <a:ln>
            <a:noFill/>
          </a:ln>
        </p:spPr>
        <p:txBody>
          <a:bodyPr lIns="68575" tIns="68575" rIns="68575" bIns="68575" anchor="t" anchorCtr="0"/>
          <a:lstStyle>
            <a:lvl1pPr marL="252867" marR="0" lvl="0" indent="-36124" algn="l" rtl="0">
              <a:lnSpc>
                <a:spcPct val="90000"/>
              </a:lnSpc>
              <a:spcBef>
                <a:spcPts val="1138"/>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1pPr>
            <a:lvl2pPr marL="740540" marR="0" lvl="1" indent="-54186" algn="l" rtl="0">
              <a:lnSpc>
                <a:spcPct val="90000"/>
              </a:lnSpc>
              <a:spcBef>
                <a:spcPts val="569"/>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2pPr>
            <a:lvl3pPr marL="1228212" marR="0" lvl="2"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3pPr>
            <a:lvl4pPr marL="1715884" marR="0" lvl="3"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4pPr>
            <a:lvl5pPr marL="2203557" marR="0" lvl="4"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5pPr>
            <a:lvl6pPr marL="2691229" marR="0" lvl="5"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6pPr>
            <a:lvl7pPr marL="3178901" marR="0" lvl="6"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7pPr>
            <a:lvl8pPr marL="3666574" marR="0" lvl="7"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8pPr>
            <a:lvl9pPr marL="4154246" marR="0" lvl="8"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2"/>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35506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502400" y="-238"/>
            <a:ext cx="6502400" cy="9753600"/>
          </a:xfrm>
          <a:prstGeom prst="rect">
            <a:avLst/>
          </a:prstGeom>
          <a:solidFill>
            <a:schemeClr val="lt2"/>
          </a:solidFill>
          <a:ln>
            <a:noFill/>
          </a:ln>
        </p:spPr>
        <p:txBody>
          <a:bodyPr lIns="130027" tIns="130027" rIns="130027" bIns="130027" anchor="ctr" anchorCtr="0">
            <a:noAutofit/>
          </a:bodyPr>
          <a:lstStyle/>
          <a:p>
            <a:pPr lvl="0">
              <a:spcBef>
                <a:spcPts val="0"/>
              </a:spcBef>
              <a:buNone/>
            </a:pPr>
            <a:endParaRPr sz="2560"/>
          </a:p>
        </p:txBody>
      </p:sp>
      <p:sp>
        <p:nvSpPr>
          <p:cNvPr id="37" name="Shape 37"/>
          <p:cNvSpPr txBox="1">
            <a:spLocks noGrp="1"/>
          </p:cNvSpPr>
          <p:nvPr>
            <p:ph type="title"/>
          </p:nvPr>
        </p:nvSpPr>
        <p:spPr>
          <a:xfrm>
            <a:off x="377600" y="2338465"/>
            <a:ext cx="5753173" cy="2810880"/>
          </a:xfrm>
          <a:prstGeom prst="rect">
            <a:avLst/>
          </a:prstGeom>
        </p:spPr>
        <p:txBody>
          <a:bodyPr lIns="91425" tIns="91425" rIns="91425" bIns="91425" anchor="b" anchorCtr="0"/>
          <a:lstStyle>
            <a:lvl1pPr lvl="0" algn="ctr">
              <a:spcBef>
                <a:spcPts val="0"/>
              </a:spcBef>
              <a:buSzPct val="100000"/>
              <a:defRPr sz="5973"/>
            </a:lvl1pPr>
            <a:lvl2pPr lvl="1" algn="ctr">
              <a:spcBef>
                <a:spcPts val="0"/>
              </a:spcBef>
              <a:buSzPct val="100000"/>
              <a:defRPr sz="5973"/>
            </a:lvl2pPr>
            <a:lvl3pPr lvl="2" algn="ctr">
              <a:spcBef>
                <a:spcPts val="0"/>
              </a:spcBef>
              <a:buSzPct val="100000"/>
              <a:defRPr sz="5973"/>
            </a:lvl3pPr>
            <a:lvl4pPr lvl="3" algn="ctr">
              <a:spcBef>
                <a:spcPts val="0"/>
              </a:spcBef>
              <a:buSzPct val="100000"/>
              <a:defRPr sz="5973"/>
            </a:lvl4pPr>
            <a:lvl5pPr lvl="4" algn="ctr">
              <a:spcBef>
                <a:spcPts val="0"/>
              </a:spcBef>
              <a:buSzPct val="100000"/>
              <a:defRPr sz="5973"/>
            </a:lvl5pPr>
            <a:lvl6pPr lvl="5" algn="ctr">
              <a:spcBef>
                <a:spcPts val="0"/>
              </a:spcBef>
              <a:buSzPct val="100000"/>
              <a:defRPr sz="5973"/>
            </a:lvl6pPr>
            <a:lvl7pPr lvl="6" algn="ctr">
              <a:spcBef>
                <a:spcPts val="0"/>
              </a:spcBef>
              <a:buSzPct val="100000"/>
              <a:defRPr sz="5973"/>
            </a:lvl7pPr>
            <a:lvl8pPr lvl="7" algn="ctr">
              <a:spcBef>
                <a:spcPts val="0"/>
              </a:spcBef>
              <a:buSzPct val="100000"/>
              <a:defRPr sz="5973"/>
            </a:lvl8pPr>
            <a:lvl9pPr lvl="8" algn="ctr">
              <a:spcBef>
                <a:spcPts val="0"/>
              </a:spcBef>
              <a:buSzPct val="100000"/>
              <a:defRPr sz="5973"/>
            </a:lvl9pPr>
          </a:lstStyle>
          <a:p>
            <a:endParaRPr/>
          </a:p>
        </p:txBody>
      </p:sp>
      <p:sp>
        <p:nvSpPr>
          <p:cNvPr id="38" name="Shape 38"/>
          <p:cNvSpPr txBox="1">
            <a:spLocks noGrp="1"/>
          </p:cNvSpPr>
          <p:nvPr>
            <p:ph type="subTitle" idx="1"/>
          </p:nvPr>
        </p:nvSpPr>
        <p:spPr>
          <a:xfrm>
            <a:off x="377600" y="5315460"/>
            <a:ext cx="5753173" cy="2342116"/>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987"/>
            </a:lvl1pPr>
            <a:lvl2pPr lvl="1" algn="ctr">
              <a:lnSpc>
                <a:spcPct val="100000"/>
              </a:lnSpc>
              <a:spcBef>
                <a:spcPts val="0"/>
              </a:spcBef>
              <a:spcAft>
                <a:spcPts val="0"/>
              </a:spcAft>
              <a:buSzPct val="100000"/>
              <a:buNone/>
              <a:defRPr sz="2987"/>
            </a:lvl2pPr>
            <a:lvl3pPr lvl="2" algn="ctr">
              <a:lnSpc>
                <a:spcPct val="100000"/>
              </a:lnSpc>
              <a:spcBef>
                <a:spcPts val="0"/>
              </a:spcBef>
              <a:spcAft>
                <a:spcPts val="0"/>
              </a:spcAft>
              <a:buSzPct val="100000"/>
              <a:buNone/>
              <a:defRPr sz="2987"/>
            </a:lvl3pPr>
            <a:lvl4pPr lvl="3" algn="ctr">
              <a:lnSpc>
                <a:spcPct val="100000"/>
              </a:lnSpc>
              <a:spcBef>
                <a:spcPts val="0"/>
              </a:spcBef>
              <a:spcAft>
                <a:spcPts val="0"/>
              </a:spcAft>
              <a:buSzPct val="100000"/>
              <a:buNone/>
              <a:defRPr sz="2987"/>
            </a:lvl4pPr>
            <a:lvl5pPr lvl="4" algn="ctr">
              <a:lnSpc>
                <a:spcPct val="100000"/>
              </a:lnSpc>
              <a:spcBef>
                <a:spcPts val="0"/>
              </a:spcBef>
              <a:spcAft>
                <a:spcPts val="0"/>
              </a:spcAft>
              <a:buSzPct val="100000"/>
              <a:buNone/>
              <a:defRPr sz="2987"/>
            </a:lvl5pPr>
            <a:lvl6pPr lvl="5" algn="ctr">
              <a:lnSpc>
                <a:spcPct val="100000"/>
              </a:lnSpc>
              <a:spcBef>
                <a:spcPts val="0"/>
              </a:spcBef>
              <a:spcAft>
                <a:spcPts val="0"/>
              </a:spcAft>
              <a:buSzPct val="100000"/>
              <a:buNone/>
              <a:defRPr sz="2987"/>
            </a:lvl6pPr>
            <a:lvl7pPr lvl="6" algn="ctr">
              <a:lnSpc>
                <a:spcPct val="100000"/>
              </a:lnSpc>
              <a:spcBef>
                <a:spcPts val="0"/>
              </a:spcBef>
              <a:spcAft>
                <a:spcPts val="0"/>
              </a:spcAft>
              <a:buSzPct val="100000"/>
              <a:buNone/>
              <a:defRPr sz="2987"/>
            </a:lvl7pPr>
            <a:lvl8pPr lvl="7" algn="ctr">
              <a:lnSpc>
                <a:spcPct val="100000"/>
              </a:lnSpc>
              <a:spcBef>
                <a:spcPts val="0"/>
              </a:spcBef>
              <a:spcAft>
                <a:spcPts val="0"/>
              </a:spcAft>
              <a:buSzPct val="100000"/>
              <a:buNone/>
              <a:defRPr sz="2987"/>
            </a:lvl8pPr>
            <a:lvl9pPr lvl="8" algn="ctr">
              <a:lnSpc>
                <a:spcPct val="100000"/>
              </a:lnSpc>
              <a:spcBef>
                <a:spcPts val="0"/>
              </a:spcBef>
              <a:spcAft>
                <a:spcPts val="0"/>
              </a:spcAft>
              <a:buSzPct val="100000"/>
              <a:buNone/>
              <a:defRPr sz="2987"/>
            </a:lvl9pPr>
          </a:lstStyle>
          <a:p>
            <a:endParaRPr/>
          </a:p>
        </p:txBody>
      </p:sp>
      <p:sp>
        <p:nvSpPr>
          <p:cNvPr id="39" name="Shape 39"/>
          <p:cNvSpPr txBox="1">
            <a:spLocks noGrp="1"/>
          </p:cNvSpPr>
          <p:nvPr>
            <p:ph type="body" idx="2"/>
          </p:nvPr>
        </p:nvSpPr>
        <p:spPr>
          <a:xfrm>
            <a:off x="7025067" y="1373060"/>
            <a:ext cx="5457067" cy="7007004"/>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13356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36" name="Shape 136"/>
          <p:cNvSpPr txBox="1">
            <a:spLocks noGrp="1"/>
          </p:cNvSpPr>
          <p:nvPr>
            <p:ph type="body" idx="1"/>
          </p:nvPr>
        </p:nvSpPr>
        <p:spPr>
          <a:xfrm>
            <a:off x="894082" y="2596445"/>
            <a:ext cx="11216639"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2209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87308" y="2431626"/>
            <a:ext cx="11216639" cy="4057225"/>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2" name="Shape 142"/>
          <p:cNvSpPr txBox="1">
            <a:spLocks noGrp="1"/>
          </p:cNvSpPr>
          <p:nvPr>
            <p:ph type="body" idx="1"/>
          </p:nvPr>
        </p:nvSpPr>
        <p:spPr>
          <a:xfrm>
            <a:off x="887308" y="6527237"/>
            <a:ext cx="11216639" cy="2133599"/>
          </a:xfrm>
          <a:prstGeom prst="rect">
            <a:avLst/>
          </a:prstGeom>
          <a:noFill/>
          <a:ln>
            <a:noFill/>
          </a:ln>
        </p:spPr>
        <p:txBody>
          <a:bodyPr lIns="68575" tIns="68575" rIns="68575" bIns="68575" anchor="t" anchorCtr="0"/>
          <a:lstStyle>
            <a:lvl1pPr marL="0" marR="0" lvl="0" indent="0" algn="l" rtl="0">
              <a:lnSpc>
                <a:spcPct val="90000"/>
              </a:lnSpc>
              <a:spcBef>
                <a:spcPts val="1138"/>
              </a:spcBef>
              <a:buClr>
                <a:srgbClr val="888888"/>
              </a:buClr>
              <a:buFont typeface="Arial"/>
              <a:buNone/>
              <a:defRPr sz="2560" b="0" i="0" u="none" strike="noStrike" cap="none">
                <a:solidFill>
                  <a:srgbClr val="888888"/>
                </a:solidFill>
                <a:latin typeface="Calibri"/>
                <a:ea typeface="Calibri"/>
                <a:cs typeface="Calibri"/>
                <a:sym typeface="Calibri"/>
              </a:defRPr>
            </a:lvl1pPr>
            <a:lvl2pPr marL="487672" marR="0" lvl="1" indent="0" algn="l" rtl="0">
              <a:lnSpc>
                <a:spcPct val="90000"/>
              </a:lnSpc>
              <a:spcBef>
                <a:spcPts val="569"/>
              </a:spcBef>
              <a:buClr>
                <a:srgbClr val="888888"/>
              </a:buClr>
              <a:buFont typeface="Arial"/>
              <a:buNone/>
              <a:defRPr sz="2133" b="0" i="0" u="none" strike="noStrike" cap="none">
                <a:solidFill>
                  <a:srgbClr val="888888"/>
                </a:solidFill>
                <a:latin typeface="Calibri"/>
                <a:ea typeface="Calibri"/>
                <a:cs typeface="Calibri"/>
                <a:sym typeface="Calibri"/>
              </a:defRPr>
            </a:lvl2pPr>
            <a:lvl3pPr marL="975345" marR="0" lvl="2" indent="0" algn="l" rtl="0">
              <a:lnSpc>
                <a:spcPct val="90000"/>
              </a:lnSpc>
              <a:spcBef>
                <a:spcPts val="569"/>
              </a:spcBef>
              <a:buClr>
                <a:srgbClr val="888888"/>
              </a:buClr>
              <a:buFont typeface="Arial"/>
              <a:buNone/>
              <a:defRPr sz="1991" b="0" i="0" u="none" strike="noStrike" cap="none">
                <a:solidFill>
                  <a:srgbClr val="888888"/>
                </a:solidFill>
                <a:latin typeface="Calibri"/>
                <a:ea typeface="Calibri"/>
                <a:cs typeface="Calibri"/>
                <a:sym typeface="Calibri"/>
              </a:defRPr>
            </a:lvl3pPr>
            <a:lvl4pPr marL="1463017" marR="0" lvl="3"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4pPr>
            <a:lvl5pPr marL="1950690" marR="0" lvl="4"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5pPr>
            <a:lvl6pPr marL="2438362" marR="0" lvl="5"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6pPr>
            <a:lvl7pPr marL="2926034" marR="0" lvl="6"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7pPr>
            <a:lvl8pPr marL="3413707" marR="0" lvl="7"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8pPr>
            <a:lvl9pPr marL="3901379" marR="0" lvl="8"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9pPr>
          </a:lstStyle>
          <a:p>
            <a:endParaRPr/>
          </a:p>
        </p:txBody>
      </p:sp>
      <p:sp>
        <p:nvSpPr>
          <p:cNvPr id="143" name="Shape 14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2777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8" name="Shape 148"/>
          <p:cNvSpPr txBox="1">
            <a:spLocks noGrp="1"/>
          </p:cNvSpPr>
          <p:nvPr>
            <p:ph type="body" idx="1"/>
          </p:nvPr>
        </p:nvSpPr>
        <p:spPr>
          <a:xfrm>
            <a:off x="894080" y="2596445"/>
            <a:ext cx="5527040"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2"/>
          </p:nvPr>
        </p:nvSpPr>
        <p:spPr>
          <a:xfrm>
            <a:off x="6583680" y="2596445"/>
            <a:ext cx="5527040"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695717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4" name="Shape 164"/>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3574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9" name="Shape 169"/>
          <p:cNvSpPr>
            <a:spLocks noGrp="1"/>
          </p:cNvSpPr>
          <p:nvPr>
            <p:ph type="pic" idx="2"/>
          </p:nvPr>
        </p:nvSpPr>
        <p:spPr>
          <a:xfrm>
            <a:off x="5528734" y="1404337"/>
            <a:ext cx="6583679" cy="6931376"/>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SzPct val="45833"/>
              <a:buFont typeface="Arial"/>
              <a:buNone/>
              <a:defRPr sz="3413"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SzPct val="52380"/>
              <a:buFont typeface="Arial"/>
              <a:buNone/>
              <a:defRPr sz="2987"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SzPct val="61111"/>
              <a:buFont typeface="Arial"/>
              <a:buNone/>
              <a:defRPr sz="256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SzPct val="73333"/>
              <a:buFont typeface="Arial"/>
              <a:buNone/>
              <a:defRPr sz="2133"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5036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76" name="Shape 176"/>
          <p:cNvSpPr txBox="1">
            <a:spLocks noGrp="1"/>
          </p:cNvSpPr>
          <p:nvPr>
            <p:ph type="body" idx="1"/>
          </p:nvPr>
        </p:nvSpPr>
        <p:spPr>
          <a:xfrm rot="5400000">
            <a:off x="3408117" y="82411"/>
            <a:ext cx="6188568" cy="11216639"/>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718197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rot="5400000">
            <a:off x="6575779" y="3250071"/>
            <a:ext cx="8265724" cy="2804159"/>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82" name="Shape 182"/>
          <p:cNvSpPr txBox="1">
            <a:spLocks noGrp="1"/>
          </p:cNvSpPr>
          <p:nvPr>
            <p:ph type="body" idx="1"/>
          </p:nvPr>
        </p:nvSpPr>
        <p:spPr>
          <a:xfrm rot="5400000">
            <a:off x="886179" y="527192"/>
            <a:ext cx="8265724" cy="8249919"/>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06343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72" indent="0" algn="ctr">
              <a:buNone/>
              <a:defRPr sz="2133"/>
            </a:lvl2pPr>
            <a:lvl3pPr marL="975345" indent="0" algn="ctr">
              <a:buNone/>
              <a:defRPr sz="1920"/>
            </a:lvl3pPr>
            <a:lvl4pPr marL="1463017" indent="0" algn="ctr">
              <a:buNone/>
              <a:defRPr sz="1707"/>
            </a:lvl4pPr>
            <a:lvl5pPr marL="1950690" indent="0" algn="ctr">
              <a:buNone/>
              <a:defRPr sz="1707"/>
            </a:lvl5pPr>
            <a:lvl6pPr marL="2438362" indent="0" algn="ctr">
              <a:buNone/>
              <a:defRPr sz="1707"/>
            </a:lvl6pPr>
            <a:lvl7pPr marL="2926034" indent="0" algn="ctr">
              <a:buNone/>
              <a:defRPr sz="1707"/>
            </a:lvl7pPr>
            <a:lvl8pPr marL="3413707" indent="0" algn="ctr">
              <a:buNone/>
              <a:defRPr sz="1707"/>
            </a:lvl8pPr>
            <a:lvl9pPr marL="3901379"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961001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440051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2560">
                <a:solidFill>
                  <a:schemeClr val="tx1">
                    <a:tint val="75000"/>
                  </a:schemeClr>
                </a:solidFill>
              </a:defRPr>
            </a:lvl1pPr>
            <a:lvl2pPr marL="487672" indent="0">
              <a:buNone/>
              <a:defRPr sz="2133">
                <a:solidFill>
                  <a:schemeClr val="tx1">
                    <a:tint val="75000"/>
                  </a:schemeClr>
                </a:solidFill>
              </a:defRPr>
            </a:lvl2pPr>
            <a:lvl3pPr marL="975345" indent="0">
              <a:buNone/>
              <a:defRPr sz="1920">
                <a:solidFill>
                  <a:schemeClr val="tx1">
                    <a:tint val="75000"/>
                  </a:schemeClr>
                </a:solidFill>
              </a:defRPr>
            </a:lvl3pPr>
            <a:lvl4pPr marL="1463017" indent="0">
              <a:buNone/>
              <a:defRPr sz="1707">
                <a:solidFill>
                  <a:schemeClr val="tx1">
                    <a:tint val="75000"/>
                  </a:schemeClr>
                </a:solidFill>
              </a:defRPr>
            </a:lvl4pPr>
            <a:lvl5pPr marL="1950690" indent="0">
              <a:buNone/>
              <a:defRPr sz="1707">
                <a:solidFill>
                  <a:schemeClr val="tx1">
                    <a:tint val="75000"/>
                  </a:schemeClr>
                </a:solidFill>
              </a:defRPr>
            </a:lvl5pPr>
            <a:lvl6pPr marL="2438362" indent="0">
              <a:buNone/>
              <a:defRPr sz="1707">
                <a:solidFill>
                  <a:schemeClr val="tx1">
                    <a:tint val="75000"/>
                  </a:schemeClr>
                </a:solidFill>
              </a:defRPr>
            </a:lvl6pPr>
            <a:lvl7pPr marL="2926034" indent="0">
              <a:buNone/>
              <a:defRPr sz="1707">
                <a:solidFill>
                  <a:schemeClr val="tx1">
                    <a:tint val="75000"/>
                  </a:schemeClr>
                </a:solidFill>
              </a:defRPr>
            </a:lvl7pPr>
            <a:lvl8pPr marL="3413707" indent="0">
              <a:buNone/>
              <a:defRPr sz="1707">
                <a:solidFill>
                  <a:schemeClr val="tx1">
                    <a:tint val="75000"/>
                  </a:schemeClr>
                </a:solidFill>
              </a:defRPr>
            </a:lvl8pPr>
            <a:lvl9pPr marL="3901379"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54633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43307" y="8022424"/>
            <a:ext cx="8531627" cy="1147449"/>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7392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7337588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2560" b="1"/>
            </a:lvl1pPr>
            <a:lvl2pPr marL="487672" indent="0">
              <a:buNone/>
              <a:defRPr sz="2133" b="1"/>
            </a:lvl2pPr>
            <a:lvl3pPr marL="975345" indent="0">
              <a:buNone/>
              <a:defRPr sz="1920" b="1"/>
            </a:lvl3pPr>
            <a:lvl4pPr marL="1463017" indent="0">
              <a:buNone/>
              <a:defRPr sz="1707" b="1"/>
            </a:lvl4pPr>
            <a:lvl5pPr marL="1950690" indent="0">
              <a:buNone/>
              <a:defRPr sz="1707" b="1"/>
            </a:lvl5pPr>
            <a:lvl6pPr marL="2438362" indent="0">
              <a:buNone/>
              <a:defRPr sz="1707" b="1"/>
            </a:lvl6pPr>
            <a:lvl7pPr marL="2926034" indent="0">
              <a:buNone/>
              <a:defRPr sz="1707" b="1"/>
            </a:lvl7pPr>
            <a:lvl8pPr marL="3413707" indent="0">
              <a:buNone/>
              <a:defRPr sz="1707" b="1"/>
            </a:lvl8pPr>
            <a:lvl9pPr marL="3901379"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DBF1D1-4BB1-C541-ABAD-10C7FA6A9239}" type="datetimeFigureOut">
              <a:rPr lang="en-US" smtClean="0"/>
              <a:t>7/15/21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567677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DBF1D1-4BB1-C541-ABAD-10C7FA6A9239}" type="datetimeFigureOut">
              <a:rPr lang="en-US" smtClean="0"/>
              <a:t>7/15/21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075895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BF1D1-4BB1-C541-ABAD-10C7FA6A9239}" type="datetimeFigureOut">
              <a:rPr lang="en-US" smtClean="0"/>
              <a:t>7/15/21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3391606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9880845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40"/>
            <a:ext cx="6583680" cy="6931378"/>
          </a:xfrm>
        </p:spPr>
        <p:txBody>
          <a:bodyPr/>
          <a:lstStyle>
            <a:lvl1pPr marL="0" indent="0">
              <a:buNone/>
              <a:defRPr sz="3413"/>
            </a:lvl1pPr>
            <a:lvl2pPr marL="487672" indent="0">
              <a:buNone/>
              <a:defRPr sz="2987"/>
            </a:lvl2pPr>
            <a:lvl3pPr marL="975345" indent="0">
              <a:buNone/>
              <a:defRPr sz="2560"/>
            </a:lvl3pPr>
            <a:lvl4pPr marL="1463017" indent="0">
              <a:buNone/>
              <a:defRPr sz="2133"/>
            </a:lvl4pPr>
            <a:lvl5pPr marL="1950690" indent="0">
              <a:buNone/>
              <a:defRPr sz="2133"/>
            </a:lvl5pPr>
            <a:lvl6pPr marL="2438362" indent="0">
              <a:buNone/>
              <a:defRPr sz="2133"/>
            </a:lvl6pPr>
            <a:lvl7pPr marL="2926034" indent="0">
              <a:buNone/>
              <a:defRPr sz="2133"/>
            </a:lvl7pPr>
            <a:lvl8pPr marL="3413707" indent="0">
              <a:buNone/>
              <a:defRPr sz="2133"/>
            </a:lvl8pPr>
            <a:lvl9pPr marL="3901379"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72" indent="0">
              <a:buNone/>
              <a:defRPr sz="1493"/>
            </a:lvl2pPr>
            <a:lvl3pPr marL="975345" indent="0">
              <a:buNone/>
              <a:defRPr sz="1280"/>
            </a:lvl3pPr>
            <a:lvl4pPr marL="1463017" indent="0">
              <a:buNone/>
              <a:defRPr sz="1067"/>
            </a:lvl4pPr>
            <a:lvl5pPr marL="1950690" indent="0">
              <a:buNone/>
              <a:defRPr sz="1067"/>
            </a:lvl5pPr>
            <a:lvl6pPr marL="2438362" indent="0">
              <a:buNone/>
              <a:defRPr sz="1067"/>
            </a:lvl6pPr>
            <a:lvl7pPr marL="2926034" indent="0">
              <a:buNone/>
              <a:defRPr sz="1067"/>
            </a:lvl7pPr>
            <a:lvl8pPr marL="3413707" indent="0">
              <a:buNone/>
              <a:defRPr sz="1067"/>
            </a:lvl8pPr>
            <a:lvl9pPr marL="390137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7DBF1D1-4BB1-C541-ABAD-10C7FA6A9239}" type="datetimeFigureOut">
              <a:rPr lang="en-US" smtClean="0"/>
              <a:t>7/15/21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197453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3769518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BF1D1-4BB1-C541-ABAD-10C7FA6A9239}" type="datetimeFigureOut">
              <a:rPr lang="en-US" smtClean="0"/>
              <a:t>7/15/21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303F6-65A0-D441-BFA4-6CEB64A0C94B}" type="slidenum">
              <a:rPr lang="en-US" smtClean="0"/>
              <a:t>‹#›</a:t>
            </a:fld>
            <a:endParaRPr lang="en-US"/>
          </a:p>
        </p:txBody>
      </p:sp>
    </p:spTree>
    <p:extLst>
      <p:ext uri="{BB962C8B-B14F-4D97-AF65-F5344CB8AC3E}">
        <p14:creationId xmlns:p14="http://schemas.microsoft.com/office/powerpoint/2010/main" val="2909108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43307" y="4078649"/>
            <a:ext cx="12118187" cy="1596302"/>
          </a:xfrm>
          <a:prstGeom prst="rect">
            <a:avLst/>
          </a:prstGeom>
        </p:spPr>
        <p:txBody>
          <a:bodyPr lIns="91425" tIns="91425" rIns="91425" bIns="91425" anchor="ctr" anchorCtr="0"/>
          <a:lstStyle>
            <a:lvl1pPr lvl="0" algn="ctr">
              <a:spcBef>
                <a:spcPts val="0"/>
              </a:spcBef>
              <a:buSzPct val="100000"/>
              <a:defRPr sz="5120"/>
            </a:lvl1pPr>
            <a:lvl2pPr lvl="1" algn="ctr">
              <a:spcBef>
                <a:spcPts val="0"/>
              </a:spcBef>
              <a:buSzPct val="100000"/>
              <a:defRPr sz="5120"/>
            </a:lvl2pPr>
            <a:lvl3pPr lvl="2" algn="ctr">
              <a:spcBef>
                <a:spcPts val="0"/>
              </a:spcBef>
              <a:buSzPct val="100000"/>
              <a:defRPr sz="5120"/>
            </a:lvl3pPr>
            <a:lvl4pPr lvl="3" algn="ctr">
              <a:spcBef>
                <a:spcPts val="0"/>
              </a:spcBef>
              <a:buSzPct val="100000"/>
              <a:defRPr sz="5120"/>
            </a:lvl4pPr>
            <a:lvl5pPr lvl="4" algn="ctr">
              <a:spcBef>
                <a:spcPts val="0"/>
              </a:spcBef>
              <a:buSzPct val="100000"/>
              <a:defRPr sz="5120"/>
            </a:lvl5pPr>
            <a:lvl6pPr lvl="5" algn="ctr">
              <a:spcBef>
                <a:spcPts val="0"/>
              </a:spcBef>
              <a:buSzPct val="100000"/>
              <a:defRPr sz="5120"/>
            </a:lvl6pPr>
            <a:lvl7pPr lvl="6" algn="ctr">
              <a:spcBef>
                <a:spcPts val="0"/>
              </a:spcBef>
              <a:buSzPct val="100000"/>
              <a:defRPr sz="5120"/>
            </a:lvl7pPr>
            <a:lvl8pPr lvl="7" algn="ctr">
              <a:spcBef>
                <a:spcPts val="0"/>
              </a:spcBef>
              <a:buSzPct val="100000"/>
              <a:defRPr sz="5120"/>
            </a:lvl8pPr>
            <a:lvl9pPr lvl="8" algn="ctr">
              <a:spcBef>
                <a:spcPts val="0"/>
              </a:spcBef>
              <a:buSzPct val="100000"/>
              <a:defRPr sz="5120"/>
            </a:lvl9pPr>
          </a:lstStyle>
          <a:p>
            <a:endParaRPr/>
          </a:p>
        </p:txBody>
      </p:sp>
      <p:sp>
        <p:nvSpPr>
          <p:cNvPr id="15" name="Shape 15"/>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865882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43307" y="200060"/>
            <a:ext cx="12118187" cy="1086009"/>
          </a:xfrm>
          <a:prstGeom prst="rect">
            <a:avLst/>
          </a:prstGeom>
        </p:spPr>
        <p:txBody>
          <a:bodyPr lIns="91425" tIns="91425" rIns="91425" bIns="91425" anchor="t" anchorCtr="0"/>
          <a:lstStyle>
            <a:lvl1pPr lvl="0" algn="ctr">
              <a:spcBef>
                <a:spcPts val="0"/>
              </a:spcBef>
              <a:buFont typeface="Calibri"/>
              <a:defRPr b="1">
                <a:latin typeface="Calibri"/>
                <a:ea typeface="Calibri"/>
                <a:cs typeface="Calibri"/>
                <a:sym typeface="Calibri"/>
              </a:defRPr>
            </a:lvl1pPr>
            <a:lvl2pPr lvl="1">
              <a:spcBef>
                <a:spcPts val="0"/>
              </a:spcBef>
              <a:buFont typeface="Calibri"/>
              <a:defRPr>
                <a:latin typeface="Calibri"/>
                <a:ea typeface="Calibri"/>
                <a:cs typeface="Calibri"/>
                <a:sym typeface="Calibri"/>
              </a:defRPr>
            </a:lvl2pPr>
            <a:lvl3pPr lvl="2">
              <a:spcBef>
                <a:spcPts val="0"/>
              </a:spcBef>
              <a:buFont typeface="Calibri"/>
              <a:defRPr>
                <a:latin typeface="Calibri"/>
                <a:ea typeface="Calibri"/>
                <a:cs typeface="Calibri"/>
                <a:sym typeface="Calibri"/>
              </a:defRPr>
            </a:lvl3pPr>
            <a:lvl4pPr lvl="3">
              <a:spcBef>
                <a:spcPts val="0"/>
              </a:spcBef>
              <a:buFont typeface="Calibri"/>
              <a:defRPr>
                <a:latin typeface="Calibri"/>
                <a:ea typeface="Calibri"/>
                <a:cs typeface="Calibri"/>
                <a:sym typeface="Calibri"/>
              </a:defRPr>
            </a:lvl4pPr>
            <a:lvl5pPr lvl="4">
              <a:spcBef>
                <a:spcPts val="0"/>
              </a:spcBef>
              <a:buFont typeface="Calibri"/>
              <a:defRPr>
                <a:latin typeface="Calibri"/>
                <a:ea typeface="Calibri"/>
                <a:cs typeface="Calibri"/>
                <a:sym typeface="Calibri"/>
              </a:defRPr>
            </a:lvl5pPr>
            <a:lvl6pPr lvl="5">
              <a:spcBef>
                <a:spcPts val="0"/>
              </a:spcBef>
              <a:buFont typeface="Calibri"/>
              <a:defRPr>
                <a:latin typeface="Calibri"/>
                <a:ea typeface="Calibri"/>
                <a:cs typeface="Calibri"/>
                <a:sym typeface="Calibri"/>
              </a:defRPr>
            </a:lvl6pPr>
            <a:lvl7pPr lvl="6">
              <a:spcBef>
                <a:spcPts val="0"/>
              </a:spcBef>
              <a:buFont typeface="Calibri"/>
              <a:defRPr>
                <a:latin typeface="Calibri"/>
                <a:ea typeface="Calibri"/>
                <a:cs typeface="Calibri"/>
                <a:sym typeface="Calibri"/>
              </a:defRPr>
            </a:lvl7pPr>
            <a:lvl8pPr lvl="7">
              <a:spcBef>
                <a:spcPts val="0"/>
              </a:spcBef>
              <a:buFont typeface="Calibri"/>
              <a:defRPr>
                <a:latin typeface="Calibri"/>
                <a:ea typeface="Calibri"/>
                <a:cs typeface="Calibri"/>
                <a:sym typeface="Calibri"/>
              </a:defRPr>
            </a:lvl8pPr>
            <a:lvl9pPr lvl="8">
              <a:spcBef>
                <a:spcPts val="0"/>
              </a:spcBef>
              <a:buFont typeface="Calibri"/>
              <a:defRPr>
                <a:latin typeface="Calibri"/>
                <a:ea typeface="Calibri"/>
                <a:cs typeface="Calibri"/>
                <a:sym typeface="Calibri"/>
              </a:defRPr>
            </a:lvl9pPr>
          </a:lstStyle>
          <a:p>
            <a:endParaRPr/>
          </a:p>
        </p:txBody>
      </p:sp>
      <p:sp>
        <p:nvSpPr>
          <p:cNvPr id="75" name="Shape 75"/>
          <p:cNvSpPr txBox="1">
            <a:spLocks noGrp="1"/>
          </p:cNvSpPr>
          <p:nvPr>
            <p:ph type="body" idx="1"/>
          </p:nvPr>
        </p:nvSpPr>
        <p:spPr>
          <a:xfrm>
            <a:off x="443307" y="2185433"/>
            <a:ext cx="12118187" cy="647850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6" name="Shape 76"/>
          <p:cNvSpPr txBox="1">
            <a:spLocks noGrp="1"/>
          </p:cNvSpPr>
          <p:nvPr>
            <p:ph type="sldNum" idx="12"/>
          </p:nvPr>
        </p:nvSpPr>
        <p:spPr>
          <a:xfrm>
            <a:off x="12049717" y="8842839"/>
            <a:ext cx="780373" cy="746382"/>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
        <p:nvSpPr>
          <p:cNvPr id="77" name="Shape 77"/>
          <p:cNvSpPr/>
          <p:nvPr/>
        </p:nvSpPr>
        <p:spPr>
          <a:xfrm>
            <a:off x="0" y="1563212"/>
            <a:ext cx="13004800" cy="366933"/>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lvl="0">
              <a:spcBef>
                <a:spcPts val="0"/>
              </a:spcBef>
              <a:buNone/>
            </a:pPr>
            <a:endParaRPr sz="2560"/>
          </a:p>
        </p:txBody>
      </p:sp>
    </p:spTree>
    <p:extLst>
      <p:ext uri="{BB962C8B-B14F-4D97-AF65-F5344CB8AC3E}">
        <p14:creationId xmlns:p14="http://schemas.microsoft.com/office/powerpoint/2010/main" val="585527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975360" y="866989"/>
            <a:ext cx="11054080" cy="7802879"/>
          </a:xfrm>
          <a:prstGeom prst="rect">
            <a:avLst/>
          </a:prstGeom>
          <a:noFill/>
          <a:ln>
            <a:noFill/>
          </a:ln>
        </p:spPr>
        <p:txBody>
          <a:bodyPr lIns="91425" tIns="91425" rIns="91425" bIns="91425" anchor="t" anchorCtr="0"/>
          <a:lstStyle>
            <a:lvl1pPr marL="325115" marR="0" lvl="0" indent="-72248" algn="l" rtl="0">
              <a:lnSpc>
                <a:spcPct val="90000"/>
              </a:lnSpc>
              <a:spcBef>
                <a:spcPts val="1422"/>
              </a:spcBef>
              <a:buClr>
                <a:schemeClr val="dk1"/>
              </a:buClr>
              <a:buSzPct val="100000"/>
              <a:buFont typeface="Arial"/>
              <a:buChar char="•"/>
              <a:defRPr sz="3982" b="0" i="0" u="none" strike="noStrike" cap="none">
                <a:solidFill>
                  <a:schemeClr val="dk1"/>
                </a:solidFill>
                <a:latin typeface="Calibri"/>
                <a:ea typeface="Calibri"/>
                <a:cs typeface="Calibri"/>
                <a:sym typeface="Calibri"/>
              </a:defRPr>
            </a:lvl1pPr>
            <a:lvl2pPr marL="975345" marR="0" lvl="1" indent="-108372" algn="l" rtl="0">
              <a:lnSpc>
                <a:spcPct val="90000"/>
              </a:lnSpc>
              <a:spcBef>
                <a:spcPts val="711"/>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2pPr>
            <a:lvl3pPr marL="1625575" marR="0" lvl="2" indent="-144496" algn="l" rtl="0">
              <a:lnSpc>
                <a:spcPct val="90000"/>
              </a:lnSpc>
              <a:spcBef>
                <a:spcPts val="711"/>
              </a:spcBef>
              <a:buClr>
                <a:schemeClr val="dk1"/>
              </a:buClr>
              <a:buSzPct val="100000"/>
              <a:buFont typeface="Arial"/>
              <a:buChar char="•"/>
              <a:defRPr sz="2844" b="0" i="0" u="none" strike="noStrike" cap="none">
                <a:solidFill>
                  <a:schemeClr val="dk1"/>
                </a:solidFill>
                <a:latin typeface="Calibri"/>
                <a:ea typeface="Calibri"/>
                <a:cs typeface="Calibri"/>
                <a:sym typeface="Calibri"/>
              </a:defRPr>
            </a:lvl3pPr>
            <a:lvl4pPr marL="2275804" marR="0" lvl="3"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4pPr>
            <a:lvl5pPr marL="2926034" marR="0" lvl="4"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5pPr>
            <a:lvl6pPr marL="3576264" marR="0" lvl="5"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6pPr>
            <a:lvl7pPr marL="4226494" marR="0" lvl="6"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7pPr>
            <a:lvl8pPr marL="4876724" marR="0" lvl="7"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8pPr>
            <a:lvl9pPr marL="5526954" marR="0" lvl="8" indent="-162557" algn="l" rtl="0">
              <a:lnSpc>
                <a:spcPct val="90000"/>
              </a:lnSpc>
              <a:spcBef>
                <a:spcPts val="711"/>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975362" y="8778240"/>
            <a:ext cx="2709332" cy="650240"/>
          </a:xfrm>
          <a:prstGeom prst="rect">
            <a:avLst/>
          </a:prstGeom>
          <a:noFill/>
          <a:ln>
            <a:noFill/>
          </a:ln>
        </p:spPr>
        <p:txBody>
          <a:bodyPr lIns="91425" tIns="91425" rIns="91425" bIns="91425" anchor="ctr" anchorCtr="0"/>
          <a:lstStyle>
            <a:lvl1pPr marL="0" marR="0" lvl="0" indent="0" algn="l"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4443307" y="8778240"/>
            <a:ext cx="4118187" cy="650240"/>
          </a:xfrm>
          <a:prstGeom prst="rect">
            <a:avLst/>
          </a:prstGeom>
          <a:noFill/>
          <a:ln>
            <a:noFill/>
          </a:ln>
        </p:spPr>
        <p:txBody>
          <a:bodyPr lIns="91425" tIns="91425" rIns="91425" bIns="91425" anchor="ctr" anchorCtr="0"/>
          <a:lstStyle>
            <a:lvl1pPr marL="0" marR="0" lvl="0" indent="0" algn="ctr" rtl="0">
              <a:spcBef>
                <a:spcPts val="0"/>
              </a:spcBef>
              <a:buNone/>
              <a:defRPr sz="1707">
                <a:solidFill>
                  <a:srgbClr val="888888"/>
                </a:solidFill>
                <a:latin typeface="Calibri"/>
                <a:ea typeface="Calibri"/>
                <a:cs typeface="Calibri"/>
                <a:sym typeface="Calibri"/>
              </a:defRPr>
            </a:lvl1pPr>
            <a:lvl2pPr marL="650230" marR="0" lvl="1" indent="0" algn="l" rtl="0">
              <a:spcBef>
                <a:spcPts val="0"/>
              </a:spcBef>
              <a:buNone/>
              <a:defRPr sz="2560" b="0" i="0" u="none" strike="noStrike" cap="none">
                <a:solidFill>
                  <a:schemeClr val="dk1"/>
                </a:solidFill>
                <a:latin typeface="Calibri"/>
                <a:ea typeface="Calibri"/>
                <a:cs typeface="Calibri"/>
                <a:sym typeface="Calibri"/>
              </a:defRPr>
            </a:lvl2pPr>
            <a:lvl3pPr marL="1300460" marR="0" lvl="2" indent="0" algn="l" rtl="0">
              <a:spcBef>
                <a:spcPts val="0"/>
              </a:spcBef>
              <a:buNone/>
              <a:defRPr sz="2560" b="0" i="0" u="none" strike="noStrike" cap="none">
                <a:solidFill>
                  <a:schemeClr val="dk1"/>
                </a:solidFill>
                <a:latin typeface="Calibri"/>
                <a:ea typeface="Calibri"/>
                <a:cs typeface="Calibri"/>
                <a:sym typeface="Calibri"/>
              </a:defRPr>
            </a:lvl3pPr>
            <a:lvl4pPr marL="1950690" marR="0" lvl="3" indent="0" algn="l" rtl="0">
              <a:spcBef>
                <a:spcPts val="0"/>
              </a:spcBef>
              <a:buNone/>
              <a:defRPr sz="2560" b="0" i="0" u="none" strike="noStrike" cap="none">
                <a:solidFill>
                  <a:schemeClr val="dk1"/>
                </a:solidFill>
                <a:latin typeface="Calibri"/>
                <a:ea typeface="Calibri"/>
                <a:cs typeface="Calibri"/>
                <a:sym typeface="Calibri"/>
              </a:defRPr>
            </a:lvl4pPr>
            <a:lvl5pPr marL="2600919" marR="0" lvl="4" indent="0" algn="l" rtl="0">
              <a:spcBef>
                <a:spcPts val="0"/>
              </a:spcBef>
              <a:buNone/>
              <a:defRPr sz="2560" b="0" i="0" u="none" strike="noStrike" cap="none">
                <a:solidFill>
                  <a:schemeClr val="dk1"/>
                </a:solidFill>
                <a:latin typeface="Calibri"/>
                <a:ea typeface="Calibri"/>
                <a:cs typeface="Calibri"/>
                <a:sym typeface="Calibri"/>
              </a:defRPr>
            </a:lvl5pPr>
            <a:lvl6pPr marL="3251149" marR="0" lvl="5" indent="0" algn="l" rtl="0">
              <a:spcBef>
                <a:spcPts val="0"/>
              </a:spcBef>
              <a:buNone/>
              <a:defRPr sz="2560" b="0" i="0" u="none" strike="noStrike" cap="none">
                <a:solidFill>
                  <a:schemeClr val="dk1"/>
                </a:solidFill>
                <a:latin typeface="Calibri"/>
                <a:ea typeface="Calibri"/>
                <a:cs typeface="Calibri"/>
                <a:sym typeface="Calibri"/>
              </a:defRPr>
            </a:lvl6pPr>
            <a:lvl7pPr marL="3901379" marR="0" lvl="6" indent="0" algn="l" rtl="0">
              <a:spcBef>
                <a:spcPts val="0"/>
              </a:spcBef>
              <a:buNone/>
              <a:defRPr sz="2560" b="0" i="0" u="none" strike="noStrike" cap="none">
                <a:solidFill>
                  <a:schemeClr val="dk1"/>
                </a:solidFill>
                <a:latin typeface="Calibri"/>
                <a:ea typeface="Calibri"/>
                <a:cs typeface="Calibri"/>
                <a:sym typeface="Calibri"/>
              </a:defRPr>
            </a:lvl7pPr>
            <a:lvl8pPr marL="4551609" marR="0" lvl="7" indent="0" algn="l" rtl="0">
              <a:spcBef>
                <a:spcPts val="0"/>
              </a:spcBef>
              <a:buNone/>
              <a:defRPr sz="2560" b="0" i="0" u="none" strike="noStrike" cap="none">
                <a:solidFill>
                  <a:schemeClr val="dk1"/>
                </a:solidFill>
                <a:latin typeface="Calibri"/>
                <a:ea typeface="Calibri"/>
                <a:cs typeface="Calibri"/>
                <a:sym typeface="Calibri"/>
              </a:defRPr>
            </a:lvl8pPr>
            <a:lvl9pPr marL="5201839" marR="0" lvl="8" indent="0" algn="l" rtl="0">
              <a:spcBef>
                <a:spcPts val="0"/>
              </a:spcBef>
              <a:buNone/>
              <a:defRPr sz="256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9320109" y="8778240"/>
            <a:ext cx="2709332" cy="65024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707" smtClean="0">
                <a:solidFill>
                  <a:srgbClr val="888888"/>
                </a:solidFill>
                <a:latin typeface="Calibri"/>
                <a:ea typeface="Calibri"/>
                <a:cs typeface="Calibri"/>
                <a:sym typeface="Calibri"/>
              </a:rPr>
              <a:pPr algn="r">
                <a:buSzPct val="25000"/>
              </a:pPr>
              <a:t>‹#›</a:t>
            </a:fld>
            <a:endParaRPr lang="en" sz="1707">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792069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47" name="Shape 47"/>
          <p:cNvSpPr>
            <a:spLocks noGrp="1"/>
          </p:cNvSpPr>
          <p:nvPr>
            <p:ph type="sldNum" sz="quarter" idx="2"/>
          </p:nvPr>
        </p:nvSpPr>
        <p:spPr>
          <a:xfrm>
            <a:off x="11795802" y="9249981"/>
            <a:ext cx="314921" cy="317501"/>
          </a:xfrm>
          <a:prstGeom prst="rect">
            <a:avLst/>
          </a:prstGeom>
        </p:spPr>
        <p:txBody>
          <a:bodyPr/>
          <a:lstStyle>
            <a:lvl1pPr defTabSz="485751"/>
          </a:lstStyle>
          <a:p>
            <a:pPr lvl="0"/>
            <a:fld id="{86CB4B4D-7CA3-9044-876B-883B54F8677D}" type="slidenum">
              <a:t>‹#›</a:t>
            </a:fld>
            <a:endParaRPr/>
          </a:p>
        </p:txBody>
      </p:sp>
    </p:spTree>
    <p:extLst>
      <p:ext uri="{BB962C8B-B14F-4D97-AF65-F5344CB8AC3E}">
        <p14:creationId xmlns:p14="http://schemas.microsoft.com/office/powerpoint/2010/main" val="33474209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1625600" y="1596249"/>
            <a:ext cx="9753600" cy="3395698"/>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16" name="Shape 116"/>
          <p:cNvSpPr txBox="1">
            <a:spLocks noGrp="1"/>
          </p:cNvSpPr>
          <p:nvPr>
            <p:ph type="subTitle" idx="1"/>
          </p:nvPr>
        </p:nvSpPr>
        <p:spPr>
          <a:xfrm>
            <a:off x="1625600" y="5122899"/>
            <a:ext cx="9753600" cy="2354860"/>
          </a:xfrm>
          <a:prstGeom prst="rect">
            <a:avLst/>
          </a:prstGeom>
          <a:noFill/>
          <a:ln>
            <a:noFill/>
          </a:ln>
        </p:spPr>
        <p:txBody>
          <a:bodyPr lIns="68575" tIns="68575" rIns="68575" bIns="68575" anchor="t" anchorCtr="0"/>
          <a:lstStyle>
            <a:lvl1pPr marL="0" marR="0" lvl="0" indent="0" algn="ctr" rtl="0">
              <a:lnSpc>
                <a:spcPct val="90000"/>
              </a:lnSpc>
              <a:spcBef>
                <a:spcPts val="1138"/>
              </a:spcBef>
              <a:buClr>
                <a:schemeClr val="dk1"/>
              </a:buClr>
              <a:buFont typeface="Arial"/>
              <a:buNone/>
              <a:defRPr sz="2560" b="0" i="0" u="none" strike="noStrike" cap="none">
                <a:solidFill>
                  <a:schemeClr val="dk1"/>
                </a:solidFill>
                <a:latin typeface="Calibri"/>
                <a:ea typeface="Calibri"/>
                <a:cs typeface="Calibri"/>
                <a:sym typeface="Calibri"/>
              </a:defRPr>
            </a:lvl1pPr>
            <a:lvl2pPr marL="487672" marR="0" lvl="1" indent="0" algn="ctr" rtl="0">
              <a:lnSpc>
                <a:spcPct val="90000"/>
              </a:lnSpc>
              <a:spcBef>
                <a:spcPts val="569"/>
              </a:spcBef>
              <a:buClr>
                <a:schemeClr val="dk1"/>
              </a:buClr>
              <a:buFont typeface="Arial"/>
              <a:buNone/>
              <a:defRPr sz="2133" b="0" i="0" u="none" strike="noStrike" cap="none">
                <a:solidFill>
                  <a:schemeClr val="dk1"/>
                </a:solidFill>
                <a:latin typeface="Calibri"/>
                <a:ea typeface="Calibri"/>
                <a:cs typeface="Calibri"/>
                <a:sym typeface="Calibri"/>
              </a:defRPr>
            </a:lvl2pPr>
            <a:lvl3pPr marL="975345" marR="0" lvl="2" indent="0" algn="ctr" rtl="0">
              <a:lnSpc>
                <a:spcPct val="90000"/>
              </a:lnSpc>
              <a:spcBef>
                <a:spcPts val="569"/>
              </a:spcBef>
              <a:buClr>
                <a:schemeClr val="dk1"/>
              </a:buClr>
              <a:buFont typeface="Arial"/>
              <a:buNone/>
              <a:defRPr sz="1991" b="0" i="0" u="none" strike="noStrike" cap="none">
                <a:solidFill>
                  <a:schemeClr val="dk1"/>
                </a:solidFill>
                <a:latin typeface="Calibri"/>
                <a:ea typeface="Calibri"/>
                <a:cs typeface="Calibri"/>
                <a:sym typeface="Calibri"/>
              </a:defRPr>
            </a:lvl3pPr>
            <a:lvl4pPr marL="1463017" marR="0" lvl="3"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4pPr>
            <a:lvl5pPr marL="1950690" marR="0" lvl="4"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5pPr>
            <a:lvl6pPr marL="2438362" marR="0" lvl="5"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6pPr>
            <a:lvl7pPr marL="2926034" marR="0" lvl="6"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7pPr>
            <a:lvl8pPr marL="3413707" marR="0" lvl="7"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8pPr>
            <a:lvl9pPr marL="3901379" marR="0" lvl="8" indent="0" algn="ctr" rtl="0">
              <a:lnSpc>
                <a:spcPct val="90000"/>
              </a:lnSpc>
              <a:spcBef>
                <a:spcPts val="569"/>
              </a:spcBef>
              <a:buClr>
                <a:schemeClr val="dk1"/>
              </a:buClr>
              <a:buFont typeface="Arial"/>
              <a:buNone/>
              <a:defRPr sz="1707"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7204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43307" y="4078651"/>
            <a:ext cx="12118187" cy="1596301"/>
          </a:xfrm>
          <a:prstGeom prst="rect">
            <a:avLst/>
          </a:prstGeom>
          <a:noFill/>
          <a:ln>
            <a:noFill/>
          </a:ln>
        </p:spPr>
        <p:txBody>
          <a:bodyPr lIns="68575" tIns="68575" rIns="68575" bIns="68575" anchor="ctr" anchorCtr="0"/>
          <a:lstStyle>
            <a:lvl1pPr marL="0" marR="0" lvl="0" indent="0" algn="ctr" rtl="0">
              <a:lnSpc>
                <a:spcPct val="90000"/>
              </a:lnSpc>
              <a:spcBef>
                <a:spcPts val="0"/>
              </a:spcBef>
              <a:buClr>
                <a:schemeClr val="dk1"/>
              </a:buClr>
              <a:buFont typeface="Calibri"/>
              <a:buNone/>
              <a:defRPr sz="5120" b="0" i="0" u="none" strike="noStrike" cap="none">
                <a:solidFill>
                  <a:schemeClr val="dk1"/>
                </a:solidFill>
                <a:latin typeface="Calibri"/>
                <a:ea typeface="Calibri"/>
                <a:cs typeface="Calibri"/>
                <a:sym typeface="Calibri"/>
              </a:defRPr>
            </a:lvl1pPr>
            <a:lvl2pPr lvl="1" indent="0" algn="ctr">
              <a:spcBef>
                <a:spcPts val="0"/>
              </a:spcBef>
              <a:buNone/>
              <a:defRPr sz="5120"/>
            </a:lvl2pPr>
            <a:lvl3pPr lvl="2" indent="0" algn="ctr">
              <a:spcBef>
                <a:spcPts val="0"/>
              </a:spcBef>
              <a:buNone/>
              <a:defRPr sz="5120"/>
            </a:lvl3pPr>
            <a:lvl4pPr lvl="3" indent="0" algn="ctr">
              <a:spcBef>
                <a:spcPts val="0"/>
              </a:spcBef>
              <a:buNone/>
              <a:defRPr sz="5120"/>
            </a:lvl4pPr>
            <a:lvl5pPr lvl="4" indent="0" algn="ctr">
              <a:spcBef>
                <a:spcPts val="0"/>
              </a:spcBef>
              <a:buNone/>
              <a:defRPr sz="5120"/>
            </a:lvl5pPr>
            <a:lvl6pPr lvl="5" indent="0" algn="ctr">
              <a:spcBef>
                <a:spcPts val="0"/>
              </a:spcBef>
              <a:buNone/>
              <a:defRPr sz="5120"/>
            </a:lvl6pPr>
            <a:lvl7pPr lvl="6" indent="0" algn="ctr">
              <a:spcBef>
                <a:spcPts val="0"/>
              </a:spcBef>
              <a:buNone/>
              <a:defRPr sz="5120"/>
            </a:lvl7pPr>
            <a:lvl8pPr lvl="7" indent="0" algn="ctr">
              <a:spcBef>
                <a:spcPts val="0"/>
              </a:spcBef>
              <a:buNone/>
              <a:defRPr sz="5120"/>
            </a:lvl8pPr>
            <a:lvl9pPr lvl="8" indent="0" algn="ctr">
              <a:spcBef>
                <a:spcPts val="0"/>
              </a:spcBef>
              <a:buNone/>
              <a:defRPr sz="5120"/>
            </a:lvl9pPr>
          </a:lstStyle>
          <a:p>
            <a:endParaRPr/>
          </a:p>
        </p:txBody>
      </p:sp>
      <p:sp>
        <p:nvSpPr>
          <p:cNvPr id="122" name="Shape 122"/>
          <p:cNvSpPr txBox="1">
            <a:spLocks noGrp="1"/>
          </p:cNvSpPr>
          <p:nvPr>
            <p:ph type="sldNum" idx="12"/>
          </p:nvPr>
        </p:nvSpPr>
        <p:spPr>
          <a:xfrm>
            <a:off x="12049717" y="8842839"/>
            <a:ext cx="780373" cy="746381"/>
          </a:xfrm>
          <a:prstGeom prst="rect">
            <a:avLst/>
          </a:prstGeom>
          <a:noFill/>
          <a:ln>
            <a:noFill/>
          </a:ln>
        </p:spPr>
        <p:txBody>
          <a:bodyPr lIns="68575" tIns="68575" rIns="68575" bIns="685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383816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3"/>
        <p:cNvGrpSpPr/>
        <p:nvPr/>
      </p:nvGrpSpPr>
      <p:grpSpPr>
        <a:xfrm>
          <a:off x="0" y="0"/>
          <a:ext cx="0" cy="0"/>
          <a:chOff x="0" y="0"/>
          <a:chExt cx="0" cy="0"/>
        </a:xfrm>
      </p:grpSpPr>
      <p:sp>
        <p:nvSpPr>
          <p:cNvPr id="124" name="Shape 124"/>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051073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895775" y="650242"/>
            <a:ext cx="4194385" cy="227583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41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29" name="Shape 129"/>
          <p:cNvSpPr txBox="1">
            <a:spLocks noGrp="1"/>
          </p:cNvSpPr>
          <p:nvPr>
            <p:ph type="body" idx="1"/>
          </p:nvPr>
        </p:nvSpPr>
        <p:spPr>
          <a:xfrm>
            <a:off x="5528734" y="1404337"/>
            <a:ext cx="6583679" cy="6931376"/>
          </a:xfrm>
          <a:prstGeom prst="rect">
            <a:avLst/>
          </a:prstGeom>
          <a:noFill/>
          <a:ln>
            <a:noFill/>
          </a:ln>
        </p:spPr>
        <p:txBody>
          <a:bodyPr lIns="68575" tIns="68575" rIns="68575" bIns="68575" anchor="t" anchorCtr="0"/>
          <a:lstStyle>
            <a:lvl1pPr marL="252867" marR="0" lvl="0" indent="-36124" algn="l" rtl="0">
              <a:lnSpc>
                <a:spcPct val="90000"/>
              </a:lnSpc>
              <a:spcBef>
                <a:spcPts val="1138"/>
              </a:spcBef>
              <a:buClr>
                <a:schemeClr val="dk1"/>
              </a:buClr>
              <a:buSzPct val="100000"/>
              <a:buFont typeface="Arial"/>
              <a:buChar char="•"/>
              <a:defRPr sz="3413" b="0" i="0" u="none" strike="noStrike" cap="none">
                <a:solidFill>
                  <a:schemeClr val="dk1"/>
                </a:solidFill>
                <a:latin typeface="Calibri"/>
                <a:ea typeface="Calibri"/>
                <a:cs typeface="Calibri"/>
                <a:sym typeface="Calibri"/>
              </a:defRPr>
            </a:lvl1pPr>
            <a:lvl2pPr marL="740540" marR="0" lvl="1" indent="-54186" algn="l" rtl="0">
              <a:lnSpc>
                <a:spcPct val="90000"/>
              </a:lnSpc>
              <a:spcBef>
                <a:spcPts val="569"/>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2pPr>
            <a:lvl3pPr marL="1228212" marR="0" lvl="2"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3pPr>
            <a:lvl4pPr marL="1715884" marR="0" lvl="3"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4pPr>
            <a:lvl5pPr marL="2203557" marR="0" lvl="4"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5pPr>
            <a:lvl6pPr marL="2691229" marR="0" lvl="5"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6pPr>
            <a:lvl7pPr marL="3178901" marR="0" lvl="6"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7pPr>
            <a:lvl8pPr marL="3666574" marR="0" lvl="7"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8pPr>
            <a:lvl9pPr marL="4154246" marR="0" lvl="8"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2"/>
          </p:nvPr>
        </p:nvSpPr>
        <p:spPr>
          <a:xfrm>
            <a:off x="895775" y="2926082"/>
            <a:ext cx="4194385" cy="5420925"/>
          </a:xfrm>
          <a:prstGeom prst="rect">
            <a:avLst/>
          </a:prstGeom>
          <a:noFill/>
          <a:ln>
            <a:noFill/>
          </a:ln>
        </p:spPr>
        <p:txBody>
          <a:bodyPr lIns="68575" tIns="68575" rIns="68575" bIns="68575" anchor="t" anchorCtr="0"/>
          <a:lstStyle>
            <a:lvl1pPr marL="0" marR="0" lvl="0" indent="0" algn="l" rtl="0">
              <a:lnSpc>
                <a:spcPct val="90000"/>
              </a:lnSpc>
              <a:spcBef>
                <a:spcPts val="1138"/>
              </a:spcBef>
              <a:buClr>
                <a:schemeClr val="dk1"/>
              </a:buClr>
              <a:buFont typeface="Arial"/>
              <a:buNone/>
              <a:defRPr sz="1707" b="0"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1564" b="0"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280" b="0"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138"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69998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36" name="Shape 136"/>
          <p:cNvSpPr txBox="1">
            <a:spLocks noGrp="1"/>
          </p:cNvSpPr>
          <p:nvPr>
            <p:ph type="body" idx="1"/>
          </p:nvPr>
        </p:nvSpPr>
        <p:spPr>
          <a:xfrm>
            <a:off x="894082" y="2596445"/>
            <a:ext cx="11216639"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510303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ection Header">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887308" y="2431626"/>
            <a:ext cx="11216639" cy="4057225"/>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2" name="Shape 142"/>
          <p:cNvSpPr txBox="1">
            <a:spLocks noGrp="1"/>
          </p:cNvSpPr>
          <p:nvPr>
            <p:ph type="body" idx="1"/>
          </p:nvPr>
        </p:nvSpPr>
        <p:spPr>
          <a:xfrm>
            <a:off x="887308" y="6527237"/>
            <a:ext cx="11216639" cy="2133599"/>
          </a:xfrm>
          <a:prstGeom prst="rect">
            <a:avLst/>
          </a:prstGeom>
          <a:noFill/>
          <a:ln>
            <a:noFill/>
          </a:ln>
        </p:spPr>
        <p:txBody>
          <a:bodyPr lIns="68575" tIns="68575" rIns="68575" bIns="68575" anchor="t" anchorCtr="0"/>
          <a:lstStyle>
            <a:lvl1pPr marL="0" marR="0" lvl="0" indent="0" algn="l" rtl="0">
              <a:lnSpc>
                <a:spcPct val="90000"/>
              </a:lnSpc>
              <a:spcBef>
                <a:spcPts val="1138"/>
              </a:spcBef>
              <a:buClr>
                <a:srgbClr val="888888"/>
              </a:buClr>
              <a:buFont typeface="Arial"/>
              <a:buNone/>
              <a:defRPr sz="2560" b="0" i="0" u="none" strike="noStrike" cap="none">
                <a:solidFill>
                  <a:srgbClr val="888888"/>
                </a:solidFill>
                <a:latin typeface="Calibri"/>
                <a:ea typeface="Calibri"/>
                <a:cs typeface="Calibri"/>
                <a:sym typeface="Calibri"/>
              </a:defRPr>
            </a:lvl1pPr>
            <a:lvl2pPr marL="487672" marR="0" lvl="1" indent="0" algn="l" rtl="0">
              <a:lnSpc>
                <a:spcPct val="90000"/>
              </a:lnSpc>
              <a:spcBef>
                <a:spcPts val="569"/>
              </a:spcBef>
              <a:buClr>
                <a:srgbClr val="888888"/>
              </a:buClr>
              <a:buFont typeface="Arial"/>
              <a:buNone/>
              <a:defRPr sz="2133" b="0" i="0" u="none" strike="noStrike" cap="none">
                <a:solidFill>
                  <a:srgbClr val="888888"/>
                </a:solidFill>
                <a:latin typeface="Calibri"/>
                <a:ea typeface="Calibri"/>
                <a:cs typeface="Calibri"/>
                <a:sym typeface="Calibri"/>
              </a:defRPr>
            </a:lvl2pPr>
            <a:lvl3pPr marL="975345" marR="0" lvl="2" indent="0" algn="l" rtl="0">
              <a:lnSpc>
                <a:spcPct val="90000"/>
              </a:lnSpc>
              <a:spcBef>
                <a:spcPts val="569"/>
              </a:spcBef>
              <a:buClr>
                <a:srgbClr val="888888"/>
              </a:buClr>
              <a:buFont typeface="Arial"/>
              <a:buNone/>
              <a:defRPr sz="1991" b="0" i="0" u="none" strike="noStrike" cap="none">
                <a:solidFill>
                  <a:srgbClr val="888888"/>
                </a:solidFill>
                <a:latin typeface="Calibri"/>
                <a:ea typeface="Calibri"/>
                <a:cs typeface="Calibri"/>
                <a:sym typeface="Calibri"/>
              </a:defRPr>
            </a:lvl3pPr>
            <a:lvl4pPr marL="1463017" marR="0" lvl="3"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4pPr>
            <a:lvl5pPr marL="1950690" marR="0" lvl="4"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5pPr>
            <a:lvl6pPr marL="2438362" marR="0" lvl="5"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6pPr>
            <a:lvl7pPr marL="2926034" marR="0" lvl="6"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7pPr>
            <a:lvl8pPr marL="3413707" marR="0" lvl="7"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8pPr>
            <a:lvl9pPr marL="3901379" marR="0" lvl="8" indent="0" algn="l" rtl="0">
              <a:lnSpc>
                <a:spcPct val="90000"/>
              </a:lnSpc>
              <a:spcBef>
                <a:spcPts val="569"/>
              </a:spcBef>
              <a:buClr>
                <a:srgbClr val="888888"/>
              </a:buClr>
              <a:buFont typeface="Arial"/>
              <a:buNone/>
              <a:defRPr sz="1707" b="0" i="0" u="none" strike="noStrike" cap="none">
                <a:solidFill>
                  <a:srgbClr val="888888"/>
                </a:solidFill>
                <a:latin typeface="Calibri"/>
                <a:ea typeface="Calibri"/>
                <a:cs typeface="Calibri"/>
                <a:sym typeface="Calibri"/>
              </a:defRPr>
            </a:lvl9pPr>
          </a:lstStyle>
          <a:p>
            <a:endParaRPr/>
          </a:p>
        </p:txBody>
      </p:sp>
      <p:sp>
        <p:nvSpPr>
          <p:cNvPr id="143" name="Shape 143"/>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1006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48" name="Shape 148"/>
          <p:cNvSpPr txBox="1">
            <a:spLocks noGrp="1"/>
          </p:cNvSpPr>
          <p:nvPr>
            <p:ph type="body" idx="1"/>
          </p:nvPr>
        </p:nvSpPr>
        <p:spPr>
          <a:xfrm>
            <a:off x="894080" y="2596445"/>
            <a:ext cx="5527040"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2"/>
          </p:nvPr>
        </p:nvSpPr>
        <p:spPr>
          <a:xfrm>
            <a:off x="6583680" y="2596445"/>
            <a:ext cx="5527040" cy="6188568"/>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73422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895774"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55" name="Shape 155"/>
          <p:cNvSpPr txBox="1">
            <a:spLocks noGrp="1"/>
          </p:cNvSpPr>
          <p:nvPr>
            <p:ph type="body" idx="1"/>
          </p:nvPr>
        </p:nvSpPr>
        <p:spPr>
          <a:xfrm>
            <a:off x="895773" y="2390987"/>
            <a:ext cx="5501639" cy="1171786"/>
          </a:xfrm>
          <a:prstGeom prst="rect">
            <a:avLst/>
          </a:prstGeom>
          <a:noFill/>
          <a:ln>
            <a:noFill/>
          </a:ln>
        </p:spPr>
        <p:txBody>
          <a:bodyPr lIns="68575" tIns="68575" rIns="68575" bIns="68575" anchor="b" anchorCtr="0"/>
          <a:lstStyle>
            <a:lvl1pPr marL="0" marR="0" lvl="0" indent="0" algn="l" rtl="0">
              <a:lnSpc>
                <a:spcPct val="90000"/>
              </a:lnSpc>
              <a:spcBef>
                <a:spcPts val="1138"/>
              </a:spcBef>
              <a:buClr>
                <a:schemeClr val="dk1"/>
              </a:buClr>
              <a:buFont typeface="Arial"/>
              <a:buNone/>
              <a:defRPr sz="2560" b="1"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2133" b="1"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991" b="1"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body" idx="2"/>
          </p:nvPr>
        </p:nvSpPr>
        <p:spPr>
          <a:xfrm>
            <a:off x="895773" y="3562773"/>
            <a:ext cx="5501639" cy="5240303"/>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body" idx="3"/>
          </p:nvPr>
        </p:nvSpPr>
        <p:spPr>
          <a:xfrm>
            <a:off x="6583680" y="2390987"/>
            <a:ext cx="5528732" cy="1171786"/>
          </a:xfrm>
          <a:prstGeom prst="rect">
            <a:avLst/>
          </a:prstGeom>
          <a:noFill/>
          <a:ln>
            <a:noFill/>
          </a:ln>
        </p:spPr>
        <p:txBody>
          <a:bodyPr lIns="68575" tIns="68575" rIns="68575" bIns="68575" anchor="b" anchorCtr="0"/>
          <a:lstStyle>
            <a:lvl1pPr marL="0" marR="0" lvl="0" indent="0" algn="l" rtl="0">
              <a:lnSpc>
                <a:spcPct val="90000"/>
              </a:lnSpc>
              <a:spcBef>
                <a:spcPts val="1138"/>
              </a:spcBef>
              <a:buClr>
                <a:schemeClr val="dk1"/>
              </a:buClr>
              <a:buFont typeface="Arial"/>
              <a:buNone/>
              <a:defRPr sz="2560" b="1" i="0" u="none" strike="noStrike" cap="none">
                <a:solidFill>
                  <a:schemeClr val="dk1"/>
                </a:solidFill>
                <a:latin typeface="Calibri"/>
                <a:ea typeface="Calibri"/>
                <a:cs typeface="Calibri"/>
                <a:sym typeface="Calibri"/>
              </a:defRPr>
            </a:lvl1pPr>
            <a:lvl2pPr marL="487672" marR="0" lvl="1" indent="0" algn="l" rtl="0">
              <a:lnSpc>
                <a:spcPct val="90000"/>
              </a:lnSpc>
              <a:spcBef>
                <a:spcPts val="569"/>
              </a:spcBef>
              <a:buClr>
                <a:schemeClr val="dk1"/>
              </a:buClr>
              <a:buFont typeface="Arial"/>
              <a:buNone/>
              <a:defRPr sz="2133" b="1" i="0" u="none" strike="noStrike" cap="none">
                <a:solidFill>
                  <a:schemeClr val="dk1"/>
                </a:solidFill>
                <a:latin typeface="Calibri"/>
                <a:ea typeface="Calibri"/>
                <a:cs typeface="Calibri"/>
                <a:sym typeface="Calibri"/>
              </a:defRPr>
            </a:lvl2pPr>
            <a:lvl3pPr marL="975345" marR="0" lvl="2" indent="0" algn="l" rtl="0">
              <a:lnSpc>
                <a:spcPct val="90000"/>
              </a:lnSpc>
              <a:spcBef>
                <a:spcPts val="569"/>
              </a:spcBef>
              <a:buClr>
                <a:schemeClr val="dk1"/>
              </a:buClr>
              <a:buFont typeface="Arial"/>
              <a:buNone/>
              <a:defRPr sz="1991" b="1" i="0" u="none" strike="noStrike" cap="none">
                <a:solidFill>
                  <a:schemeClr val="dk1"/>
                </a:solidFill>
                <a:latin typeface="Calibri"/>
                <a:ea typeface="Calibri"/>
                <a:cs typeface="Calibri"/>
                <a:sym typeface="Calibri"/>
              </a:defRPr>
            </a:lvl3pPr>
            <a:lvl4pPr marL="1463017" marR="0" lvl="3"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4pPr>
            <a:lvl5pPr marL="1950690" marR="0" lvl="4"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5pPr>
            <a:lvl6pPr marL="2438362" marR="0" lvl="5"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6pPr>
            <a:lvl7pPr marL="2926034" marR="0" lvl="6"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7pPr>
            <a:lvl8pPr marL="3413707" marR="0" lvl="7"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8pPr>
            <a:lvl9pPr marL="3901379" marR="0" lvl="8" indent="0" algn="l" rtl="0">
              <a:lnSpc>
                <a:spcPct val="90000"/>
              </a:lnSpc>
              <a:spcBef>
                <a:spcPts val="569"/>
              </a:spcBef>
              <a:buClr>
                <a:schemeClr val="dk1"/>
              </a:buClr>
              <a:buFont typeface="Arial"/>
              <a:buNone/>
              <a:defRPr sz="1707" b="1"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4"/>
          </p:nvPr>
        </p:nvSpPr>
        <p:spPr>
          <a:xfrm>
            <a:off x="6583680" y="3562773"/>
            <a:ext cx="5528732" cy="5240303"/>
          </a:xfrm>
          <a:prstGeom prst="rect">
            <a:avLst/>
          </a:prstGeom>
          <a:noFill/>
          <a:ln>
            <a:noFill/>
          </a:ln>
        </p:spPr>
        <p:txBody>
          <a:bodyPr lIns="68575" tIns="68575" rIns="68575" bIns="68575" anchor="t" anchorCtr="0"/>
          <a:lstStyle>
            <a:lvl1pPr marL="252867" marR="0" lvl="0" indent="-54186" algn="l" rtl="0">
              <a:lnSpc>
                <a:spcPct val="90000"/>
              </a:lnSpc>
              <a:spcBef>
                <a:spcPts val="1138"/>
              </a:spcBef>
              <a:buClr>
                <a:schemeClr val="dk1"/>
              </a:buClr>
              <a:buSzPct val="100000"/>
              <a:buFont typeface="Arial"/>
              <a:buChar char="•"/>
              <a:defRPr sz="2987" b="0" i="0" u="none" strike="noStrike" cap="none">
                <a:solidFill>
                  <a:schemeClr val="dk1"/>
                </a:solidFill>
                <a:latin typeface="Calibri"/>
                <a:ea typeface="Calibri"/>
                <a:cs typeface="Calibri"/>
                <a:sym typeface="Calibri"/>
              </a:defRPr>
            </a:lvl1pPr>
            <a:lvl2pPr marL="740540" marR="0" lvl="1" indent="-90310" algn="l" rtl="0">
              <a:lnSpc>
                <a:spcPct val="90000"/>
              </a:lnSpc>
              <a:spcBef>
                <a:spcPts val="569"/>
              </a:spcBef>
              <a:buClr>
                <a:schemeClr val="dk1"/>
              </a:buClr>
              <a:buSzPct val="100000"/>
              <a:buFont typeface="Arial"/>
              <a:buChar char="•"/>
              <a:defRPr sz="2560" b="0" i="0" u="none" strike="noStrike" cap="none">
                <a:solidFill>
                  <a:schemeClr val="dk1"/>
                </a:solidFill>
                <a:latin typeface="Calibri"/>
                <a:ea typeface="Calibri"/>
                <a:cs typeface="Calibri"/>
                <a:sym typeface="Calibri"/>
              </a:defRPr>
            </a:lvl2pPr>
            <a:lvl3pPr marL="1228212" marR="0" lvl="2" indent="-108372" algn="l" rtl="0">
              <a:lnSpc>
                <a:spcPct val="90000"/>
              </a:lnSpc>
              <a:spcBef>
                <a:spcPts val="569"/>
              </a:spcBef>
              <a:buClr>
                <a:schemeClr val="dk1"/>
              </a:buClr>
              <a:buSzPct val="100000"/>
              <a:buFont typeface="Arial"/>
              <a:buChar char="•"/>
              <a:defRPr sz="2133" b="0" i="0" u="none" strike="noStrike" cap="none">
                <a:solidFill>
                  <a:schemeClr val="dk1"/>
                </a:solidFill>
                <a:latin typeface="Calibri"/>
                <a:ea typeface="Calibri"/>
                <a:cs typeface="Calibri"/>
                <a:sym typeface="Calibri"/>
              </a:defRPr>
            </a:lvl3pPr>
            <a:lvl4pPr marL="1715884" marR="0" lvl="3"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4pPr>
            <a:lvl5pPr marL="2203557" marR="0" lvl="4"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5pPr>
            <a:lvl6pPr marL="2691229" marR="0" lvl="5"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6pPr>
            <a:lvl7pPr marL="3178901" marR="0" lvl="6"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7pPr>
            <a:lvl8pPr marL="3666574" marR="0" lvl="7"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8pPr>
            <a:lvl9pPr marL="4154246" marR="0" lvl="8" indent="-126434" algn="l" rtl="0">
              <a:lnSpc>
                <a:spcPct val="90000"/>
              </a:lnSpc>
              <a:spcBef>
                <a:spcPts val="569"/>
              </a:spcBef>
              <a:buClr>
                <a:schemeClr val="dk1"/>
              </a:buClr>
              <a:buSzPct val="100000"/>
              <a:buFont typeface="Arial"/>
              <a:buChar char="•"/>
              <a:defRPr sz="1991"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236354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693" b="0" i="0" u="none" strike="noStrike" cap="none">
                <a:solidFill>
                  <a:schemeClr val="dk1"/>
                </a:solidFill>
                <a:latin typeface="Calibri"/>
                <a:ea typeface="Calibri"/>
                <a:cs typeface="Calibri"/>
                <a:sym typeface="Calibri"/>
              </a:defRPr>
            </a:lvl1pPr>
            <a:lvl2pPr lvl="1" indent="0">
              <a:spcBef>
                <a:spcPts val="0"/>
              </a:spcBef>
              <a:buNone/>
              <a:defRPr sz="1991"/>
            </a:lvl2pPr>
            <a:lvl3pPr lvl="2" indent="0">
              <a:spcBef>
                <a:spcPts val="0"/>
              </a:spcBef>
              <a:buNone/>
              <a:defRPr sz="1991"/>
            </a:lvl3pPr>
            <a:lvl4pPr lvl="3" indent="0">
              <a:spcBef>
                <a:spcPts val="0"/>
              </a:spcBef>
              <a:buNone/>
              <a:defRPr sz="1991"/>
            </a:lvl4pPr>
            <a:lvl5pPr lvl="4" indent="0">
              <a:spcBef>
                <a:spcPts val="0"/>
              </a:spcBef>
              <a:buNone/>
              <a:defRPr sz="1991"/>
            </a:lvl5pPr>
            <a:lvl6pPr lvl="5" indent="0">
              <a:spcBef>
                <a:spcPts val="0"/>
              </a:spcBef>
              <a:buNone/>
              <a:defRPr sz="1991"/>
            </a:lvl6pPr>
            <a:lvl7pPr lvl="6" indent="0">
              <a:spcBef>
                <a:spcPts val="0"/>
              </a:spcBef>
              <a:buNone/>
              <a:defRPr sz="1991"/>
            </a:lvl7pPr>
            <a:lvl8pPr lvl="7" indent="0">
              <a:spcBef>
                <a:spcPts val="0"/>
              </a:spcBef>
              <a:buNone/>
              <a:defRPr sz="1991"/>
            </a:lvl8pPr>
            <a:lvl9pPr lvl="8" indent="0">
              <a:spcBef>
                <a:spcPts val="0"/>
              </a:spcBef>
              <a:buNone/>
              <a:defRPr sz="1991"/>
            </a:lvl9pPr>
          </a:lstStyle>
          <a:p>
            <a:endParaRPr/>
          </a:p>
        </p:txBody>
      </p:sp>
      <p:sp>
        <p:nvSpPr>
          <p:cNvPr id="164" name="Shape 164"/>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None/>
              <a:defRPr sz="1280">
                <a:solidFill>
                  <a:srgbClr val="888888"/>
                </a:solidFill>
                <a:latin typeface="Calibri"/>
                <a:ea typeface="Calibri"/>
                <a:cs typeface="Calibri"/>
                <a:sym typeface="Calibri"/>
              </a:defRPr>
            </a:lvl1pPr>
            <a:lvl2pPr marL="487672" marR="0" lvl="1" indent="0" algn="l" rtl="0">
              <a:spcBef>
                <a:spcPts val="0"/>
              </a:spcBef>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None/>
              <a:defRPr sz="1991"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5311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8.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3878678125"/>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5" r:id="rId4"/>
    <p:sldLayoutId id="2147483906" r:id="rId5"/>
    <p:sldLayoutId id="2147483907" r:id="rId6"/>
    <p:sldLayoutId id="2147483908" r:id="rId7"/>
    <p:sldLayoutId id="2147483909" r:id="rId8"/>
    <p:sldLayoutId id="214748391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10" name="Shape 110"/>
          <p:cNvSpPr txBox="1">
            <a:spLocks noGrp="1"/>
          </p:cNvSpPr>
          <p:nvPr>
            <p:ph type="body" idx="1"/>
          </p:nvPr>
        </p:nvSpPr>
        <p:spPr>
          <a:xfrm>
            <a:off x="894082" y="2596444"/>
            <a:ext cx="11216639" cy="618857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SzPct val="122222"/>
              <a:buNone/>
              <a:defRPr sz="1280" b="0" i="0" u="none" strike="noStrike" cap="none">
                <a:solidFill>
                  <a:srgbClr val="888888"/>
                </a:solidFill>
                <a:latin typeface="Calibri"/>
                <a:ea typeface="Calibri"/>
                <a:cs typeface="Calibri"/>
                <a:sym typeface="Calibri"/>
              </a:defRPr>
            </a:lvl1pPr>
            <a:lvl2pPr marL="487647"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SzPct val="122222"/>
              <a:buNone/>
              <a:defRPr sz="1280" b="0" i="0" u="none" strike="noStrike" cap="none">
                <a:solidFill>
                  <a:srgbClr val="888888"/>
                </a:solidFill>
                <a:latin typeface="Calibri"/>
                <a:ea typeface="Calibri"/>
                <a:cs typeface="Calibri"/>
                <a:sym typeface="Calibri"/>
              </a:defRPr>
            </a:lvl1pPr>
            <a:lvl2pPr marL="487647"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29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2942"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5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237"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5885"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532"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180"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rtl="0">
              <a:buSzPct val="25000"/>
            </a:pPr>
            <a:fld id="{00000000-1234-1234-1234-123412341234}" type="slidenum">
              <a:rPr lang="en" sz="1280" smtClean="0">
                <a:solidFill>
                  <a:srgbClr val="888888"/>
                </a:solidFill>
                <a:latin typeface="Calibri"/>
                <a:ea typeface="Calibri"/>
                <a:cs typeface="Calibri"/>
                <a:sym typeface="Calibri"/>
              </a:rPr>
              <a:pPr algn="r" rtl="0">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35578684"/>
      </p:ext>
    </p:extLst>
  </p:cSld>
  <p:clrMap bg1="lt1" tx1="dk1" bg2="dk2" tx2="lt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7"/>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50"/>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99D65F69-69AB-5C4C-851B-7169B1BA0D1E}" type="datetimeFigureOut">
              <a:rPr lang="en-US" smtClean="0"/>
              <a:t>7/15/21</a:t>
            </a:fld>
            <a:endParaRPr lang="en-US"/>
          </a:p>
        </p:txBody>
      </p:sp>
      <p:sp>
        <p:nvSpPr>
          <p:cNvPr id="5" name="Footer Placeholder 4"/>
          <p:cNvSpPr>
            <a:spLocks noGrp="1"/>
          </p:cNvSpPr>
          <p:nvPr>
            <p:ph type="ftr" sz="quarter" idx="3"/>
          </p:nvPr>
        </p:nvSpPr>
        <p:spPr>
          <a:xfrm>
            <a:off x="4307840" y="9040150"/>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1" y="9040150"/>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650190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Lst>
  <p:txStyles>
    <p:titleStyle>
      <a:lvl1pPr algn="l" defTabSz="975339"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03" indent="-243836" algn="l" defTabSz="9753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174" indent="-243836" algn="l" defTabSz="9753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84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514"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18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6985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522"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194" indent="-243836" algn="l" defTabSz="975339"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39" rtl="0" eaLnBrk="1" latinLnBrk="0" hangingPunct="1">
        <a:defRPr sz="1920" kern="1200">
          <a:solidFill>
            <a:schemeClr val="tx1"/>
          </a:solidFill>
          <a:latin typeface="+mn-lt"/>
          <a:ea typeface="+mn-ea"/>
          <a:cs typeface="+mn-cs"/>
        </a:defRPr>
      </a:lvl1pPr>
      <a:lvl2pPr marL="487670" algn="l" defTabSz="975339" rtl="0" eaLnBrk="1" latinLnBrk="0" hangingPunct="1">
        <a:defRPr sz="1920" kern="1200">
          <a:solidFill>
            <a:schemeClr val="tx1"/>
          </a:solidFill>
          <a:latin typeface="+mn-lt"/>
          <a:ea typeface="+mn-ea"/>
          <a:cs typeface="+mn-cs"/>
        </a:defRPr>
      </a:lvl2pPr>
      <a:lvl3pPr marL="975339" algn="l" defTabSz="975339" rtl="0" eaLnBrk="1" latinLnBrk="0" hangingPunct="1">
        <a:defRPr sz="1920" kern="1200">
          <a:solidFill>
            <a:schemeClr val="tx1"/>
          </a:solidFill>
          <a:latin typeface="+mn-lt"/>
          <a:ea typeface="+mn-ea"/>
          <a:cs typeface="+mn-cs"/>
        </a:defRPr>
      </a:lvl3pPr>
      <a:lvl4pPr marL="1463009" algn="l" defTabSz="975339" rtl="0" eaLnBrk="1" latinLnBrk="0" hangingPunct="1">
        <a:defRPr sz="1920" kern="1200">
          <a:solidFill>
            <a:schemeClr val="tx1"/>
          </a:solidFill>
          <a:latin typeface="+mn-lt"/>
          <a:ea typeface="+mn-ea"/>
          <a:cs typeface="+mn-cs"/>
        </a:defRPr>
      </a:lvl4pPr>
      <a:lvl5pPr marL="1950678" algn="l" defTabSz="975339" rtl="0" eaLnBrk="1" latinLnBrk="0" hangingPunct="1">
        <a:defRPr sz="1920" kern="1200">
          <a:solidFill>
            <a:schemeClr val="tx1"/>
          </a:solidFill>
          <a:latin typeface="+mn-lt"/>
          <a:ea typeface="+mn-ea"/>
          <a:cs typeface="+mn-cs"/>
        </a:defRPr>
      </a:lvl5pPr>
      <a:lvl6pPr marL="2438348" algn="l" defTabSz="975339" rtl="0" eaLnBrk="1" latinLnBrk="0" hangingPunct="1">
        <a:defRPr sz="1920" kern="1200">
          <a:solidFill>
            <a:schemeClr val="tx1"/>
          </a:solidFill>
          <a:latin typeface="+mn-lt"/>
          <a:ea typeface="+mn-ea"/>
          <a:cs typeface="+mn-cs"/>
        </a:defRPr>
      </a:lvl6pPr>
      <a:lvl7pPr marL="2926017" algn="l" defTabSz="975339" rtl="0" eaLnBrk="1" latinLnBrk="0" hangingPunct="1">
        <a:defRPr sz="1920" kern="1200">
          <a:solidFill>
            <a:schemeClr val="tx1"/>
          </a:solidFill>
          <a:latin typeface="+mn-lt"/>
          <a:ea typeface="+mn-ea"/>
          <a:cs typeface="+mn-cs"/>
        </a:defRPr>
      </a:lvl7pPr>
      <a:lvl8pPr marL="3413688" algn="l" defTabSz="975339" rtl="0" eaLnBrk="1" latinLnBrk="0" hangingPunct="1">
        <a:defRPr sz="1920" kern="1200">
          <a:solidFill>
            <a:schemeClr val="tx1"/>
          </a:solidFill>
          <a:latin typeface="+mn-lt"/>
          <a:ea typeface="+mn-ea"/>
          <a:cs typeface="+mn-cs"/>
        </a:defRPr>
      </a:lvl8pPr>
      <a:lvl9pPr marL="3901358" algn="l" defTabSz="975339"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5"/>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9"/>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99D65F69-69AB-5C4C-851B-7169B1BA0D1E}" type="datetimeFigureOut">
              <a:rPr lang="en-US" smtClean="0"/>
              <a:t>7/15/21</a:t>
            </a:fld>
            <a:endParaRPr lang="en-US"/>
          </a:p>
        </p:txBody>
      </p:sp>
      <p:sp>
        <p:nvSpPr>
          <p:cNvPr id="5" name="Footer Placeholder 4"/>
          <p:cNvSpPr>
            <a:spLocks noGrp="1"/>
          </p:cNvSpPr>
          <p:nvPr>
            <p:ph type="ftr" sz="quarter" idx="3"/>
          </p:nvPr>
        </p:nvSpPr>
        <p:spPr>
          <a:xfrm>
            <a:off x="4307840" y="9040149"/>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1" y="9040149"/>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4246381978"/>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7" r:id="rId12"/>
    <p:sldLayoutId id="2147484036" r:id="rId13"/>
  </p:sldLayoutIdLst>
  <p:txStyles>
    <p:titleStyle>
      <a:lvl1pPr algn="l" defTabSz="975389"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8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41" indent="-243848" algn="l" defTabSz="97538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36" indent="-243848" algn="l" defTabSz="97538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930"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627"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320"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014"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709"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406" indent="-243848" algn="l" defTabSz="975389"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89" rtl="0" eaLnBrk="1" latinLnBrk="0" hangingPunct="1">
        <a:defRPr sz="1920" kern="1200">
          <a:solidFill>
            <a:schemeClr val="tx1"/>
          </a:solidFill>
          <a:latin typeface="+mn-lt"/>
          <a:ea typeface="+mn-ea"/>
          <a:cs typeface="+mn-cs"/>
        </a:defRPr>
      </a:lvl1pPr>
      <a:lvl2pPr marL="487695" algn="l" defTabSz="975389" rtl="0" eaLnBrk="1" latinLnBrk="0" hangingPunct="1">
        <a:defRPr sz="1920" kern="1200">
          <a:solidFill>
            <a:schemeClr val="tx1"/>
          </a:solidFill>
          <a:latin typeface="+mn-lt"/>
          <a:ea typeface="+mn-ea"/>
          <a:cs typeface="+mn-cs"/>
        </a:defRPr>
      </a:lvl2pPr>
      <a:lvl3pPr marL="975389" algn="l" defTabSz="975389" rtl="0" eaLnBrk="1" latinLnBrk="0" hangingPunct="1">
        <a:defRPr sz="1920" kern="1200">
          <a:solidFill>
            <a:schemeClr val="tx1"/>
          </a:solidFill>
          <a:latin typeface="+mn-lt"/>
          <a:ea typeface="+mn-ea"/>
          <a:cs typeface="+mn-cs"/>
        </a:defRPr>
      </a:lvl3pPr>
      <a:lvl4pPr marL="1463084" algn="l" defTabSz="975389" rtl="0" eaLnBrk="1" latinLnBrk="0" hangingPunct="1">
        <a:defRPr sz="1920" kern="1200">
          <a:solidFill>
            <a:schemeClr val="tx1"/>
          </a:solidFill>
          <a:latin typeface="+mn-lt"/>
          <a:ea typeface="+mn-ea"/>
          <a:cs typeface="+mn-cs"/>
        </a:defRPr>
      </a:lvl4pPr>
      <a:lvl5pPr marL="1950778" algn="l" defTabSz="975389" rtl="0" eaLnBrk="1" latinLnBrk="0" hangingPunct="1">
        <a:defRPr sz="1920" kern="1200">
          <a:solidFill>
            <a:schemeClr val="tx1"/>
          </a:solidFill>
          <a:latin typeface="+mn-lt"/>
          <a:ea typeface="+mn-ea"/>
          <a:cs typeface="+mn-cs"/>
        </a:defRPr>
      </a:lvl5pPr>
      <a:lvl6pPr marL="2438473" algn="l" defTabSz="975389" rtl="0" eaLnBrk="1" latinLnBrk="0" hangingPunct="1">
        <a:defRPr sz="1920" kern="1200">
          <a:solidFill>
            <a:schemeClr val="tx1"/>
          </a:solidFill>
          <a:latin typeface="+mn-lt"/>
          <a:ea typeface="+mn-ea"/>
          <a:cs typeface="+mn-cs"/>
        </a:defRPr>
      </a:lvl6pPr>
      <a:lvl7pPr marL="2926167" algn="l" defTabSz="975389" rtl="0" eaLnBrk="1" latinLnBrk="0" hangingPunct="1">
        <a:defRPr sz="1920" kern="1200">
          <a:solidFill>
            <a:schemeClr val="tx1"/>
          </a:solidFill>
          <a:latin typeface="+mn-lt"/>
          <a:ea typeface="+mn-ea"/>
          <a:cs typeface="+mn-cs"/>
        </a:defRPr>
      </a:lvl7pPr>
      <a:lvl8pPr marL="3413863" algn="l" defTabSz="975389" rtl="0" eaLnBrk="1" latinLnBrk="0" hangingPunct="1">
        <a:defRPr sz="1920" kern="1200">
          <a:solidFill>
            <a:schemeClr val="tx1"/>
          </a:solidFill>
          <a:latin typeface="+mn-lt"/>
          <a:ea typeface="+mn-ea"/>
          <a:cs typeface="+mn-cs"/>
        </a:defRPr>
      </a:lvl8pPr>
      <a:lvl9pPr marL="3901557" algn="l" defTabSz="975389"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43307"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63" name="Shape 63"/>
          <p:cNvSpPr txBox="1">
            <a:spLocks noGrp="1"/>
          </p:cNvSpPr>
          <p:nvPr>
            <p:ph type="body" idx="1"/>
          </p:nvPr>
        </p:nvSpPr>
        <p:spPr>
          <a:xfrm>
            <a:off x="443307" y="2185433"/>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64" name="Shape 64"/>
          <p:cNvSpPr txBox="1">
            <a:spLocks noGrp="1"/>
          </p:cNvSpPr>
          <p:nvPr>
            <p:ph type="sldNum" idx="12"/>
          </p:nvPr>
        </p:nvSpPr>
        <p:spPr>
          <a:xfrm>
            <a:off x="12049717"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2850262791"/>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43308" y="843900"/>
            <a:ext cx="12118187" cy="108600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63" name="Shape 63"/>
          <p:cNvSpPr txBox="1">
            <a:spLocks noGrp="1"/>
          </p:cNvSpPr>
          <p:nvPr>
            <p:ph type="body" idx="1"/>
          </p:nvPr>
        </p:nvSpPr>
        <p:spPr>
          <a:xfrm>
            <a:off x="443308" y="2185435"/>
            <a:ext cx="12118187" cy="6478507"/>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64" name="Shape 64"/>
          <p:cNvSpPr txBox="1">
            <a:spLocks noGrp="1"/>
          </p:cNvSpPr>
          <p:nvPr>
            <p:ph type="sldNum" idx="12"/>
          </p:nvPr>
        </p:nvSpPr>
        <p:spPr>
          <a:xfrm>
            <a:off x="12049718" y="8842839"/>
            <a:ext cx="780373" cy="746382"/>
          </a:xfrm>
          <a:prstGeom prst="rect">
            <a:avLst/>
          </a:prstGeom>
          <a:noFill/>
          <a:ln>
            <a:noFill/>
          </a:ln>
        </p:spPr>
        <p:txBody>
          <a:bodyPr lIns="91425" tIns="91425" rIns="91425" bIns="91425" anchor="ctr" anchorCtr="0">
            <a:noAutofit/>
          </a:bodyPr>
          <a:lstStyle/>
          <a:p>
            <a:pPr algn="r"/>
            <a:fld id="{00000000-1234-1234-1234-123412341234}" type="slidenum">
              <a:rPr lang="en" sz="1422" smtClean="0">
                <a:solidFill>
                  <a:schemeClr val="dk2"/>
                </a:solidFill>
              </a:rPr>
              <a:pPr algn="r"/>
              <a:t>‹#›</a:t>
            </a:fld>
            <a:endParaRPr lang="en" sz="1422">
              <a:solidFill>
                <a:schemeClr val="dk2"/>
              </a:solidFill>
            </a:endParaRPr>
          </a:p>
        </p:txBody>
      </p:sp>
    </p:spTree>
    <p:extLst>
      <p:ext uri="{BB962C8B-B14F-4D97-AF65-F5344CB8AC3E}">
        <p14:creationId xmlns:p14="http://schemas.microsoft.com/office/powerpoint/2010/main" val="210795766"/>
      </p:ext>
    </p:extLst>
  </p:cSld>
  <p:clrMap bg1="lt1" tx1="dk1" bg2="dk2"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2"/>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4"/>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51FC9B2-0E13-4E4D-9918-F8922B59A2CB}" type="datetimeFigureOut">
              <a:rPr lang="en-US" smtClean="0"/>
              <a:t>7/15/21</a:t>
            </a:fld>
            <a:endParaRPr lang="en-US"/>
          </a:p>
        </p:txBody>
      </p:sp>
      <p:sp>
        <p:nvSpPr>
          <p:cNvPr id="5" name="Footer Placeholder 4"/>
          <p:cNvSpPr>
            <a:spLocks noGrp="1"/>
          </p:cNvSpPr>
          <p:nvPr>
            <p:ph type="ftr" sz="quarter" idx="3"/>
          </p:nvPr>
        </p:nvSpPr>
        <p:spPr>
          <a:xfrm>
            <a:off x="4443308" y="9040144"/>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D6B2D3-4F86-AF4B-85A6-23CAA0D76CE7}" type="slidenum">
              <a:rPr lang="en-US" smtClean="0"/>
              <a:t>‹#›</a:t>
            </a:fld>
            <a:endParaRPr lang="en-US"/>
          </a:p>
        </p:txBody>
      </p:sp>
    </p:spTree>
    <p:extLst>
      <p:ext uri="{BB962C8B-B14F-4D97-AF65-F5344CB8AC3E}">
        <p14:creationId xmlns:p14="http://schemas.microsoft.com/office/powerpoint/2010/main" val="360934650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xStyles>
    <p:titleStyle>
      <a:lvl1pPr algn="ctr" defTabSz="650197" rtl="0" eaLnBrk="1" latinLnBrk="0" hangingPunct="1">
        <a:spcBef>
          <a:spcPct val="0"/>
        </a:spcBef>
        <a:buNone/>
        <a:defRPr sz="6258" kern="1200">
          <a:solidFill>
            <a:schemeClr val="tx1"/>
          </a:solidFill>
          <a:latin typeface="+mj-lt"/>
          <a:ea typeface="+mj-ea"/>
          <a:cs typeface="+mj-cs"/>
        </a:defRPr>
      </a:lvl1pPr>
    </p:titleStyle>
    <p:bodyStyle>
      <a:lvl1pPr marL="487647" indent="-487647" algn="l" defTabSz="650197" rtl="0" eaLnBrk="1" latinLnBrk="0" hangingPunct="1">
        <a:spcBef>
          <a:spcPct val="20000"/>
        </a:spcBef>
        <a:buFont typeface="Arial"/>
        <a:buChar char="•"/>
        <a:defRPr sz="4551" kern="1200">
          <a:solidFill>
            <a:schemeClr val="tx1"/>
          </a:solidFill>
          <a:latin typeface="+mn-lt"/>
          <a:ea typeface="+mn-ea"/>
          <a:cs typeface="+mn-cs"/>
        </a:defRPr>
      </a:lvl1pPr>
      <a:lvl2pPr marL="1056569" indent="-406374" algn="l" defTabSz="650197" rtl="0" eaLnBrk="1" latinLnBrk="0" hangingPunct="1">
        <a:spcBef>
          <a:spcPct val="20000"/>
        </a:spcBef>
        <a:buFont typeface="Arial"/>
        <a:buChar char="–"/>
        <a:defRPr sz="3982" kern="1200">
          <a:solidFill>
            <a:schemeClr val="tx1"/>
          </a:solidFill>
          <a:latin typeface="+mn-lt"/>
          <a:ea typeface="+mn-ea"/>
          <a:cs typeface="+mn-cs"/>
        </a:defRPr>
      </a:lvl2pPr>
      <a:lvl3pPr marL="1625492" indent="-325098" algn="l" defTabSz="650197" rtl="0" eaLnBrk="1" latinLnBrk="0" hangingPunct="1">
        <a:spcBef>
          <a:spcPct val="20000"/>
        </a:spcBef>
        <a:buFont typeface="Arial"/>
        <a:buChar char="•"/>
        <a:defRPr sz="3413" kern="1200">
          <a:solidFill>
            <a:schemeClr val="tx1"/>
          </a:solidFill>
          <a:latin typeface="+mn-lt"/>
          <a:ea typeface="+mn-ea"/>
          <a:cs typeface="+mn-cs"/>
        </a:defRPr>
      </a:lvl3pPr>
      <a:lvl4pPr marL="2275688" indent="-325098" algn="l" defTabSz="650197" rtl="0" eaLnBrk="1" latinLnBrk="0" hangingPunct="1">
        <a:spcBef>
          <a:spcPct val="20000"/>
        </a:spcBef>
        <a:buFont typeface="Arial"/>
        <a:buChar char="–"/>
        <a:defRPr sz="2844" kern="1200">
          <a:solidFill>
            <a:schemeClr val="tx1"/>
          </a:solidFill>
          <a:latin typeface="+mn-lt"/>
          <a:ea typeface="+mn-ea"/>
          <a:cs typeface="+mn-cs"/>
        </a:defRPr>
      </a:lvl4pPr>
      <a:lvl5pPr marL="2925885" indent="-325098" algn="l" defTabSz="650197" rtl="0" eaLnBrk="1" latinLnBrk="0" hangingPunct="1">
        <a:spcBef>
          <a:spcPct val="20000"/>
        </a:spcBef>
        <a:buFont typeface="Arial"/>
        <a:buChar char="»"/>
        <a:defRPr sz="2844" kern="1200">
          <a:solidFill>
            <a:schemeClr val="tx1"/>
          </a:solidFill>
          <a:latin typeface="+mn-lt"/>
          <a:ea typeface="+mn-ea"/>
          <a:cs typeface="+mn-cs"/>
        </a:defRPr>
      </a:lvl5pPr>
      <a:lvl6pPr marL="3576081" indent="-325098" algn="l" defTabSz="650197" rtl="0" eaLnBrk="1" latinLnBrk="0" hangingPunct="1">
        <a:spcBef>
          <a:spcPct val="20000"/>
        </a:spcBef>
        <a:buFont typeface="Arial"/>
        <a:buChar char="•"/>
        <a:defRPr sz="2844" kern="1200">
          <a:solidFill>
            <a:schemeClr val="tx1"/>
          </a:solidFill>
          <a:latin typeface="+mn-lt"/>
          <a:ea typeface="+mn-ea"/>
          <a:cs typeface="+mn-cs"/>
        </a:defRPr>
      </a:lvl6pPr>
      <a:lvl7pPr marL="4226278" indent="-325098" algn="l" defTabSz="650197" rtl="0" eaLnBrk="1" latinLnBrk="0" hangingPunct="1">
        <a:spcBef>
          <a:spcPct val="20000"/>
        </a:spcBef>
        <a:buFont typeface="Arial"/>
        <a:buChar char="•"/>
        <a:defRPr sz="2844" kern="1200">
          <a:solidFill>
            <a:schemeClr val="tx1"/>
          </a:solidFill>
          <a:latin typeface="+mn-lt"/>
          <a:ea typeface="+mn-ea"/>
          <a:cs typeface="+mn-cs"/>
        </a:defRPr>
      </a:lvl7pPr>
      <a:lvl8pPr marL="4876475" indent="-325098" algn="l" defTabSz="650197" rtl="0" eaLnBrk="1" latinLnBrk="0" hangingPunct="1">
        <a:spcBef>
          <a:spcPct val="20000"/>
        </a:spcBef>
        <a:buFont typeface="Arial"/>
        <a:buChar char="•"/>
        <a:defRPr sz="2844" kern="1200">
          <a:solidFill>
            <a:schemeClr val="tx1"/>
          </a:solidFill>
          <a:latin typeface="+mn-lt"/>
          <a:ea typeface="+mn-ea"/>
          <a:cs typeface="+mn-cs"/>
        </a:defRPr>
      </a:lvl8pPr>
      <a:lvl9pPr marL="5526671" indent="-325098" algn="l" defTabSz="650197"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197" rtl="0" eaLnBrk="1" latinLnBrk="0" hangingPunct="1">
        <a:defRPr sz="2560" kern="1200">
          <a:solidFill>
            <a:schemeClr val="tx1"/>
          </a:solidFill>
          <a:latin typeface="+mn-lt"/>
          <a:ea typeface="+mn-ea"/>
          <a:cs typeface="+mn-cs"/>
        </a:defRPr>
      </a:lvl1pPr>
      <a:lvl2pPr marL="650197" algn="l" defTabSz="650197" rtl="0" eaLnBrk="1" latinLnBrk="0" hangingPunct="1">
        <a:defRPr sz="2560" kern="1200">
          <a:solidFill>
            <a:schemeClr val="tx1"/>
          </a:solidFill>
          <a:latin typeface="+mn-lt"/>
          <a:ea typeface="+mn-ea"/>
          <a:cs typeface="+mn-cs"/>
        </a:defRPr>
      </a:lvl2pPr>
      <a:lvl3pPr marL="1300393" algn="l" defTabSz="650197" rtl="0" eaLnBrk="1" latinLnBrk="0" hangingPunct="1">
        <a:defRPr sz="2560" kern="1200">
          <a:solidFill>
            <a:schemeClr val="tx1"/>
          </a:solidFill>
          <a:latin typeface="+mn-lt"/>
          <a:ea typeface="+mn-ea"/>
          <a:cs typeface="+mn-cs"/>
        </a:defRPr>
      </a:lvl3pPr>
      <a:lvl4pPr marL="1950590" algn="l" defTabSz="650197" rtl="0" eaLnBrk="1" latinLnBrk="0" hangingPunct="1">
        <a:defRPr sz="2560" kern="1200">
          <a:solidFill>
            <a:schemeClr val="tx1"/>
          </a:solidFill>
          <a:latin typeface="+mn-lt"/>
          <a:ea typeface="+mn-ea"/>
          <a:cs typeface="+mn-cs"/>
        </a:defRPr>
      </a:lvl4pPr>
      <a:lvl5pPr marL="2600786" algn="l" defTabSz="650197" rtl="0" eaLnBrk="1" latinLnBrk="0" hangingPunct="1">
        <a:defRPr sz="2560" kern="1200">
          <a:solidFill>
            <a:schemeClr val="tx1"/>
          </a:solidFill>
          <a:latin typeface="+mn-lt"/>
          <a:ea typeface="+mn-ea"/>
          <a:cs typeface="+mn-cs"/>
        </a:defRPr>
      </a:lvl5pPr>
      <a:lvl6pPr marL="3250983" algn="l" defTabSz="650197" rtl="0" eaLnBrk="1" latinLnBrk="0" hangingPunct="1">
        <a:defRPr sz="2560" kern="1200">
          <a:solidFill>
            <a:schemeClr val="tx1"/>
          </a:solidFill>
          <a:latin typeface="+mn-lt"/>
          <a:ea typeface="+mn-ea"/>
          <a:cs typeface="+mn-cs"/>
        </a:defRPr>
      </a:lvl6pPr>
      <a:lvl7pPr marL="3901180" algn="l" defTabSz="650197" rtl="0" eaLnBrk="1" latinLnBrk="0" hangingPunct="1">
        <a:defRPr sz="2560" kern="1200">
          <a:solidFill>
            <a:schemeClr val="tx1"/>
          </a:solidFill>
          <a:latin typeface="+mn-lt"/>
          <a:ea typeface="+mn-ea"/>
          <a:cs typeface="+mn-cs"/>
        </a:defRPr>
      </a:lvl7pPr>
      <a:lvl8pPr marL="4551376" algn="l" defTabSz="650197" rtl="0" eaLnBrk="1" latinLnBrk="0" hangingPunct="1">
        <a:defRPr sz="2560" kern="1200">
          <a:solidFill>
            <a:schemeClr val="tx1"/>
          </a:solidFill>
          <a:latin typeface="+mn-lt"/>
          <a:ea typeface="+mn-ea"/>
          <a:cs typeface="+mn-cs"/>
        </a:defRPr>
      </a:lvl8pPr>
      <a:lvl9pPr marL="5201573" algn="l" defTabSz="650197"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2"/>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4"/>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51FC9B2-0E13-4E4D-9918-F8922B59A2CB}" type="datetimeFigureOut">
              <a:rPr lang="en-US" smtClean="0"/>
              <a:t>7/15/21</a:t>
            </a:fld>
            <a:endParaRPr lang="en-US"/>
          </a:p>
        </p:txBody>
      </p:sp>
      <p:sp>
        <p:nvSpPr>
          <p:cNvPr id="5" name="Footer Placeholder 4"/>
          <p:cNvSpPr>
            <a:spLocks noGrp="1"/>
          </p:cNvSpPr>
          <p:nvPr>
            <p:ph type="ftr" sz="quarter" idx="3"/>
          </p:nvPr>
        </p:nvSpPr>
        <p:spPr>
          <a:xfrm>
            <a:off x="4443308" y="9040144"/>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D6B2D3-4F86-AF4B-85A6-23CAA0D76CE7}" type="slidenum">
              <a:rPr lang="en-US" smtClean="0"/>
              <a:t>‹#›</a:t>
            </a:fld>
            <a:endParaRPr lang="en-US"/>
          </a:p>
        </p:txBody>
      </p:sp>
    </p:spTree>
    <p:extLst>
      <p:ext uri="{BB962C8B-B14F-4D97-AF65-F5344CB8AC3E}">
        <p14:creationId xmlns:p14="http://schemas.microsoft.com/office/powerpoint/2010/main" val="402051066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txStyles>
    <p:titleStyle>
      <a:lvl1pPr algn="ctr" defTabSz="650197" rtl="0" eaLnBrk="1" latinLnBrk="0" hangingPunct="1">
        <a:spcBef>
          <a:spcPct val="0"/>
        </a:spcBef>
        <a:buNone/>
        <a:defRPr sz="6258" kern="1200">
          <a:solidFill>
            <a:schemeClr val="tx1"/>
          </a:solidFill>
          <a:latin typeface="+mj-lt"/>
          <a:ea typeface="+mj-ea"/>
          <a:cs typeface="+mj-cs"/>
        </a:defRPr>
      </a:lvl1pPr>
    </p:titleStyle>
    <p:bodyStyle>
      <a:lvl1pPr marL="487647" indent="-487647" algn="l" defTabSz="650197" rtl="0" eaLnBrk="1" latinLnBrk="0" hangingPunct="1">
        <a:spcBef>
          <a:spcPct val="20000"/>
        </a:spcBef>
        <a:buFont typeface="Arial"/>
        <a:buChar char="•"/>
        <a:defRPr sz="4551" kern="1200">
          <a:solidFill>
            <a:schemeClr val="tx1"/>
          </a:solidFill>
          <a:latin typeface="+mn-lt"/>
          <a:ea typeface="+mn-ea"/>
          <a:cs typeface="+mn-cs"/>
        </a:defRPr>
      </a:lvl1pPr>
      <a:lvl2pPr marL="1056569" indent="-406374" algn="l" defTabSz="650197" rtl="0" eaLnBrk="1" latinLnBrk="0" hangingPunct="1">
        <a:spcBef>
          <a:spcPct val="20000"/>
        </a:spcBef>
        <a:buFont typeface="Arial"/>
        <a:buChar char="–"/>
        <a:defRPr sz="3982" kern="1200">
          <a:solidFill>
            <a:schemeClr val="tx1"/>
          </a:solidFill>
          <a:latin typeface="+mn-lt"/>
          <a:ea typeface="+mn-ea"/>
          <a:cs typeface="+mn-cs"/>
        </a:defRPr>
      </a:lvl2pPr>
      <a:lvl3pPr marL="1625492" indent="-325098" algn="l" defTabSz="650197" rtl="0" eaLnBrk="1" latinLnBrk="0" hangingPunct="1">
        <a:spcBef>
          <a:spcPct val="20000"/>
        </a:spcBef>
        <a:buFont typeface="Arial"/>
        <a:buChar char="•"/>
        <a:defRPr sz="3413" kern="1200">
          <a:solidFill>
            <a:schemeClr val="tx1"/>
          </a:solidFill>
          <a:latin typeface="+mn-lt"/>
          <a:ea typeface="+mn-ea"/>
          <a:cs typeface="+mn-cs"/>
        </a:defRPr>
      </a:lvl3pPr>
      <a:lvl4pPr marL="2275688" indent="-325098" algn="l" defTabSz="650197" rtl="0" eaLnBrk="1" latinLnBrk="0" hangingPunct="1">
        <a:spcBef>
          <a:spcPct val="20000"/>
        </a:spcBef>
        <a:buFont typeface="Arial"/>
        <a:buChar char="–"/>
        <a:defRPr sz="2844" kern="1200">
          <a:solidFill>
            <a:schemeClr val="tx1"/>
          </a:solidFill>
          <a:latin typeface="+mn-lt"/>
          <a:ea typeface="+mn-ea"/>
          <a:cs typeface="+mn-cs"/>
        </a:defRPr>
      </a:lvl4pPr>
      <a:lvl5pPr marL="2925885" indent="-325098" algn="l" defTabSz="650197" rtl="0" eaLnBrk="1" latinLnBrk="0" hangingPunct="1">
        <a:spcBef>
          <a:spcPct val="20000"/>
        </a:spcBef>
        <a:buFont typeface="Arial"/>
        <a:buChar char="»"/>
        <a:defRPr sz="2844" kern="1200">
          <a:solidFill>
            <a:schemeClr val="tx1"/>
          </a:solidFill>
          <a:latin typeface="+mn-lt"/>
          <a:ea typeface="+mn-ea"/>
          <a:cs typeface="+mn-cs"/>
        </a:defRPr>
      </a:lvl5pPr>
      <a:lvl6pPr marL="3576081" indent="-325098" algn="l" defTabSz="650197" rtl="0" eaLnBrk="1" latinLnBrk="0" hangingPunct="1">
        <a:spcBef>
          <a:spcPct val="20000"/>
        </a:spcBef>
        <a:buFont typeface="Arial"/>
        <a:buChar char="•"/>
        <a:defRPr sz="2844" kern="1200">
          <a:solidFill>
            <a:schemeClr val="tx1"/>
          </a:solidFill>
          <a:latin typeface="+mn-lt"/>
          <a:ea typeface="+mn-ea"/>
          <a:cs typeface="+mn-cs"/>
        </a:defRPr>
      </a:lvl6pPr>
      <a:lvl7pPr marL="4226278" indent="-325098" algn="l" defTabSz="650197" rtl="0" eaLnBrk="1" latinLnBrk="0" hangingPunct="1">
        <a:spcBef>
          <a:spcPct val="20000"/>
        </a:spcBef>
        <a:buFont typeface="Arial"/>
        <a:buChar char="•"/>
        <a:defRPr sz="2844" kern="1200">
          <a:solidFill>
            <a:schemeClr val="tx1"/>
          </a:solidFill>
          <a:latin typeface="+mn-lt"/>
          <a:ea typeface="+mn-ea"/>
          <a:cs typeface="+mn-cs"/>
        </a:defRPr>
      </a:lvl7pPr>
      <a:lvl8pPr marL="4876475" indent="-325098" algn="l" defTabSz="650197" rtl="0" eaLnBrk="1" latinLnBrk="0" hangingPunct="1">
        <a:spcBef>
          <a:spcPct val="20000"/>
        </a:spcBef>
        <a:buFont typeface="Arial"/>
        <a:buChar char="•"/>
        <a:defRPr sz="2844" kern="1200">
          <a:solidFill>
            <a:schemeClr val="tx1"/>
          </a:solidFill>
          <a:latin typeface="+mn-lt"/>
          <a:ea typeface="+mn-ea"/>
          <a:cs typeface="+mn-cs"/>
        </a:defRPr>
      </a:lvl8pPr>
      <a:lvl9pPr marL="5526671" indent="-325098" algn="l" defTabSz="650197"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197" rtl="0" eaLnBrk="1" latinLnBrk="0" hangingPunct="1">
        <a:defRPr sz="2560" kern="1200">
          <a:solidFill>
            <a:schemeClr val="tx1"/>
          </a:solidFill>
          <a:latin typeface="+mn-lt"/>
          <a:ea typeface="+mn-ea"/>
          <a:cs typeface="+mn-cs"/>
        </a:defRPr>
      </a:lvl1pPr>
      <a:lvl2pPr marL="650197" algn="l" defTabSz="650197" rtl="0" eaLnBrk="1" latinLnBrk="0" hangingPunct="1">
        <a:defRPr sz="2560" kern="1200">
          <a:solidFill>
            <a:schemeClr val="tx1"/>
          </a:solidFill>
          <a:latin typeface="+mn-lt"/>
          <a:ea typeface="+mn-ea"/>
          <a:cs typeface="+mn-cs"/>
        </a:defRPr>
      </a:lvl2pPr>
      <a:lvl3pPr marL="1300393" algn="l" defTabSz="650197" rtl="0" eaLnBrk="1" latinLnBrk="0" hangingPunct="1">
        <a:defRPr sz="2560" kern="1200">
          <a:solidFill>
            <a:schemeClr val="tx1"/>
          </a:solidFill>
          <a:latin typeface="+mn-lt"/>
          <a:ea typeface="+mn-ea"/>
          <a:cs typeface="+mn-cs"/>
        </a:defRPr>
      </a:lvl3pPr>
      <a:lvl4pPr marL="1950590" algn="l" defTabSz="650197" rtl="0" eaLnBrk="1" latinLnBrk="0" hangingPunct="1">
        <a:defRPr sz="2560" kern="1200">
          <a:solidFill>
            <a:schemeClr val="tx1"/>
          </a:solidFill>
          <a:latin typeface="+mn-lt"/>
          <a:ea typeface="+mn-ea"/>
          <a:cs typeface="+mn-cs"/>
        </a:defRPr>
      </a:lvl4pPr>
      <a:lvl5pPr marL="2600786" algn="l" defTabSz="650197" rtl="0" eaLnBrk="1" latinLnBrk="0" hangingPunct="1">
        <a:defRPr sz="2560" kern="1200">
          <a:solidFill>
            <a:schemeClr val="tx1"/>
          </a:solidFill>
          <a:latin typeface="+mn-lt"/>
          <a:ea typeface="+mn-ea"/>
          <a:cs typeface="+mn-cs"/>
        </a:defRPr>
      </a:lvl5pPr>
      <a:lvl6pPr marL="3250983" algn="l" defTabSz="650197" rtl="0" eaLnBrk="1" latinLnBrk="0" hangingPunct="1">
        <a:defRPr sz="2560" kern="1200">
          <a:solidFill>
            <a:schemeClr val="tx1"/>
          </a:solidFill>
          <a:latin typeface="+mn-lt"/>
          <a:ea typeface="+mn-ea"/>
          <a:cs typeface="+mn-cs"/>
        </a:defRPr>
      </a:lvl6pPr>
      <a:lvl7pPr marL="3901180" algn="l" defTabSz="650197" rtl="0" eaLnBrk="1" latinLnBrk="0" hangingPunct="1">
        <a:defRPr sz="2560" kern="1200">
          <a:solidFill>
            <a:schemeClr val="tx1"/>
          </a:solidFill>
          <a:latin typeface="+mn-lt"/>
          <a:ea typeface="+mn-ea"/>
          <a:cs typeface="+mn-cs"/>
        </a:defRPr>
      </a:lvl7pPr>
      <a:lvl8pPr marL="4551376" algn="l" defTabSz="650197" rtl="0" eaLnBrk="1" latinLnBrk="0" hangingPunct="1">
        <a:defRPr sz="2560" kern="1200">
          <a:solidFill>
            <a:schemeClr val="tx1"/>
          </a:solidFill>
          <a:latin typeface="+mn-lt"/>
          <a:ea typeface="+mn-ea"/>
          <a:cs typeface="+mn-cs"/>
        </a:defRPr>
      </a:lvl8pPr>
      <a:lvl9pPr marL="5201573" algn="l" defTabSz="650197"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10" name="Shape 110"/>
          <p:cNvSpPr txBox="1">
            <a:spLocks noGrp="1"/>
          </p:cNvSpPr>
          <p:nvPr>
            <p:ph type="body" idx="1"/>
          </p:nvPr>
        </p:nvSpPr>
        <p:spPr>
          <a:xfrm>
            <a:off x="894082" y="2596445"/>
            <a:ext cx="11216639" cy="6188568"/>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SzPct val="122222"/>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SzPct val="122222"/>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21373215"/>
      </p:ext>
    </p:extLst>
  </p:cSld>
  <p:clrMap bg1="lt1" tx1="dk1" bg2="dk2"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47DBF1D1-4BB1-C541-ABAD-10C7FA6A9239}" type="datetimeFigureOut">
              <a:rPr lang="en-US" smtClean="0"/>
              <a:t>7/15/21</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E5303F6-65A0-D441-BFA4-6CEB64A0C94B}" type="slidenum">
              <a:rPr lang="en-US" smtClean="0"/>
              <a:t>‹#›</a:t>
            </a:fld>
            <a:endParaRPr lang="en-US"/>
          </a:p>
        </p:txBody>
      </p:sp>
    </p:spTree>
    <p:extLst>
      <p:ext uri="{BB962C8B-B14F-4D97-AF65-F5344CB8AC3E}">
        <p14:creationId xmlns:p14="http://schemas.microsoft.com/office/powerpoint/2010/main" val="39399971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l" defTabSz="975345"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36" indent="-243836" algn="l" defTabSz="975345"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09" indent="-243836" algn="l" defTabSz="975345" rtl="0" eaLnBrk="1" latinLnBrk="0" hangingPunct="1">
        <a:lnSpc>
          <a:spcPct val="90000"/>
        </a:lnSpc>
        <a:spcBef>
          <a:spcPts val="533"/>
        </a:spcBef>
        <a:buFont typeface="Arial"/>
        <a:buChar char="•"/>
        <a:defRPr sz="2560" kern="1200">
          <a:solidFill>
            <a:schemeClr val="tx1"/>
          </a:solidFill>
          <a:latin typeface="+mn-lt"/>
          <a:ea typeface="+mn-ea"/>
          <a:cs typeface="+mn-cs"/>
        </a:defRPr>
      </a:lvl2pPr>
      <a:lvl3pPr marL="1219181" indent="-243836" algn="l" defTabSz="975345"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853"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526"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198"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69870"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543"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215" indent="-243836" algn="l" defTabSz="975345" rtl="0" eaLnBrk="1" latinLnBrk="0" hangingPunct="1">
        <a:lnSpc>
          <a:spcPct val="90000"/>
        </a:lnSpc>
        <a:spcBef>
          <a:spcPts val="533"/>
        </a:spcBef>
        <a:buFont typeface="Arial"/>
        <a:buChar char="•"/>
        <a:defRPr sz="1920" kern="1200">
          <a:solidFill>
            <a:schemeClr val="tx1"/>
          </a:solidFill>
          <a:latin typeface="+mn-lt"/>
          <a:ea typeface="+mn-ea"/>
          <a:cs typeface="+mn-cs"/>
        </a:defRPr>
      </a:lvl9pPr>
    </p:bodyStyle>
    <p:otherStyle>
      <a:defPPr>
        <a:defRPr lang="en-US"/>
      </a:defPPr>
      <a:lvl1pPr marL="0" algn="l" defTabSz="975345" rtl="0" eaLnBrk="1" latinLnBrk="0" hangingPunct="1">
        <a:defRPr sz="1920" kern="1200">
          <a:solidFill>
            <a:schemeClr val="tx1"/>
          </a:solidFill>
          <a:latin typeface="+mn-lt"/>
          <a:ea typeface="+mn-ea"/>
          <a:cs typeface="+mn-cs"/>
        </a:defRPr>
      </a:lvl1pPr>
      <a:lvl2pPr marL="487672" algn="l" defTabSz="975345" rtl="0" eaLnBrk="1" latinLnBrk="0" hangingPunct="1">
        <a:defRPr sz="1920" kern="1200">
          <a:solidFill>
            <a:schemeClr val="tx1"/>
          </a:solidFill>
          <a:latin typeface="+mn-lt"/>
          <a:ea typeface="+mn-ea"/>
          <a:cs typeface="+mn-cs"/>
        </a:defRPr>
      </a:lvl2pPr>
      <a:lvl3pPr marL="975345" algn="l" defTabSz="975345" rtl="0" eaLnBrk="1" latinLnBrk="0" hangingPunct="1">
        <a:defRPr sz="1920" kern="1200">
          <a:solidFill>
            <a:schemeClr val="tx1"/>
          </a:solidFill>
          <a:latin typeface="+mn-lt"/>
          <a:ea typeface="+mn-ea"/>
          <a:cs typeface="+mn-cs"/>
        </a:defRPr>
      </a:lvl3pPr>
      <a:lvl4pPr marL="1463017" algn="l" defTabSz="975345" rtl="0" eaLnBrk="1" latinLnBrk="0" hangingPunct="1">
        <a:defRPr sz="1920" kern="1200">
          <a:solidFill>
            <a:schemeClr val="tx1"/>
          </a:solidFill>
          <a:latin typeface="+mn-lt"/>
          <a:ea typeface="+mn-ea"/>
          <a:cs typeface="+mn-cs"/>
        </a:defRPr>
      </a:lvl4pPr>
      <a:lvl5pPr marL="1950690" algn="l" defTabSz="975345" rtl="0" eaLnBrk="1" latinLnBrk="0" hangingPunct="1">
        <a:defRPr sz="1920" kern="1200">
          <a:solidFill>
            <a:schemeClr val="tx1"/>
          </a:solidFill>
          <a:latin typeface="+mn-lt"/>
          <a:ea typeface="+mn-ea"/>
          <a:cs typeface="+mn-cs"/>
        </a:defRPr>
      </a:lvl5pPr>
      <a:lvl6pPr marL="2438362" algn="l" defTabSz="975345" rtl="0" eaLnBrk="1" latinLnBrk="0" hangingPunct="1">
        <a:defRPr sz="1920" kern="1200">
          <a:solidFill>
            <a:schemeClr val="tx1"/>
          </a:solidFill>
          <a:latin typeface="+mn-lt"/>
          <a:ea typeface="+mn-ea"/>
          <a:cs typeface="+mn-cs"/>
        </a:defRPr>
      </a:lvl6pPr>
      <a:lvl7pPr marL="2926034" algn="l" defTabSz="975345" rtl="0" eaLnBrk="1" latinLnBrk="0" hangingPunct="1">
        <a:defRPr sz="1920" kern="1200">
          <a:solidFill>
            <a:schemeClr val="tx1"/>
          </a:solidFill>
          <a:latin typeface="+mn-lt"/>
          <a:ea typeface="+mn-ea"/>
          <a:cs typeface="+mn-cs"/>
        </a:defRPr>
      </a:lvl7pPr>
      <a:lvl8pPr marL="3413707" algn="l" defTabSz="975345" rtl="0" eaLnBrk="1" latinLnBrk="0" hangingPunct="1">
        <a:defRPr sz="1920" kern="1200">
          <a:solidFill>
            <a:schemeClr val="tx1"/>
          </a:solidFill>
          <a:latin typeface="+mn-lt"/>
          <a:ea typeface="+mn-ea"/>
          <a:cs typeface="+mn-cs"/>
        </a:defRPr>
      </a:lvl8pPr>
      <a:lvl9pPr marL="3901379" algn="l" defTabSz="975345"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894082" y="519288"/>
            <a:ext cx="11216639" cy="1885245"/>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110" name="Shape 110"/>
          <p:cNvSpPr txBox="1">
            <a:spLocks noGrp="1"/>
          </p:cNvSpPr>
          <p:nvPr>
            <p:ph type="body" idx="1"/>
          </p:nvPr>
        </p:nvSpPr>
        <p:spPr>
          <a:xfrm>
            <a:off x="894082" y="2596445"/>
            <a:ext cx="11216639" cy="6188568"/>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894082" y="9040142"/>
            <a:ext cx="2926079" cy="519287"/>
          </a:xfrm>
          <a:prstGeom prst="rect">
            <a:avLst/>
          </a:prstGeom>
          <a:noFill/>
          <a:ln>
            <a:noFill/>
          </a:ln>
        </p:spPr>
        <p:txBody>
          <a:bodyPr lIns="68575" tIns="68575" rIns="68575" bIns="68575" anchor="ctr" anchorCtr="0"/>
          <a:lstStyle>
            <a:lvl1pPr marL="0" marR="0" lvl="0" indent="0" algn="l" rtl="0">
              <a:spcBef>
                <a:spcPts val="0"/>
              </a:spcBef>
              <a:buSzPct val="122222"/>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4307840" y="9040142"/>
            <a:ext cx="4389120" cy="519287"/>
          </a:xfrm>
          <a:prstGeom prst="rect">
            <a:avLst/>
          </a:prstGeom>
          <a:noFill/>
          <a:ln>
            <a:noFill/>
          </a:ln>
        </p:spPr>
        <p:txBody>
          <a:bodyPr lIns="68575" tIns="68575" rIns="68575" bIns="68575" anchor="ctr" anchorCtr="0"/>
          <a:lstStyle>
            <a:lvl1pPr marL="0" marR="0" lvl="0" indent="0" algn="ctr" rtl="0">
              <a:spcBef>
                <a:spcPts val="0"/>
              </a:spcBef>
              <a:buSzPct val="122222"/>
              <a:buNone/>
              <a:defRPr sz="1280" b="0" i="0" u="none" strike="noStrike" cap="none">
                <a:solidFill>
                  <a:srgbClr val="888888"/>
                </a:solidFill>
                <a:latin typeface="Calibri"/>
                <a:ea typeface="Calibri"/>
                <a:cs typeface="Calibri"/>
                <a:sym typeface="Calibri"/>
              </a:defRPr>
            </a:lvl1pPr>
            <a:lvl2pPr marL="487672" marR="0" lvl="1" indent="0" algn="l" rtl="0">
              <a:spcBef>
                <a:spcPts val="0"/>
              </a:spcBef>
              <a:buSzPct val="78571"/>
              <a:buNone/>
              <a:defRPr sz="1991" b="0" i="0" u="none" strike="noStrike" cap="none">
                <a:solidFill>
                  <a:schemeClr val="dk1"/>
                </a:solidFill>
                <a:latin typeface="Calibri"/>
                <a:ea typeface="Calibri"/>
                <a:cs typeface="Calibri"/>
                <a:sym typeface="Calibri"/>
              </a:defRPr>
            </a:lvl2pPr>
            <a:lvl3pPr marL="975345" marR="0" lvl="2" indent="0" algn="l" rtl="0">
              <a:spcBef>
                <a:spcPts val="0"/>
              </a:spcBef>
              <a:buSzPct val="78571"/>
              <a:buNone/>
              <a:defRPr sz="1991" b="0" i="0" u="none" strike="noStrike" cap="none">
                <a:solidFill>
                  <a:schemeClr val="dk1"/>
                </a:solidFill>
                <a:latin typeface="Calibri"/>
                <a:ea typeface="Calibri"/>
                <a:cs typeface="Calibri"/>
                <a:sym typeface="Calibri"/>
              </a:defRPr>
            </a:lvl3pPr>
            <a:lvl4pPr marL="1463017" marR="0" lvl="3" indent="0" algn="l" rtl="0">
              <a:spcBef>
                <a:spcPts val="0"/>
              </a:spcBef>
              <a:buSzPct val="78571"/>
              <a:buNone/>
              <a:defRPr sz="1991" b="0" i="0" u="none" strike="noStrike" cap="none">
                <a:solidFill>
                  <a:schemeClr val="dk1"/>
                </a:solidFill>
                <a:latin typeface="Calibri"/>
                <a:ea typeface="Calibri"/>
                <a:cs typeface="Calibri"/>
                <a:sym typeface="Calibri"/>
              </a:defRPr>
            </a:lvl4pPr>
            <a:lvl5pPr marL="1950690" marR="0" lvl="4" indent="0" algn="l" rtl="0">
              <a:spcBef>
                <a:spcPts val="0"/>
              </a:spcBef>
              <a:buSzPct val="78571"/>
              <a:buNone/>
              <a:defRPr sz="1991" b="0" i="0" u="none" strike="noStrike" cap="none">
                <a:solidFill>
                  <a:schemeClr val="dk1"/>
                </a:solidFill>
                <a:latin typeface="Calibri"/>
                <a:ea typeface="Calibri"/>
                <a:cs typeface="Calibri"/>
                <a:sym typeface="Calibri"/>
              </a:defRPr>
            </a:lvl5pPr>
            <a:lvl6pPr marL="2438362" marR="0" lvl="5" indent="0" algn="l" rtl="0">
              <a:spcBef>
                <a:spcPts val="0"/>
              </a:spcBef>
              <a:buSzPct val="78571"/>
              <a:buNone/>
              <a:defRPr sz="1991" b="0" i="0" u="none" strike="noStrike" cap="none">
                <a:solidFill>
                  <a:schemeClr val="dk1"/>
                </a:solidFill>
                <a:latin typeface="Calibri"/>
                <a:ea typeface="Calibri"/>
                <a:cs typeface="Calibri"/>
                <a:sym typeface="Calibri"/>
              </a:defRPr>
            </a:lvl6pPr>
            <a:lvl7pPr marL="2926034" marR="0" lvl="6" indent="0" algn="l" rtl="0">
              <a:spcBef>
                <a:spcPts val="0"/>
              </a:spcBef>
              <a:buSzPct val="78571"/>
              <a:buNone/>
              <a:defRPr sz="1991" b="0" i="0" u="none" strike="noStrike" cap="none">
                <a:solidFill>
                  <a:schemeClr val="dk1"/>
                </a:solidFill>
                <a:latin typeface="Calibri"/>
                <a:ea typeface="Calibri"/>
                <a:cs typeface="Calibri"/>
                <a:sym typeface="Calibri"/>
              </a:defRPr>
            </a:lvl7pPr>
            <a:lvl8pPr marL="3413707" marR="0" lvl="7" indent="0" algn="l" rtl="0">
              <a:spcBef>
                <a:spcPts val="0"/>
              </a:spcBef>
              <a:buSzPct val="78571"/>
              <a:buNone/>
              <a:defRPr sz="1991" b="0" i="0" u="none" strike="noStrike" cap="none">
                <a:solidFill>
                  <a:schemeClr val="dk1"/>
                </a:solidFill>
                <a:latin typeface="Calibri"/>
                <a:ea typeface="Calibri"/>
                <a:cs typeface="Calibri"/>
                <a:sym typeface="Calibri"/>
              </a:defRPr>
            </a:lvl8pPr>
            <a:lvl9pPr marL="3901379" marR="0" lvl="8" indent="0" algn="l" rtl="0">
              <a:spcBef>
                <a:spcPts val="0"/>
              </a:spcBef>
              <a:buSzPct val="78571"/>
              <a:buNone/>
              <a:defRPr sz="1991"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9184642" y="9040142"/>
            <a:ext cx="2926079" cy="519287"/>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80" smtClean="0">
                <a:solidFill>
                  <a:srgbClr val="888888"/>
                </a:solidFill>
                <a:latin typeface="Calibri"/>
                <a:ea typeface="Calibri"/>
                <a:cs typeface="Calibri"/>
                <a:sym typeface="Calibri"/>
              </a:rPr>
              <a:pPr algn="r">
                <a:buSzPct val="25000"/>
              </a:pPr>
              <a:t>‹#›</a:t>
            </a:fld>
            <a:endParaRPr lang="en" sz="128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68292742"/>
      </p:ext>
    </p:extLst>
  </p:cSld>
  <p:clrMap bg1="lt1" tx1="dk1" bg2="dk2" tx2="lt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9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hyperlink" Target="http://tinyurl.com/TPT-Nicotine-Addiction"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8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jpeg"/><Relationship Id="rId7"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5.gif"/></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8.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8.xml"/><Relationship Id="rId1" Type="http://schemas.openxmlformats.org/officeDocument/2006/relationships/slideLayout" Target="../slideLayouts/slideLayout69.xml"/><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49.tiff"/></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8.tiff"/><Relationship Id="rId2" Type="http://schemas.openxmlformats.org/officeDocument/2006/relationships/notesSlide" Target="../notesSlides/notesSlide22.xml"/><Relationship Id="rId1" Type="http://schemas.openxmlformats.org/officeDocument/2006/relationships/slideLayout" Target="../slideLayouts/slideLayout117.xml"/><Relationship Id="rId6" Type="http://schemas.openxmlformats.org/officeDocument/2006/relationships/image" Target="../media/image52.tiff"/><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hyperlink" Target="http://tinyurl.com/TPT-Nicotine-Addiction-Unit" TargetMode="External"/><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10.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video" Target="https://www.youtube.com/embed/-w8n9UOiBxE?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www.youtube.com/embed/5f1nmqiHIII?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443307" y="2549085"/>
            <a:ext cx="12118187" cy="2919253"/>
          </a:xfrm>
          <a:prstGeom prst="rect">
            <a:avLst/>
          </a:prstGeom>
        </p:spPr>
        <p:txBody>
          <a:bodyPr lIns="130027" tIns="130027" rIns="130027" bIns="130027" anchor="b" anchorCtr="0">
            <a:noAutofit/>
          </a:bodyPr>
          <a:lstStyle/>
          <a:p>
            <a:r>
              <a:rPr lang="en" sz="9387" b="1" dirty="0">
                <a:latin typeface="+mn-lt"/>
                <a:ea typeface="Cambria" charset="0"/>
                <a:cs typeface="Cambria" charset="0"/>
              </a:rPr>
              <a:t>Nicotine </a:t>
            </a:r>
            <a:br>
              <a:rPr lang="en" sz="9387" b="1" dirty="0">
                <a:latin typeface="+mn-lt"/>
                <a:ea typeface="Cambria" charset="0"/>
                <a:cs typeface="Cambria" charset="0"/>
              </a:rPr>
            </a:br>
            <a:r>
              <a:rPr lang="en" sz="9387" b="1" dirty="0">
                <a:latin typeface="+mn-lt"/>
                <a:ea typeface="Cambria" charset="0"/>
                <a:cs typeface="Cambria" charset="0"/>
              </a:rPr>
              <a:t>Addiction 101</a:t>
            </a:r>
          </a:p>
        </p:txBody>
      </p:sp>
      <p:sp>
        <p:nvSpPr>
          <p:cNvPr id="68" name="Shape 68"/>
          <p:cNvSpPr/>
          <p:nvPr/>
        </p:nvSpPr>
        <p:spPr>
          <a:xfrm>
            <a:off x="0" y="7251161"/>
            <a:ext cx="13004800" cy="2502438"/>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algn="l" defTabSz="1300460" hangingPunct="1"/>
            <a:endParaRPr sz="1991">
              <a:latin typeface="Arial"/>
              <a:ea typeface="+mn-ea"/>
              <a:cs typeface="Arial"/>
              <a:sym typeface="Arial"/>
            </a:endParaRPr>
          </a:p>
        </p:txBody>
      </p:sp>
      <p:pic>
        <p:nvPicPr>
          <p:cNvPr id="69" name="Shape 69"/>
          <p:cNvPicPr preferRelativeResize="0"/>
          <p:nvPr/>
        </p:nvPicPr>
        <p:blipFill>
          <a:blip r:embed="rId3">
            <a:alphaModFix/>
          </a:blip>
          <a:stretch>
            <a:fillRect/>
          </a:stretch>
        </p:blipFill>
        <p:spPr>
          <a:xfrm>
            <a:off x="106305" y="7888153"/>
            <a:ext cx="6682497" cy="1668267"/>
          </a:xfrm>
          <a:prstGeom prst="rect">
            <a:avLst/>
          </a:prstGeom>
          <a:noFill/>
          <a:ln>
            <a:noFill/>
          </a:ln>
        </p:spPr>
      </p:pic>
      <p:sp>
        <p:nvSpPr>
          <p:cNvPr id="3" name="TextBox 2"/>
          <p:cNvSpPr txBox="1"/>
          <p:nvPr/>
        </p:nvSpPr>
        <p:spPr>
          <a:xfrm>
            <a:off x="10267085" y="8967608"/>
            <a:ext cx="2844018" cy="705065"/>
          </a:xfrm>
          <a:prstGeom prst="rect">
            <a:avLst/>
          </a:prstGeom>
          <a:noFill/>
        </p:spPr>
        <p:txBody>
          <a:bodyPr wrap="square" rtlCol="0">
            <a:spAutoFit/>
          </a:bodyPr>
          <a:lstStyle/>
          <a:p>
            <a:pPr algn="l" defTabSz="1300460" hangingPunct="1"/>
            <a:r>
              <a:rPr lang="en-US" sz="1991" dirty="0">
                <a:solidFill>
                  <a:srgbClr val="FFFFFF"/>
                </a:solidFill>
                <a:latin typeface="Arial"/>
                <a:ea typeface="+mn-ea"/>
                <a:cs typeface="Arial"/>
                <a:sym typeface="Arial"/>
              </a:rPr>
              <a:t>© Stanford University</a:t>
            </a:r>
          </a:p>
          <a:p>
            <a:pPr algn="l" defTabSz="1300460" hangingPunct="1"/>
            <a:endParaRPr lang="en-US" sz="1991" dirty="0">
              <a:latin typeface="Arial"/>
              <a:ea typeface="+mn-ea"/>
              <a:cs typeface="Arial"/>
              <a:sym typeface="Arial"/>
            </a:endParaRPr>
          </a:p>
        </p:txBody>
      </p:sp>
      <p:pic>
        <p:nvPicPr>
          <p:cNvPr id="7" name="Picture 6">
            <a:extLst>
              <a:ext uri="{FF2B5EF4-FFF2-40B4-BE49-F238E27FC236}">
                <a16:creationId xmlns:a16="http://schemas.microsoft.com/office/drawing/2014/main" id="{89005B5C-DF75-0F4F-A3E2-0E6C8DFB4376}"/>
              </a:ext>
            </a:extLst>
          </p:cNvPr>
          <p:cNvPicPr>
            <a:picLocks noChangeAspect="1"/>
          </p:cNvPicPr>
          <p:nvPr/>
        </p:nvPicPr>
        <p:blipFill>
          <a:blip r:embed="rId4"/>
          <a:stretch>
            <a:fillRect/>
          </a:stretch>
        </p:blipFill>
        <p:spPr>
          <a:xfrm>
            <a:off x="9103579" y="336479"/>
            <a:ext cx="3457914" cy="19177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Shape 247"/>
          <p:cNvSpPr txBox="1"/>
          <p:nvPr/>
        </p:nvSpPr>
        <p:spPr>
          <a:xfrm>
            <a:off x="1912747" y="193914"/>
            <a:ext cx="9179307" cy="1073067"/>
          </a:xfrm>
          <a:prstGeom prst="rect">
            <a:avLst/>
          </a:prstGeom>
          <a:noFill/>
          <a:ln>
            <a:noFill/>
          </a:ln>
        </p:spPr>
        <p:txBody>
          <a:bodyPr lIns="130027" tIns="130027" rIns="130027" bIns="130027" anchor="t" anchorCtr="0">
            <a:noAutofit/>
          </a:bodyPr>
          <a:lstStyle/>
          <a:p>
            <a:pPr defTabSz="457176" hangingPunct="1">
              <a:defRPr/>
            </a:pPr>
            <a:r>
              <a:rPr lang="en" sz="6400" b="1" dirty="0">
                <a:solidFill>
                  <a:prstClr val="black"/>
                </a:solidFill>
                <a:latin typeface="Calibri"/>
                <a:ea typeface="Calibri"/>
                <a:cs typeface="Calibri"/>
                <a:sym typeface="Calibri"/>
              </a:rPr>
              <a:t>Pop Pre-Quiz</a:t>
            </a:r>
          </a:p>
        </p:txBody>
      </p:sp>
      <p:sp>
        <p:nvSpPr>
          <p:cNvPr id="6" name="Shape 63">
            <a:extLst>
              <a:ext uri="{FF2B5EF4-FFF2-40B4-BE49-F238E27FC236}">
                <a16:creationId xmlns:a16="http://schemas.microsoft.com/office/drawing/2014/main" id="{A4FA575A-F33F-274D-AE2E-2E23537F461D}"/>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pic>
        <p:nvPicPr>
          <p:cNvPr id="2" name="Picture 1">
            <a:hlinkClick r:id="rId3"/>
            <a:extLst>
              <a:ext uri="{FF2B5EF4-FFF2-40B4-BE49-F238E27FC236}">
                <a16:creationId xmlns:a16="http://schemas.microsoft.com/office/drawing/2014/main" id="{4B3677CC-7AA4-5842-8F55-93CD11CEE241}"/>
              </a:ext>
            </a:extLst>
          </p:cNvPr>
          <p:cNvPicPr>
            <a:picLocks noChangeAspect="1"/>
          </p:cNvPicPr>
          <p:nvPr/>
        </p:nvPicPr>
        <p:blipFill>
          <a:blip r:embed="rId4"/>
          <a:stretch>
            <a:fillRect/>
          </a:stretch>
        </p:blipFill>
        <p:spPr>
          <a:xfrm>
            <a:off x="634999" y="2590800"/>
            <a:ext cx="11738630" cy="5839969"/>
          </a:xfrm>
          <a:prstGeom prst="rect">
            <a:avLst/>
          </a:prstGeom>
        </p:spPr>
      </p:pic>
      <p:sp>
        <p:nvSpPr>
          <p:cNvPr id="8" name="TextBox 7">
            <a:extLst>
              <a:ext uri="{FF2B5EF4-FFF2-40B4-BE49-F238E27FC236}">
                <a16:creationId xmlns:a16="http://schemas.microsoft.com/office/drawing/2014/main" id="{05644B63-AD14-7748-942B-62E116DF3E3E}"/>
              </a:ext>
            </a:extLst>
          </p:cNvPr>
          <p:cNvSpPr txBox="1"/>
          <p:nvPr/>
        </p:nvSpPr>
        <p:spPr>
          <a:xfrm>
            <a:off x="3378199" y="8821009"/>
            <a:ext cx="6248400" cy="492443"/>
          </a:xfrm>
          <a:prstGeom prst="rect">
            <a:avLst/>
          </a:prstGeom>
          <a:noFill/>
        </p:spPr>
        <p:txBody>
          <a:bodyPr wrap="square" rtlCol="0">
            <a:spAutoFit/>
          </a:bodyPr>
          <a:lstStyle/>
          <a:p>
            <a:pPr algn="l" defTabSz="457176" hangingPunct="1">
              <a:defRPr/>
            </a:pPr>
            <a:r>
              <a:rPr lang="en-US" sz="2600" b="1" dirty="0">
                <a:solidFill>
                  <a:srgbClr val="903020"/>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263384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5936" y="245815"/>
            <a:ext cx="7932928" cy="1055354"/>
          </a:xfrm>
          <a:prstGeom prst="rect">
            <a:avLst/>
          </a:prstGeom>
          <a:noFill/>
        </p:spPr>
        <p:txBody>
          <a:bodyPr wrap="square" rtlCol="0">
            <a:spAutoFit/>
          </a:bodyPr>
          <a:lstStyle/>
          <a:p>
            <a:pPr defTabSz="1300460" hangingPunct="1">
              <a:defRPr/>
            </a:pPr>
            <a:r>
              <a:rPr lang="en-US" sz="6258" b="1" dirty="0">
                <a:latin typeface="Arial"/>
                <a:ea typeface="+mn-ea"/>
                <a:cs typeface="Arial"/>
                <a:sym typeface="Arial"/>
              </a:rPr>
              <a:t>What is Nicotine?</a:t>
            </a:r>
          </a:p>
        </p:txBody>
      </p:sp>
      <p:sp>
        <p:nvSpPr>
          <p:cNvPr id="3" name="Title 2"/>
          <p:cNvSpPr>
            <a:spLocks noGrp="1"/>
          </p:cNvSpPr>
          <p:nvPr>
            <p:ph type="title"/>
          </p:nvPr>
        </p:nvSpPr>
        <p:spPr>
          <a:xfrm>
            <a:off x="895774" y="2445403"/>
            <a:ext cx="4194386" cy="696686"/>
          </a:xfrm>
        </p:spPr>
        <p:txBody>
          <a:bodyPr/>
          <a:lstStyle/>
          <a:p>
            <a:pPr algn="ctr"/>
            <a:r>
              <a:rPr lang="en-US" b="1" dirty="0">
                <a:solidFill>
                  <a:srgbClr val="002060"/>
                </a:solidFill>
                <a:latin typeface="+mn-lt"/>
              </a:rPr>
              <a:t>Nicotine Molecule</a:t>
            </a:r>
          </a:p>
        </p:txBody>
      </p:sp>
      <p:sp>
        <p:nvSpPr>
          <p:cNvPr id="4" name="Content Placeholder 3"/>
          <p:cNvSpPr>
            <a:spLocks noGrp="1"/>
          </p:cNvSpPr>
          <p:nvPr>
            <p:ph idx="1"/>
          </p:nvPr>
        </p:nvSpPr>
        <p:spPr>
          <a:xfrm>
            <a:off x="5525346" y="2612098"/>
            <a:ext cx="6583680" cy="4551873"/>
          </a:xfrm>
        </p:spPr>
        <p:txBody>
          <a:bodyPr>
            <a:noAutofit/>
          </a:bodyPr>
          <a:lstStyle/>
          <a:p>
            <a:r>
              <a:rPr lang="en-US" sz="4835" dirty="0"/>
              <a:t>Drug</a:t>
            </a:r>
          </a:p>
          <a:p>
            <a:r>
              <a:rPr lang="en-US" sz="4835" dirty="0"/>
              <a:t>Stimulant </a:t>
            </a:r>
          </a:p>
          <a:p>
            <a:r>
              <a:rPr lang="en-US" sz="4835" dirty="0"/>
              <a:t>Highly addictive</a:t>
            </a:r>
          </a:p>
          <a:p>
            <a:r>
              <a:rPr lang="en-US" sz="4835" dirty="0"/>
              <a:t>Causes changes in brain chemistry</a:t>
            </a:r>
          </a:p>
          <a:p>
            <a:r>
              <a:rPr lang="en-US" sz="4835" dirty="0"/>
              <a:t>Found in tobacco products</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5774" y="3304551"/>
            <a:ext cx="4551873" cy="4551873"/>
          </a:xfrm>
          <a:prstGeom prst="rect">
            <a:avLst/>
          </a:prstGeom>
        </p:spPr>
      </p:pic>
      <p:sp>
        <p:nvSpPr>
          <p:cNvPr id="5" name="Pentagon 4"/>
          <p:cNvSpPr/>
          <p:nvPr/>
        </p:nvSpPr>
        <p:spPr>
          <a:xfrm>
            <a:off x="895775" y="8253750"/>
            <a:ext cx="11507554" cy="1254036"/>
          </a:xfrm>
          <a:prstGeom prst="homePlat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460" hangingPunct="1">
              <a:defRPr/>
            </a:pPr>
            <a:r>
              <a:rPr lang="en-US" sz="3698" dirty="0">
                <a:solidFill>
                  <a:srgbClr val="FFFFFF"/>
                </a:solidFill>
                <a:latin typeface="Arial"/>
                <a:sym typeface="Arial"/>
              </a:rPr>
              <a:t>If nicotine is unsafe, why do you think people still choose to use products that have nicotine?</a:t>
            </a:r>
          </a:p>
        </p:txBody>
      </p:sp>
      <p:sp>
        <p:nvSpPr>
          <p:cNvPr id="8" name="Shape 63">
            <a:extLst>
              <a:ext uri="{FF2B5EF4-FFF2-40B4-BE49-F238E27FC236}">
                <a16:creationId xmlns:a16="http://schemas.microsoft.com/office/drawing/2014/main" id="{4D7998F8-007C-304D-8197-E301972E0C8E}"/>
              </a:ext>
            </a:extLst>
          </p:cNvPr>
          <p:cNvSpPr/>
          <p:nvPr/>
        </p:nvSpPr>
        <p:spPr>
          <a:xfrm>
            <a:off x="0" y="1449503"/>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10" name="TextBox 9">
            <a:extLst>
              <a:ext uri="{FF2B5EF4-FFF2-40B4-BE49-F238E27FC236}">
                <a16:creationId xmlns:a16="http://schemas.microsoft.com/office/drawing/2014/main" id="{C8E74AEF-8A8C-A944-A230-5C6E364119E5}"/>
              </a:ext>
            </a:extLst>
          </p:cNvPr>
          <p:cNvSpPr txBox="1"/>
          <p:nvPr/>
        </p:nvSpPr>
        <p:spPr>
          <a:xfrm>
            <a:off x="3378200" y="1489055"/>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376268823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0D3C16-E609-A44B-A44A-8793C26C77C8}"/>
              </a:ext>
            </a:extLst>
          </p:cNvPr>
          <p:cNvSpPr/>
          <p:nvPr/>
        </p:nvSpPr>
        <p:spPr>
          <a:xfrm>
            <a:off x="-1" y="1945909"/>
            <a:ext cx="13004799" cy="78364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defRPr/>
            </a:pPr>
            <a:endParaRPr lang="en-US" sz="2560" kern="1200">
              <a:solidFill>
                <a:srgbClr val="FFFFFF"/>
              </a:solidFill>
              <a:latin typeface="Arial"/>
            </a:endParaRPr>
          </a:p>
        </p:txBody>
      </p:sp>
      <p:sp>
        <p:nvSpPr>
          <p:cNvPr id="5" name="TextBox 4"/>
          <p:cNvSpPr txBox="1"/>
          <p:nvPr/>
        </p:nvSpPr>
        <p:spPr>
          <a:xfrm>
            <a:off x="1719490" y="257968"/>
            <a:ext cx="9370748" cy="1055354"/>
          </a:xfrm>
          <a:prstGeom prst="rect">
            <a:avLst/>
          </a:prstGeom>
          <a:noFill/>
        </p:spPr>
        <p:txBody>
          <a:bodyPr wrap="square" rtlCol="0">
            <a:spAutoFit/>
          </a:bodyPr>
          <a:lstStyle/>
          <a:p>
            <a:pPr defTabSz="975345" hangingPunct="1">
              <a:defRPr/>
            </a:pPr>
            <a:r>
              <a:rPr lang="en-US" sz="6258" b="1" kern="1200" dirty="0">
                <a:solidFill>
                  <a:prstClr val="black"/>
                </a:solidFill>
                <a:latin typeface="Calibri" panose="020F0502020204030204"/>
                <a:ea typeface="+mn-ea"/>
                <a:cs typeface="+mn-cs"/>
              </a:rPr>
              <a:t>Nicotine in the Brain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87" y="1983132"/>
            <a:ext cx="11655704" cy="7770469"/>
          </a:xfrm>
          <a:prstGeom prst="rect">
            <a:avLst/>
          </a:prstGeom>
        </p:spPr>
      </p:pic>
      <p:sp>
        <p:nvSpPr>
          <p:cNvPr id="12" name="Oval 11"/>
          <p:cNvSpPr/>
          <p:nvPr/>
        </p:nvSpPr>
        <p:spPr>
          <a:xfrm>
            <a:off x="6162886" y="3452889"/>
            <a:ext cx="1760688" cy="1648519"/>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pic>
        <p:nvPicPr>
          <p:cNvPr id="8" name="Picture 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509105" y="8573123"/>
            <a:ext cx="1481721" cy="1105146"/>
          </a:xfrm>
          <a:prstGeom prst="rect">
            <a:avLst/>
          </a:prstGeom>
        </p:spPr>
      </p:pic>
      <p:sp>
        <p:nvSpPr>
          <p:cNvPr id="19" name="Sun 18"/>
          <p:cNvSpPr/>
          <p:nvPr/>
        </p:nvSpPr>
        <p:spPr>
          <a:xfrm>
            <a:off x="6727780" y="3452889"/>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0" name="Sun 19"/>
          <p:cNvSpPr/>
          <p:nvPr/>
        </p:nvSpPr>
        <p:spPr>
          <a:xfrm>
            <a:off x="6310930" y="3653069"/>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1" name="Sun 20"/>
          <p:cNvSpPr/>
          <p:nvPr/>
        </p:nvSpPr>
        <p:spPr>
          <a:xfrm>
            <a:off x="6139081" y="4039662"/>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2" name="Sun 21"/>
          <p:cNvSpPr/>
          <p:nvPr/>
        </p:nvSpPr>
        <p:spPr>
          <a:xfrm>
            <a:off x="7253778" y="3495735"/>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3" name="Sun 22"/>
          <p:cNvSpPr/>
          <p:nvPr/>
        </p:nvSpPr>
        <p:spPr>
          <a:xfrm>
            <a:off x="6647662" y="4842067"/>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4" name="Sun 23"/>
          <p:cNvSpPr/>
          <p:nvPr/>
        </p:nvSpPr>
        <p:spPr>
          <a:xfrm>
            <a:off x="6278418" y="4557159"/>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5" name="Sun 24"/>
          <p:cNvSpPr/>
          <p:nvPr/>
        </p:nvSpPr>
        <p:spPr>
          <a:xfrm>
            <a:off x="7149274" y="4772754"/>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6" name="Sun 25"/>
          <p:cNvSpPr/>
          <p:nvPr/>
        </p:nvSpPr>
        <p:spPr>
          <a:xfrm>
            <a:off x="7562642" y="4497057"/>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7" name="Sun 26"/>
          <p:cNvSpPr/>
          <p:nvPr/>
        </p:nvSpPr>
        <p:spPr>
          <a:xfrm>
            <a:off x="7604441" y="3903877"/>
            <a:ext cx="370024" cy="322536"/>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16" name="Shape 63">
            <a:extLst>
              <a:ext uri="{FF2B5EF4-FFF2-40B4-BE49-F238E27FC236}">
                <a16:creationId xmlns:a16="http://schemas.microsoft.com/office/drawing/2014/main" id="{DB9B1D51-3F2A-0B43-9185-4ACA6D29D2BB}"/>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18" name="TextBox 17">
            <a:extLst>
              <a:ext uri="{FF2B5EF4-FFF2-40B4-BE49-F238E27FC236}">
                <a16:creationId xmlns:a16="http://schemas.microsoft.com/office/drawing/2014/main" id="{680C4535-1884-C640-8FA7-D7D1AEA32DB4}"/>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10501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51 0.00023 L -0.01016 -0.49862 " pathEditMode="relative" rAng="0" ptsTypes="AA">
                                      <p:cBhvr>
                                        <p:cTn id="6" dur="2000" fill="hold"/>
                                        <p:tgtEl>
                                          <p:spTgt spid="8"/>
                                        </p:tgtEl>
                                        <p:attrNameLst>
                                          <p:attrName>ppt_x</p:attrName>
                                          <p:attrName>ppt_y</p:attrName>
                                        </p:attrNameLst>
                                      </p:cBhvr>
                                      <p:rCtr x="-182" y="-2495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33333E-6 1.11111E-6 C -0.00222 -0.05625 0.0082 -0.06574 -0.01927 -0.05347 C -0.0224 -0.05208 -0.025 -0.04838 -0.02787 -0.04583 C -0.0293 -0.04329 -0.03021 -0.03889 -0.03216 -0.0382 C -0.0461 -0.03333 -0.03659 -0.07894 -0.03646 -0.08032 C -0.03594 -0.0838 -0.03008 -0.09699 -0.02787 -0.09931 C -0.02591 -0.10139 -0.02357 -0.10185 -0.02149 -0.10324 C -0.02005 -0.10579 -0.01602 -0.10787 -0.01719 -0.11088 C -0.01875 -0.11505 -0.02292 -0.1132 -0.02578 -0.11458 C -0.02787 -0.11574 -0.02995 -0.11713 -0.03216 -0.11829 C -0.04063 -0.11343 -0.03633 -0.11458 -0.04492 -0.11458 " pathEditMode="relative" ptsTypes="AAAAAAAAAAA">
                                      <p:cBhvr>
                                        <p:cTn id="10" dur="2000" fill="hold"/>
                                        <p:tgtEl>
                                          <p:spTgt spid="1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3.75E-6 -8.14815E-6 C -0.0017 -0.02269 -0.00013 -0.02894 -0.00651 -0.04584 C -0.00756 -0.04885 -0.00938 -0.05093 -0.01081 -0.05348 C -0.01511 -0.05209 -0.01954 -0.05232 -0.02357 -0.04954 C -0.03165 -0.04422 -0.025 -0.03959 -0.03008 -0.03056 C -0.03165 -0.02778 -0.03438 -0.02802 -0.03646 -0.02686 C -0.03868 -0.02802 -0.04128 -0.02778 -0.04284 -0.03056 C -0.04753 -0.0389 -0.04323 -0.06413 -0.04284 -0.06876 C -0.04428 -0.0713 -0.04545 -0.07454 -0.04714 -0.0764 C -0.05352 -0.08311 -0.05521 -0.0794 -0.06211 -0.0764 C -0.06381 -0.0676 -0.06394 -0.05903 -0.07071 -0.05718 C -0.0737 -0.05649 -0.07644 -0.05973 -0.0793 -0.06112 C -0.08008 -0.06482 -0.08138 -0.06853 -0.08138 -0.07246 C -0.08138 -0.10116 -0.07891 -0.08195 -0.07722 -0.10302 C -0.07683 -0.10788 -0.07722 -0.1132 -0.07722 -0.11806 " pathEditMode="relative" ptsTypes="AAAAAAAAAAAAAAA">
                                      <p:cBhvr>
                                        <p:cTn id="12" dur="2000" fill="hold"/>
                                        <p:tgtEl>
                                          <p:spTgt spid="2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0599 0.02014 L -0.02318 0.02755 C -0.02604 0.02894 -0.02904 0.02986 -0.03177 0.03148 L -0.04466 0.03912 C -0.04531 0.04931 -0.04362 0.06111 -0.04675 0.06968 C -0.04818 0.07338 -0.05196 0.06598 -0.05326 0.06204 C -0.05508 0.05648 -0.05391 0.04885 -0.05534 0.04283 C -0.05729 0.03473 -0.06211 0.0338 -0.06615 0.03148 C -0.06966 0.03264 -0.0737 0.03218 -0.07682 0.03519 C -0.07904 0.0375 -0.0793 0.04352 -0.08112 0.04676 C -0.08294 0.05 -0.08542 0.05185 -0.0875 0.0544 C -0.08828 0.0581 -0.08802 0.06297 -0.08972 0.06574 C -0.09401 0.07338 -0.09831 0.06829 -0.10248 0.06574 C -0.10391 0.06204 -0.10482 0.05741 -0.10677 0.0544 C -0.11068 0.04838 -0.11966 0.03912 -0.11966 0.03912 C -0.1293 0.04329 -0.12617 0.03912 -0.13034 0.04676 " pathEditMode="relative" ptsTypes="AAAAAAAAAAAAAAAA">
                                      <p:cBhvr>
                                        <p:cTn id="14" dur="2000" fill="hold"/>
                                        <p:tgtEl>
                                          <p:spTgt spid="21"/>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04166 -0.05348 C 0.03801 -0.05232 0.03451 -0.0507 0.03086 -0.04977 C 0.02304 -0.04815 0.01484 -0.05047 0.00728 -0.04607 C 0.0052 -0.04468 0.00585 -0.03843 0.0052 -0.0345 C 0.00585 -0.03079 0.00572 -0.02593 0.00728 -0.02315 C 0.00885 -0.02038 0.01184 -0.0213 0.01366 -0.01922 C 0.02838 -0.00371 0.00624 -0.01876 0.02447 -0.00788 C 0.02369 -0.00278 0.02408 0.00323 0.02226 0.0074 C 0.01848 0.01597 0.00156 0.00763 0.0009 0.0074 C -0.01889 0.01087 -0.02605 0.00092 -0.01628 0.02268 C -0.01498 0.02546 -0.01342 0.02777 -0.01199 0.03032 C -0.00964 0.04282 -0.0099 0.03773 -0.0099 0.0456 " pathEditMode="relative" ptsTypes="AAAAAAAAAAAA">
                                      <p:cBhvr>
                                        <p:cTn id="16" dur="2000" fill="hold"/>
                                        <p:tgtEl>
                                          <p:spTgt spid="24"/>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00625 0.0382 C 0.0069 0.04306 0.00547 0.05162 0.00834 0.05325 C 0.0138 0.05649 0.01979 0.05116 0.02552 0.04954 C 0.03503 0.04676 0.03477 0.04653 0.04258 0.0419 C 0.05013 0.0463 0.05339 0.04399 0.04688 0.06482 C 0.04492 0.07107 0.03828 0.07987 0.03828 0.07987 C 0.03763 0.0838 0.03399 0.09051 0.0362 0.09144 C 0.05352 0.09815 0.0543 0.09352 0.06198 0.07987 C 0.06406 0.08241 0.06771 0.08311 0.06836 0.0875 C 0.07162 0.11088 0.06732 0.10973 0.05977 0.11412 C 0.06055 0.11806 0.06081 0.12223 0.06198 0.1257 C 0.06302 0.12871 0.06615 0.13334 0.06615 0.13334 " pathEditMode="relative" ptsTypes="AAAAAAAAAAAA">
                                      <p:cBhvr>
                                        <p:cTn id="18" dur="2000" fill="hold"/>
                                        <p:tgtEl>
                                          <p:spTgt spid="25"/>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0013 0.0375 C 0.00052 0.04028 0.003 0.06019 0.0043 0.06412 C 0.00534 0.06713 0.00716 0.06922 0.0086 0.07176 C 0.01289 0.07037 0.01797 0.07223 0.02149 0.06783 C 0.02396 0.06482 0.02253 0.05741 0.0237 0.05255 C 0.02657 0.04075 0.02865 0.04028 0.03438 0.03357 C 0.03503 0.02894 0.03594 0.00834 0.04297 0.01088 C 0.04545 0.01181 0.04584 0.01852 0.04727 0.02223 C 0.0474 0.02315 0.05039 0.0463 0.05157 0.04885 C 0.05456 0.05556 0.06016 0.05764 0.06433 0.06019 C 0.06511 0.05649 0.06537 0.05232 0.06654 0.04885 C 0.06758 0.04584 0.06993 0.04445 0.07084 0.04121 C 0.07279 0.03403 0.07253 0.025 0.07513 0.01852 C 0.08047 0.00394 0.07761 0.01019 0.0836 -0.00046 C 0.08841 0.00787 0.08789 0.00348 0.08789 0.01088 " pathEditMode="relative" ptsTypes="AAAAAAAAAAAAAAA">
                                      <p:cBhvr>
                                        <p:cTn id="20" dur="2000" fill="hold"/>
                                        <p:tgtEl>
                                          <p:spTgt spid="2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2.5E-6 6.66667E-6 C 0.00508 -0.00231 0.0112 -0.00323 0.01497 -0.01157 C 0.01641 -0.01481 0.01589 -0.01967 0.01706 -0.02291 C 0.0181 -0.02615 0.01992 -0.02823 0.02135 -0.03078 C 0.02357 -0.02939 0.02591 -0.02916 0.02787 -0.02684 C 0.03034 -0.02383 0.0319 -0.01874 0.03425 -0.0155 C 0.0362 -0.01249 0.03854 -0.01041 0.04063 -0.00786 C 0.04688 -0.02453 0.04492 -0.01458 0.04492 -0.03819 " pathEditMode="relative" ptsTypes="AAAAAAAA">
                                      <p:cBhvr>
                                        <p:cTn id="22" dur="2000" fill="hold"/>
                                        <p:tgtEl>
                                          <p:spTgt spid="2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6.25E-6 1.85185E-6 C -0.00702 0.003 -0.00872 0.00671 -0.01497 1.85185E-6 C -0.0168 -0.00186 -0.01784 -0.0051 -0.01926 -0.00764 C -0.02031 -0.0132 -0.02461 -0.02917 -0.01926 -0.03426 C -0.01158 -0.04167 -0.0022 -0.0419 0.00639 -0.04584 L 0.01498 -0.04954 C 0.01642 -0.05209 0.01889 -0.05371 0.01928 -0.05718 C 0.0198 -0.06112 0.01928 -0.06737 0.0172 -0.06852 C 0.00899 -0.07315 6.25E-6 -0.07107 -0.00858 -0.07246 C -0.00781 -0.0801 -0.00899 -0.08912 -0.00637 -0.09537 C -0.00416 -0.10093 0.01446 -0.09908 0.01498 -0.09908 " pathEditMode="relative" ptsTypes="AAAAAAAAAAA">
                                      <p:cBhvr>
                                        <p:cTn id="24" dur="2000" fill="hold"/>
                                        <p:tgtEl>
                                          <p:spTgt spid="22"/>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00156 0.02037 C -0.01341 0.02546 -0.00859 0.02199 -0.01667 0.02916 C -0.01745 0.03356 -0.01953 0.04027 -0.01667 0.04467 C -0.01458 0.04768 -0.01159 0.04768 -0.00911 0.04907 L -0.00534 0.05138 L -0.00156 0.05347 C -0.00208 0.05648 -0.00156 0.06041 -0.00286 0.0625 C -0.00742 0.06944 -0.02891 0.06898 -0.02917 0.06921 C -0.0306 0.07708 -0.03034 0.07337 -0.03034 0.08032 " pathEditMode="relative" ptsTypes="AAAAAAAAA">
                                      <p:cBhvr>
                                        <p:cTn id="26"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D6BC37-F8FD-4B44-BF74-810A1643B167}"/>
              </a:ext>
            </a:extLst>
          </p:cNvPr>
          <p:cNvSpPr/>
          <p:nvPr/>
        </p:nvSpPr>
        <p:spPr>
          <a:xfrm>
            <a:off x="-1" y="1945909"/>
            <a:ext cx="13004799" cy="7836484"/>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defRPr/>
            </a:pPr>
            <a:endParaRPr lang="en-US" sz="2560" kern="1200">
              <a:solidFill>
                <a:srgbClr val="FFFFFF"/>
              </a:solidFill>
              <a:latin typeface="Arial"/>
            </a:endParaRPr>
          </a:p>
        </p:txBody>
      </p:sp>
      <p:pic>
        <p:nvPicPr>
          <p:cNvPr id="7" name="Picture 6"/>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88589" y="2206643"/>
            <a:ext cx="11320435" cy="7546957"/>
          </a:xfrm>
          <a:prstGeom prst="rect">
            <a:avLst/>
          </a:prstGeom>
        </p:spPr>
      </p:pic>
      <p:sp>
        <p:nvSpPr>
          <p:cNvPr id="12" name="Oval 11"/>
          <p:cNvSpPr/>
          <p:nvPr/>
        </p:nvSpPr>
        <p:spPr>
          <a:xfrm>
            <a:off x="6222834" y="3648883"/>
            <a:ext cx="1581551" cy="1649136"/>
          </a:xfrm>
          <a:prstGeom prst="ellipse">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50000" t="50000" r="50000" b="50000"/>
            </a:path>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pic>
        <p:nvPicPr>
          <p:cNvPr id="8" name="Picture 7"/>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39473" y="8610075"/>
            <a:ext cx="1361052" cy="1015145"/>
          </a:xfrm>
          <a:prstGeom prst="rect">
            <a:avLst/>
          </a:prstGeom>
        </p:spPr>
      </p:pic>
      <p:sp>
        <p:nvSpPr>
          <p:cNvPr id="19" name="Sun 18"/>
          <p:cNvSpPr/>
          <p:nvPr/>
        </p:nvSpPr>
        <p:spPr>
          <a:xfrm>
            <a:off x="6705534" y="3617196"/>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0" name="Sun 19"/>
          <p:cNvSpPr/>
          <p:nvPr/>
        </p:nvSpPr>
        <p:spPr>
          <a:xfrm>
            <a:off x="6288683" y="3817377"/>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1" name="Sun 20"/>
          <p:cNvSpPr/>
          <p:nvPr/>
        </p:nvSpPr>
        <p:spPr>
          <a:xfrm>
            <a:off x="6116835" y="4203969"/>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2" name="Sun 21"/>
          <p:cNvSpPr/>
          <p:nvPr/>
        </p:nvSpPr>
        <p:spPr>
          <a:xfrm>
            <a:off x="7231531" y="3660042"/>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3" name="Sun 22"/>
          <p:cNvSpPr/>
          <p:nvPr/>
        </p:nvSpPr>
        <p:spPr>
          <a:xfrm>
            <a:off x="6625416" y="5006374"/>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4" name="Sun 23"/>
          <p:cNvSpPr/>
          <p:nvPr/>
        </p:nvSpPr>
        <p:spPr>
          <a:xfrm>
            <a:off x="6256171" y="4721466"/>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5" name="Sun 24"/>
          <p:cNvSpPr/>
          <p:nvPr/>
        </p:nvSpPr>
        <p:spPr>
          <a:xfrm>
            <a:off x="7127028" y="4937061"/>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6" name="Sun 25"/>
          <p:cNvSpPr/>
          <p:nvPr/>
        </p:nvSpPr>
        <p:spPr>
          <a:xfrm>
            <a:off x="7540395" y="4661364"/>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7" name="Sun 26"/>
          <p:cNvSpPr/>
          <p:nvPr/>
        </p:nvSpPr>
        <p:spPr>
          <a:xfrm>
            <a:off x="7582194" y="4068184"/>
            <a:ext cx="332375" cy="322657"/>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white"/>
              </a:solidFill>
              <a:latin typeface="Calibri" panose="020F0502020204030204"/>
            </a:endParaRPr>
          </a:p>
        </p:txBody>
      </p:sp>
      <p:sp>
        <p:nvSpPr>
          <p:cNvPr id="28" name="Shape 63">
            <a:extLst>
              <a:ext uri="{FF2B5EF4-FFF2-40B4-BE49-F238E27FC236}">
                <a16:creationId xmlns:a16="http://schemas.microsoft.com/office/drawing/2014/main" id="{A0F94D2F-BA43-0641-88D0-64D264775191}"/>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29" name="TextBox 28">
            <a:extLst>
              <a:ext uri="{FF2B5EF4-FFF2-40B4-BE49-F238E27FC236}">
                <a16:creationId xmlns:a16="http://schemas.microsoft.com/office/drawing/2014/main" id="{FDB74094-E6E3-FB4A-8BD3-0F5A58C85ED4}"/>
              </a:ext>
            </a:extLst>
          </p:cNvPr>
          <p:cNvSpPr txBox="1"/>
          <p:nvPr/>
        </p:nvSpPr>
        <p:spPr>
          <a:xfrm>
            <a:off x="1719490" y="257967"/>
            <a:ext cx="9370748" cy="1055354"/>
          </a:xfrm>
          <a:prstGeom prst="rect">
            <a:avLst/>
          </a:prstGeom>
          <a:noFill/>
        </p:spPr>
        <p:txBody>
          <a:bodyPr wrap="square" rtlCol="0">
            <a:spAutoFit/>
          </a:bodyPr>
          <a:lstStyle/>
          <a:p>
            <a:pPr defTabSz="975345" hangingPunct="1">
              <a:defRPr/>
            </a:pPr>
            <a:r>
              <a:rPr lang="en-US" sz="6258" b="1" kern="1200" dirty="0">
                <a:solidFill>
                  <a:prstClr val="black"/>
                </a:solidFill>
                <a:latin typeface="Calibri" panose="020F0502020204030204"/>
                <a:ea typeface="+mn-ea"/>
                <a:cs typeface="+mn-cs"/>
              </a:rPr>
              <a:t>Nicotine Addiction</a:t>
            </a:r>
          </a:p>
        </p:txBody>
      </p:sp>
      <p:sp>
        <p:nvSpPr>
          <p:cNvPr id="17" name="TextBox 16">
            <a:extLst>
              <a:ext uri="{FF2B5EF4-FFF2-40B4-BE49-F238E27FC236}">
                <a16:creationId xmlns:a16="http://schemas.microsoft.com/office/drawing/2014/main" id="{C7E50CB3-0FC0-CA48-B2D0-35ADF475EFD5}"/>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129014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0" accel="50000" decel="50000" fill="hold" nodeType="clickEffect">
                                  <p:stCondLst>
                                    <p:cond delay="0"/>
                                  </p:stCondLst>
                                  <p:childTnLst>
                                    <p:animMotion origin="layout" path="M -0.00651 0.00023 L -0.01016 -0.49862 " pathEditMode="relative" rAng="0" ptsTypes="AA">
                                      <p:cBhvr>
                                        <p:cTn id="6" dur="2000" fill="hold"/>
                                        <p:tgtEl>
                                          <p:spTgt spid="8"/>
                                        </p:tgtEl>
                                        <p:attrNameLst>
                                          <p:attrName>ppt_x</p:attrName>
                                          <p:attrName>ppt_y</p:attrName>
                                        </p:attrNameLst>
                                      </p:cBhvr>
                                      <p:rCtr x="-182" y="-24954"/>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3.33333E-6 1.11111E-6 C -0.00222 -0.05625 0.0082 -0.06574 -0.01927 -0.05347 C -0.0224 -0.05208 -0.025 -0.04838 -0.02787 -0.04583 C -0.0293 -0.04329 -0.03021 -0.03889 -0.03216 -0.0382 C -0.0461 -0.03333 -0.03659 -0.07894 -0.03646 -0.08032 C -0.03594 -0.0838 -0.03008 -0.09699 -0.02787 -0.09931 C -0.02591 -0.10139 -0.02357 -0.10185 -0.02149 -0.10324 C -0.02005 -0.10579 -0.01602 -0.10787 -0.01719 -0.11088 C -0.01875 -0.11505 -0.02292 -0.1132 -0.02578 -0.11458 C -0.02787 -0.11574 -0.02995 -0.11713 -0.03216 -0.11829 C -0.04063 -0.11343 -0.03633 -0.11458 -0.04492 -0.11458 " pathEditMode="relative" ptsTypes="AAAAAAAAAAA">
                                      <p:cBhvr>
                                        <p:cTn id="9" dur="3000" fill="hold"/>
                                        <p:tgtEl>
                                          <p:spTgt spid="19"/>
                                        </p:tgtEl>
                                        <p:attrNameLst>
                                          <p:attrName>ppt_x</p:attrName>
                                          <p:attrName>ppt_y</p:attrName>
                                        </p:attrNameLst>
                                      </p:cBhvr>
                                    </p:animMotion>
                                  </p:childTnLst>
                                </p:cTn>
                              </p:par>
                              <p:par>
                                <p:cTn id="10" presetID="0" presetClass="path" presetSubtype="0" accel="50000" decel="50000" fill="hold" grpId="0" nodeType="withEffect">
                                  <p:stCondLst>
                                    <p:cond delay="0"/>
                                  </p:stCondLst>
                                  <p:childTnLst>
                                    <p:animMotion origin="layout" path="M 3.75E-6 -8.14815E-6 C -0.0017 -0.02269 -0.00013 -0.02894 -0.00651 -0.04584 C -0.00756 -0.04885 -0.00938 -0.05093 -0.01081 -0.05348 C -0.01511 -0.05209 -0.01954 -0.05232 -0.02357 -0.04954 C -0.03165 -0.04422 -0.025 -0.03959 -0.03008 -0.03056 C -0.03165 -0.02778 -0.03438 -0.02802 -0.03646 -0.02686 C -0.03868 -0.02802 -0.04128 -0.02778 -0.04284 -0.03056 C -0.04753 -0.0389 -0.04323 -0.06413 -0.04284 -0.06876 C -0.04428 -0.0713 -0.04545 -0.07454 -0.04714 -0.0764 C -0.05352 -0.08311 -0.05521 -0.0794 -0.06211 -0.0764 C -0.06381 -0.0676 -0.06394 -0.05903 -0.07071 -0.05718 C -0.0737 -0.05649 -0.07644 -0.05973 -0.0793 -0.06112 C -0.08008 -0.06482 -0.08138 -0.06853 -0.08138 -0.07246 C -0.08138 -0.10116 -0.07891 -0.08195 -0.07722 -0.10302 C -0.07683 -0.10788 -0.07722 -0.1132 -0.07722 -0.11806 " pathEditMode="relative" ptsTypes="AAAAAAAAAAAAAAA">
                                      <p:cBhvr>
                                        <p:cTn id="11" dur="3000" fill="hold"/>
                                        <p:tgtEl>
                                          <p:spTgt spid="20"/>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0.00599 0.02014 L -0.02318 0.02755 C -0.02604 0.02894 -0.02904 0.02986 -0.03177 0.03148 L -0.04466 0.03912 C -0.04531 0.04931 -0.04362 0.06111 -0.04675 0.06968 C -0.04818 0.07338 -0.05196 0.06598 -0.05326 0.06204 C -0.05508 0.05648 -0.05391 0.04885 -0.05534 0.04283 C -0.05729 0.03473 -0.06211 0.0338 -0.06615 0.03148 C -0.06966 0.03264 -0.0737 0.03218 -0.07682 0.03519 C -0.07904 0.0375 -0.0793 0.04352 -0.08112 0.04676 C -0.08294 0.05 -0.08542 0.05185 -0.0875 0.0544 C -0.08828 0.0581 -0.08802 0.06297 -0.08972 0.06574 C -0.09401 0.07338 -0.09831 0.06829 -0.10248 0.06574 C -0.10391 0.06204 -0.10482 0.05741 -0.10677 0.0544 C -0.11068 0.04838 -0.11966 0.03912 -0.11966 0.03912 C -0.1293 0.04329 -0.12617 0.03912 -0.13034 0.04676 " pathEditMode="relative" ptsTypes="AAAAAAAAAAAAAAAA">
                                      <p:cBhvr>
                                        <p:cTn id="13" dur="3000" fill="hold"/>
                                        <p:tgtEl>
                                          <p:spTgt spid="21"/>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04166 -0.05348 C 0.03801 -0.05232 0.03451 -0.0507 0.03086 -0.04977 C 0.02304 -0.04815 0.01484 -0.05047 0.00728 -0.04607 C 0.0052 -0.04468 0.00585 -0.03843 0.0052 -0.0345 C 0.00585 -0.03079 0.00572 -0.02593 0.00728 -0.02315 C 0.00885 -0.02038 0.01184 -0.0213 0.01366 -0.01922 C 0.02838 -0.00371 0.00624 -0.01876 0.02447 -0.00788 C 0.02369 -0.00278 0.02408 0.00323 0.02226 0.0074 C 0.01848 0.01597 0.00156 0.00763 0.0009 0.0074 C -0.01889 0.01087 -0.02605 0.00092 -0.01628 0.02268 C -0.01498 0.02546 -0.01342 0.02777 -0.01199 0.03032 C -0.00964 0.04282 -0.0099 0.03773 -0.0099 0.0456 " pathEditMode="relative" ptsTypes="AAAAAAAAAAAA">
                                      <p:cBhvr>
                                        <p:cTn id="15" dur="3000" fill="hold"/>
                                        <p:tgtEl>
                                          <p:spTgt spid="24"/>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00625 0.0382 C 0.0069 0.04306 0.00547 0.05162 0.00834 0.05325 C 0.0138 0.05649 0.01979 0.05116 0.02552 0.04954 C 0.03503 0.04676 0.03477 0.04653 0.04258 0.0419 C 0.05013 0.0463 0.05339 0.04399 0.04688 0.06482 C 0.04492 0.07107 0.03828 0.07987 0.03828 0.07987 C 0.03763 0.0838 0.03399 0.09051 0.0362 0.09144 C 0.05352 0.09815 0.0543 0.09352 0.06198 0.07987 C 0.06406 0.08241 0.06771 0.08311 0.06836 0.0875 C 0.07162 0.11088 0.06732 0.10973 0.05977 0.11412 C 0.06055 0.11806 0.06081 0.12223 0.06198 0.1257 C 0.06302 0.12871 0.06615 0.13334 0.06615 0.13334 " pathEditMode="relative" ptsTypes="AAAAAAAAAAAA">
                                      <p:cBhvr>
                                        <p:cTn id="17" dur="3000" fill="hold"/>
                                        <p:tgtEl>
                                          <p:spTgt spid="25"/>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00013 0.0375 C 0.00052 0.04028 0.003 0.06019 0.0043 0.06412 C 0.00534 0.06713 0.00716 0.06922 0.0086 0.07176 C 0.01289 0.07037 0.01797 0.07223 0.02149 0.06783 C 0.02396 0.06482 0.02253 0.05741 0.0237 0.05255 C 0.02657 0.04075 0.02865 0.04028 0.03438 0.03357 C 0.03503 0.02894 0.03594 0.00834 0.04297 0.01088 C 0.04545 0.01181 0.04584 0.01852 0.04727 0.02223 C 0.0474 0.02315 0.05039 0.0463 0.05157 0.04885 C 0.05456 0.05556 0.06016 0.05764 0.06433 0.06019 C 0.06511 0.05649 0.06537 0.05232 0.06654 0.04885 C 0.06758 0.04584 0.06993 0.04445 0.07084 0.04121 C 0.07279 0.03403 0.07253 0.025 0.07513 0.01852 C 0.08047 0.00394 0.07761 0.01019 0.0836 -0.00046 C 0.08841 0.00787 0.08789 0.00348 0.08789 0.01088 " pathEditMode="relative" ptsTypes="AAAAAAAAAAAAAAA">
                                      <p:cBhvr>
                                        <p:cTn id="19" dur="3000" fill="hold"/>
                                        <p:tgtEl>
                                          <p:spTgt spid="26"/>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2.5E-6 6.66667E-6 C 0.00508 -0.00231 0.0112 -0.00323 0.01497 -0.01157 C 0.01641 -0.01481 0.01589 -0.01967 0.01706 -0.02291 C 0.0181 -0.02615 0.01992 -0.02823 0.02135 -0.03078 C 0.02357 -0.02939 0.02591 -0.02916 0.02787 -0.02684 C 0.03034 -0.02383 0.0319 -0.01874 0.03425 -0.0155 C 0.0362 -0.01249 0.03854 -0.01041 0.04063 -0.00786 C 0.04688 -0.02453 0.04492 -0.01458 0.04492 -0.03819 " pathEditMode="relative" ptsTypes="AAAAAAAA">
                                      <p:cBhvr>
                                        <p:cTn id="21" dur="3000" fill="hold"/>
                                        <p:tgtEl>
                                          <p:spTgt spid="27"/>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6.25E-6 1.85185E-6 C -0.00702 0.003 -0.00872 0.00671 -0.01497 1.85185E-6 C -0.0168 -0.00186 -0.01784 -0.0051 -0.01926 -0.00764 C -0.02031 -0.0132 -0.02461 -0.02917 -0.01926 -0.03426 C -0.01158 -0.04167 -0.0022 -0.0419 0.00639 -0.04584 L 0.01498 -0.04954 C 0.01642 -0.05209 0.01889 -0.05371 0.01928 -0.05718 C 0.0198 -0.06112 0.01928 -0.06737 0.0172 -0.06852 C 0.00899 -0.07315 6.25E-6 -0.07107 -0.00858 -0.07246 C -0.00781 -0.0801 -0.00899 -0.08912 -0.00637 -0.09537 C -0.00416 -0.10093 0.01446 -0.09908 0.01498 -0.09908 " pathEditMode="relative" ptsTypes="AAAAAAAAAAA">
                                      <p:cBhvr>
                                        <p:cTn id="23" dur="3000" fill="hold"/>
                                        <p:tgtEl>
                                          <p:spTgt spid="22"/>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00156 0.02037 C -0.01341 0.02546 -0.00859 0.02199 -0.01667 0.02916 C -0.01745 0.03356 -0.01953 0.04027 -0.01667 0.04467 C -0.01458 0.04768 -0.01159 0.04768 -0.00911 0.04907 L -0.00534 0.05138 L -0.00156 0.05347 C -0.00208 0.05648 -0.00156 0.06041 -0.00286 0.0625 C -0.00742 0.06944 -0.02891 0.06898 -0.02917 0.06921 C -0.0306 0.07708 -0.03034 0.07337 -0.03034 0.08032 " pathEditMode="relative" ptsTypes="AAAAAAAAA">
                                      <p:cBhvr>
                                        <p:cTn id="25" dur="3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7C517-E5CF-524F-935A-D99DFF9DE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368" y="7045979"/>
            <a:ext cx="3840596" cy="2707622"/>
          </a:xfrm>
          <a:prstGeom prst="rect">
            <a:avLst/>
          </a:prstGeom>
        </p:spPr>
      </p:pic>
      <p:sp>
        <p:nvSpPr>
          <p:cNvPr id="17" name="Bent Arrow 16"/>
          <p:cNvSpPr/>
          <p:nvPr/>
        </p:nvSpPr>
        <p:spPr>
          <a:xfrm>
            <a:off x="2751106" y="2771912"/>
            <a:ext cx="1839262" cy="1606399"/>
          </a:xfrm>
          <a:prstGeom prst="bentArrow">
            <a:avLst>
              <a:gd name="adj1" fmla="val 25000"/>
              <a:gd name="adj2" fmla="val 25484"/>
              <a:gd name="adj3" fmla="val 25000"/>
              <a:gd name="adj4" fmla="val 4375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black"/>
              </a:solidFill>
              <a:latin typeface="Calibri" panose="020F0502020204030204"/>
            </a:endParaRPr>
          </a:p>
        </p:txBody>
      </p:sp>
      <p:sp>
        <p:nvSpPr>
          <p:cNvPr id="18" name="Bent Arrow 17"/>
          <p:cNvSpPr/>
          <p:nvPr/>
        </p:nvSpPr>
        <p:spPr>
          <a:xfrm rot="5400000">
            <a:off x="8701217" y="2635672"/>
            <a:ext cx="1402226" cy="2003149"/>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black"/>
              </a:solidFill>
              <a:latin typeface="Calibri" panose="020F0502020204030204"/>
            </a:endParaRPr>
          </a:p>
        </p:txBody>
      </p:sp>
      <p:sp>
        <p:nvSpPr>
          <p:cNvPr id="19" name="Bent Arrow 18"/>
          <p:cNvSpPr/>
          <p:nvPr/>
        </p:nvSpPr>
        <p:spPr>
          <a:xfrm rot="16200000">
            <a:off x="2935568" y="6832780"/>
            <a:ext cx="1441601" cy="1867996"/>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black"/>
              </a:solidFill>
              <a:latin typeface="Calibri" panose="020F0502020204030204"/>
            </a:endParaRPr>
          </a:p>
        </p:txBody>
      </p:sp>
      <p:sp>
        <p:nvSpPr>
          <p:cNvPr id="20" name="Bent Arrow 19"/>
          <p:cNvSpPr/>
          <p:nvPr/>
        </p:nvSpPr>
        <p:spPr>
          <a:xfrm rot="10800000">
            <a:off x="8430960" y="7045974"/>
            <a:ext cx="1822734" cy="1571790"/>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45" hangingPunct="1">
              <a:defRPr/>
            </a:pPr>
            <a:endParaRPr lang="en-US" sz="1920" kern="1200">
              <a:solidFill>
                <a:prstClr val="black"/>
              </a:solidFill>
              <a:latin typeface="Calibri" panose="020F0502020204030204"/>
            </a:endParaRPr>
          </a:p>
        </p:txBody>
      </p:sp>
      <p:pic>
        <p:nvPicPr>
          <p:cNvPr id="15" name="Picture 14"/>
          <p:cNvPicPr>
            <a:picLocks noChangeAspect="1"/>
          </p:cNvPicPr>
          <p:nvPr/>
        </p:nvPicPr>
        <p:blipFill rotWithShape="1">
          <a:blip r:embed="rId4"/>
          <a:srcRect l="3934" t="5500" r="58614" b="49280"/>
          <a:stretch/>
        </p:blipFill>
        <p:spPr>
          <a:xfrm>
            <a:off x="4597206" y="1790372"/>
            <a:ext cx="3810389" cy="2587940"/>
          </a:xfrm>
          <a:prstGeom prst="rect">
            <a:avLst/>
          </a:prstGeom>
        </p:spPr>
      </p:pic>
      <p:grpSp>
        <p:nvGrpSpPr>
          <p:cNvPr id="22" name="Group 21"/>
          <p:cNvGrpSpPr/>
          <p:nvPr/>
        </p:nvGrpSpPr>
        <p:grpSpPr>
          <a:xfrm>
            <a:off x="749772" y="4338356"/>
            <a:ext cx="3840596" cy="2707622"/>
            <a:chOff x="701274" y="2213799"/>
            <a:chExt cx="3852225" cy="219456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74" y="2213799"/>
              <a:ext cx="3852225" cy="2194561"/>
            </a:xfrm>
            <a:prstGeom prst="rect">
              <a:avLst/>
            </a:prstGeom>
          </p:spPr>
        </p:pic>
        <p:pic>
          <p:nvPicPr>
            <p:cNvPr id="21" name="Picture 20"/>
            <p:cNvPicPr>
              <a:picLocks noChangeAspect="1"/>
            </p:cNvPicPr>
            <p:nvPr/>
          </p:nvPicPr>
          <p:blipFill rotWithShape="1">
            <a:blip r:embed="rId5"/>
            <a:srcRect l="36485" r="35215"/>
            <a:stretch/>
          </p:blipFill>
          <p:spPr>
            <a:xfrm rot="6378819" flipH="1" flipV="1">
              <a:off x="2524265" y="2001710"/>
              <a:ext cx="531851" cy="1879375"/>
            </a:xfrm>
            <a:prstGeom prst="rect">
              <a:avLst/>
            </a:prstGeom>
          </p:spPr>
        </p:pic>
      </p:grpSp>
      <p:pic>
        <p:nvPicPr>
          <p:cNvPr id="23" name="Picture 22">
            <a:extLst>
              <a:ext uri="{FF2B5EF4-FFF2-40B4-BE49-F238E27FC236}">
                <a16:creationId xmlns:a16="http://schemas.microsoft.com/office/drawing/2014/main" id="{506849F2-B339-6249-B57F-8C72FC56E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7595" y="4338356"/>
            <a:ext cx="3840596" cy="2707622"/>
          </a:xfrm>
          <a:prstGeom prst="rect">
            <a:avLst/>
          </a:prstGeom>
        </p:spPr>
      </p:pic>
      <p:sp>
        <p:nvSpPr>
          <p:cNvPr id="25" name="Shape 63">
            <a:extLst>
              <a:ext uri="{FF2B5EF4-FFF2-40B4-BE49-F238E27FC236}">
                <a16:creationId xmlns:a16="http://schemas.microsoft.com/office/drawing/2014/main" id="{9950BFB4-B97A-9045-976E-B2787BCAD2E7}"/>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26" name="TextBox 25">
            <a:extLst>
              <a:ext uri="{FF2B5EF4-FFF2-40B4-BE49-F238E27FC236}">
                <a16:creationId xmlns:a16="http://schemas.microsoft.com/office/drawing/2014/main" id="{B9E42CA3-FFF3-2C41-9AF5-E8D0EDAF04EC}"/>
              </a:ext>
            </a:extLst>
          </p:cNvPr>
          <p:cNvSpPr txBox="1"/>
          <p:nvPr/>
        </p:nvSpPr>
        <p:spPr>
          <a:xfrm>
            <a:off x="0" y="257967"/>
            <a:ext cx="13004800" cy="1055354"/>
          </a:xfrm>
          <a:prstGeom prst="rect">
            <a:avLst/>
          </a:prstGeom>
          <a:noFill/>
        </p:spPr>
        <p:txBody>
          <a:bodyPr wrap="square" rtlCol="0">
            <a:spAutoFit/>
          </a:bodyPr>
          <a:lstStyle/>
          <a:p>
            <a:pPr defTabSz="975345" hangingPunct="1">
              <a:defRPr/>
            </a:pPr>
            <a:r>
              <a:rPr lang="en-US" sz="6258" b="1" kern="1200" dirty="0">
                <a:solidFill>
                  <a:prstClr val="black"/>
                </a:solidFill>
                <a:latin typeface="Calibri" panose="020F0502020204030204"/>
                <a:ea typeface="+mn-ea"/>
                <a:cs typeface="+mn-cs"/>
              </a:rPr>
              <a:t>Cycle of Nicotine Addiction</a:t>
            </a:r>
          </a:p>
        </p:txBody>
      </p:sp>
      <p:sp>
        <p:nvSpPr>
          <p:cNvPr id="24" name="TextBox 23">
            <a:extLst>
              <a:ext uri="{FF2B5EF4-FFF2-40B4-BE49-F238E27FC236}">
                <a16:creationId xmlns:a16="http://schemas.microsoft.com/office/drawing/2014/main" id="{884A30FC-F75E-D447-8F56-0BB8A6DC7396}"/>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27" name="Picture 26">
            <a:extLst>
              <a:ext uri="{FF2B5EF4-FFF2-40B4-BE49-F238E27FC236}">
                <a16:creationId xmlns:a16="http://schemas.microsoft.com/office/drawing/2014/main" id="{D5BB5F87-84B7-6844-AC29-250F51347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5121" y="4750187"/>
            <a:ext cx="2597567" cy="1731711"/>
          </a:xfrm>
          <a:prstGeom prst="rect">
            <a:avLst/>
          </a:prstGeom>
        </p:spPr>
      </p:pic>
      <p:pic>
        <p:nvPicPr>
          <p:cNvPr id="12" name="Picture 11"/>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45318" y="7521963"/>
            <a:ext cx="2635716" cy="1755651"/>
          </a:xfrm>
          <a:prstGeom prst="rect">
            <a:avLst/>
          </a:prstGeom>
        </p:spPr>
      </p:pic>
    </p:spTree>
    <p:extLst>
      <p:ext uri="{BB962C8B-B14F-4D97-AF65-F5344CB8AC3E}">
        <p14:creationId xmlns:p14="http://schemas.microsoft.com/office/powerpoint/2010/main" val="269233008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53"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2000" fill="hold"/>
                                        <p:tgtEl>
                                          <p:spTgt spid="27"/>
                                        </p:tgtEl>
                                        <p:attrNameLst>
                                          <p:attrName>ppt_w</p:attrName>
                                        </p:attrNameLst>
                                      </p:cBhvr>
                                      <p:tavLst>
                                        <p:tav tm="0">
                                          <p:val>
                                            <p:fltVal val="0"/>
                                          </p:val>
                                        </p:tav>
                                        <p:tav tm="100000">
                                          <p:val>
                                            <p:strVal val="#ppt_w"/>
                                          </p:val>
                                        </p:tav>
                                      </p:tavLst>
                                    </p:anim>
                                    <p:anim calcmode="lin" valueType="num">
                                      <p:cBhvr>
                                        <p:cTn id="16" dur="2000" fill="hold"/>
                                        <p:tgtEl>
                                          <p:spTgt spid="27"/>
                                        </p:tgtEl>
                                        <p:attrNameLst>
                                          <p:attrName>ppt_h</p:attrName>
                                        </p:attrNameLst>
                                      </p:cBhvr>
                                      <p:tavLst>
                                        <p:tav tm="0">
                                          <p:val>
                                            <p:fltVal val="0"/>
                                          </p:val>
                                        </p:tav>
                                        <p:tav tm="100000">
                                          <p:val>
                                            <p:strVal val="#ppt_h"/>
                                          </p:val>
                                        </p:tav>
                                      </p:tavLst>
                                    </p:anim>
                                    <p:animEffect transition="in" filter="fade">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6" presetClass="emph" presetSubtype="0" fill="hold" nodeType="withEffect">
                                  <p:stCondLst>
                                    <p:cond delay="0"/>
                                  </p:stCondLst>
                                  <p:childTnLst>
                                    <p:animScale>
                                      <p:cBhvr>
                                        <p:cTn id="27" dur="2000" fill="hold"/>
                                        <p:tgtEl>
                                          <p:spTgt spid="12"/>
                                        </p:tgtEl>
                                      </p:cBhvr>
                                      <p:by x="25000" y="2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0"/>
                            </p:stCondLst>
                            <p:childTnLst>
                              <p:par>
                                <p:cTn id="35" presetID="26" presetClass="emph" presetSubtype="0" fill="hold" nodeType="afterEffect">
                                  <p:stCondLst>
                                    <p:cond delay="0"/>
                                  </p:st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18" name="Shape 339">
            <a:extLst>
              <a:ext uri="{FF2B5EF4-FFF2-40B4-BE49-F238E27FC236}">
                <a16:creationId xmlns:a16="http://schemas.microsoft.com/office/drawing/2014/main" id="{6FF3464F-69E5-3944-84EB-8F30495EEC00}"/>
              </a:ext>
            </a:extLst>
          </p:cNvPr>
          <p:cNvPicPr preferRelativeResize="0"/>
          <p:nvPr/>
        </p:nvPicPr>
        <p:blipFill rotWithShape="1">
          <a:blip r:embed="rId3">
            <a:alphaModFix/>
            <a:extLst>
              <a:ext uri="{28A0092B-C50C-407E-A947-70E740481C1C}">
                <a14:useLocalDpi xmlns:a14="http://schemas.microsoft.com/office/drawing/2010/main"/>
              </a:ext>
            </a:extLst>
          </a:blip>
          <a:srcRect t="-2501"/>
          <a:stretch/>
        </p:blipFill>
        <p:spPr>
          <a:xfrm>
            <a:off x="7842970" y="3316846"/>
            <a:ext cx="4800600" cy="4358522"/>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490F88F2-032F-0E46-91F3-3377B7C2A5F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1959045" y="1692109"/>
            <a:ext cx="3864142" cy="7436654"/>
          </a:xfrm>
          <a:prstGeom prst="rect">
            <a:avLst/>
          </a:prstGeom>
        </p:spPr>
      </p:pic>
      <p:pic>
        <p:nvPicPr>
          <p:cNvPr id="21" name="Picture 20">
            <a:extLst>
              <a:ext uri="{FF2B5EF4-FFF2-40B4-BE49-F238E27FC236}">
                <a16:creationId xmlns:a16="http://schemas.microsoft.com/office/drawing/2014/main" id="{A87C8072-F6DA-394D-89DF-406E2AC9746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16200000">
            <a:off x="1959047" y="1693219"/>
            <a:ext cx="3864144" cy="7436654"/>
          </a:xfrm>
          <a:prstGeom prst="rect">
            <a:avLst/>
          </a:prstGeom>
        </p:spPr>
      </p:pic>
      <p:pic>
        <p:nvPicPr>
          <p:cNvPr id="30" name="Picture 29">
            <a:extLst>
              <a:ext uri="{FF2B5EF4-FFF2-40B4-BE49-F238E27FC236}">
                <a16:creationId xmlns:a16="http://schemas.microsoft.com/office/drawing/2014/main" id="{2192AC86-D067-2D49-A59F-50690CB1CEA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16200000">
            <a:off x="1959046" y="1693216"/>
            <a:ext cx="3864145" cy="7436656"/>
          </a:xfrm>
          <a:prstGeom prst="rect">
            <a:avLst/>
          </a:prstGeom>
        </p:spPr>
      </p:pic>
      <p:pic>
        <p:nvPicPr>
          <p:cNvPr id="31" name="Picture 30">
            <a:extLst>
              <a:ext uri="{FF2B5EF4-FFF2-40B4-BE49-F238E27FC236}">
                <a16:creationId xmlns:a16="http://schemas.microsoft.com/office/drawing/2014/main" id="{C4E81E35-75D7-D940-ABAD-683A5ABEDB9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rot="16200000">
            <a:off x="1960672" y="1693858"/>
            <a:ext cx="3862973" cy="7434322"/>
          </a:xfrm>
          <a:prstGeom prst="rect">
            <a:avLst/>
          </a:prstGeom>
        </p:spPr>
      </p:pic>
      <p:sp>
        <p:nvSpPr>
          <p:cNvPr id="35" name="TextBox 34">
            <a:extLst>
              <a:ext uri="{FF2B5EF4-FFF2-40B4-BE49-F238E27FC236}">
                <a16:creationId xmlns:a16="http://schemas.microsoft.com/office/drawing/2014/main" id="{871572B1-C9A7-7E4D-8DA4-67B3E9D716F8}"/>
              </a:ext>
            </a:extLst>
          </p:cNvPr>
          <p:cNvSpPr txBox="1"/>
          <p:nvPr/>
        </p:nvSpPr>
        <p:spPr>
          <a:xfrm>
            <a:off x="3068392" y="7559871"/>
            <a:ext cx="1805325" cy="830997"/>
          </a:xfrm>
          <a:prstGeom prst="rect">
            <a:avLst/>
          </a:prstGeom>
          <a:noFill/>
        </p:spPr>
        <p:txBody>
          <a:bodyPr wrap="square" rtlCol="0">
            <a:spAutoFit/>
          </a:bodyPr>
          <a:lstStyle/>
          <a:p>
            <a:pPr algn="l" defTabSz="457176" hangingPunct="1"/>
            <a:r>
              <a:rPr lang="en-US" sz="2000" i="1" dirty="0">
                <a:solidFill>
                  <a:prstClr val="black"/>
                </a:solidFill>
                <a:latin typeface="Calibri"/>
                <a:ea typeface="+mn-ea"/>
                <a:cs typeface="+mn-cs"/>
                <a:sym typeface="Helvetica"/>
              </a:rPr>
              <a:t>Nicotine</a:t>
            </a:r>
          </a:p>
          <a:p>
            <a:pPr algn="l" defTabSz="457176" hangingPunct="1"/>
            <a:r>
              <a:rPr lang="en-US" sz="2800" dirty="0">
                <a:solidFill>
                  <a:sysClr val="windowText" lastClr="000000"/>
                </a:solidFill>
                <a:latin typeface="Calibri"/>
                <a:ea typeface="+mn-ea"/>
                <a:cs typeface="+mn-cs"/>
                <a:sym typeface="Helvetica"/>
              </a:rPr>
              <a:t> </a:t>
            </a:r>
          </a:p>
        </p:txBody>
      </p:sp>
      <p:sp>
        <p:nvSpPr>
          <p:cNvPr id="32" name="TextBox 31">
            <a:extLst>
              <a:ext uri="{FF2B5EF4-FFF2-40B4-BE49-F238E27FC236}">
                <a16:creationId xmlns:a16="http://schemas.microsoft.com/office/drawing/2014/main" id="{5E692BB4-7687-0B46-85CB-B005F909AF9F}"/>
              </a:ext>
            </a:extLst>
          </p:cNvPr>
          <p:cNvSpPr txBox="1"/>
          <p:nvPr/>
        </p:nvSpPr>
        <p:spPr>
          <a:xfrm>
            <a:off x="5316316" y="4732918"/>
            <a:ext cx="1805325" cy="1138773"/>
          </a:xfrm>
          <a:prstGeom prst="rect">
            <a:avLst/>
          </a:prstGeom>
          <a:noFill/>
        </p:spPr>
        <p:txBody>
          <a:bodyPr wrap="square" rtlCol="0">
            <a:spAutoFit/>
          </a:bodyPr>
          <a:lstStyle/>
          <a:p>
            <a:pPr algn="l" defTabSz="457176" hangingPunct="1"/>
            <a:r>
              <a:rPr lang="en-US" sz="2000" i="1" dirty="0">
                <a:solidFill>
                  <a:prstClr val="black"/>
                </a:solidFill>
                <a:latin typeface="Calibri"/>
                <a:ea typeface="+mn-ea"/>
                <a:cs typeface="+mn-cs"/>
                <a:sym typeface="Helvetica"/>
              </a:rPr>
              <a:t>Acetylcholine</a:t>
            </a:r>
          </a:p>
          <a:p>
            <a:pPr algn="l" defTabSz="457176" hangingPunct="1"/>
            <a:r>
              <a:rPr lang="en-US" sz="2000" i="1" dirty="0">
                <a:solidFill>
                  <a:prstClr val="black"/>
                </a:solidFill>
                <a:latin typeface="Calibri"/>
                <a:ea typeface="+mn-ea"/>
                <a:cs typeface="+mn-cs"/>
                <a:sym typeface="Helvetica"/>
              </a:rPr>
              <a:t>Receptors</a:t>
            </a:r>
          </a:p>
          <a:p>
            <a:pPr algn="l" defTabSz="457176" hangingPunct="1"/>
            <a:r>
              <a:rPr lang="en-US" sz="2800" dirty="0">
                <a:solidFill>
                  <a:sysClr val="windowText" lastClr="000000"/>
                </a:solidFill>
                <a:latin typeface="Calibri"/>
                <a:ea typeface="+mn-ea"/>
                <a:cs typeface="+mn-cs"/>
                <a:sym typeface="Helvetica"/>
              </a:rPr>
              <a:t> </a:t>
            </a:r>
          </a:p>
        </p:txBody>
      </p:sp>
      <p:sp>
        <p:nvSpPr>
          <p:cNvPr id="33" name="TextBox 32">
            <a:extLst>
              <a:ext uri="{FF2B5EF4-FFF2-40B4-BE49-F238E27FC236}">
                <a16:creationId xmlns:a16="http://schemas.microsoft.com/office/drawing/2014/main" id="{0EE0F26D-6ADE-2141-9DB2-4D10CD84FC7B}"/>
              </a:ext>
            </a:extLst>
          </p:cNvPr>
          <p:cNvSpPr txBox="1"/>
          <p:nvPr/>
        </p:nvSpPr>
        <p:spPr>
          <a:xfrm>
            <a:off x="3068392" y="3627593"/>
            <a:ext cx="1805325" cy="830997"/>
          </a:xfrm>
          <a:prstGeom prst="rect">
            <a:avLst/>
          </a:prstGeom>
          <a:noFill/>
        </p:spPr>
        <p:txBody>
          <a:bodyPr wrap="square" rtlCol="0">
            <a:spAutoFit/>
          </a:bodyPr>
          <a:lstStyle/>
          <a:p>
            <a:pPr algn="l" defTabSz="457176" hangingPunct="1"/>
            <a:r>
              <a:rPr lang="en-US" sz="2000" i="1" dirty="0">
                <a:solidFill>
                  <a:prstClr val="black"/>
                </a:solidFill>
                <a:latin typeface="Calibri"/>
                <a:ea typeface="+mn-ea"/>
                <a:cs typeface="+mn-cs"/>
                <a:sym typeface="Helvetica"/>
              </a:rPr>
              <a:t>Synapse</a:t>
            </a:r>
          </a:p>
          <a:p>
            <a:pPr algn="l" defTabSz="457176" hangingPunct="1"/>
            <a:r>
              <a:rPr lang="en-US" sz="2800" dirty="0">
                <a:solidFill>
                  <a:sysClr val="windowText" lastClr="000000"/>
                </a:solidFill>
                <a:latin typeface="Calibri"/>
                <a:ea typeface="+mn-ea"/>
                <a:cs typeface="+mn-cs"/>
                <a:sym typeface="Helvetica"/>
              </a:rPr>
              <a:t> </a:t>
            </a:r>
          </a:p>
        </p:txBody>
      </p:sp>
      <p:sp>
        <p:nvSpPr>
          <p:cNvPr id="34" name="TextBox 33">
            <a:extLst>
              <a:ext uri="{FF2B5EF4-FFF2-40B4-BE49-F238E27FC236}">
                <a16:creationId xmlns:a16="http://schemas.microsoft.com/office/drawing/2014/main" id="{CD0698EF-F9E9-C64D-BFBD-B5D6FEC1FBC6}"/>
              </a:ext>
            </a:extLst>
          </p:cNvPr>
          <p:cNvSpPr txBox="1"/>
          <p:nvPr/>
        </p:nvSpPr>
        <p:spPr>
          <a:xfrm>
            <a:off x="-155495" y="3810397"/>
            <a:ext cx="1805325" cy="1446550"/>
          </a:xfrm>
          <a:prstGeom prst="rect">
            <a:avLst/>
          </a:prstGeom>
          <a:noFill/>
        </p:spPr>
        <p:txBody>
          <a:bodyPr wrap="square" rtlCol="0">
            <a:spAutoFit/>
          </a:bodyPr>
          <a:lstStyle/>
          <a:p>
            <a:pPr algn="r" defTabSz="457176" hangingPunct="1"/>
            <a:r>
              <a:rPr lang="en-US" sz="2000" i="1" dirty="0">
                <a:solidFill>
                  <a:prstClr val="black"/>
                </a:solidFill>
                <a:latin typeface="Calibri"/>
                <a:ea typeface="+mn-ea"/>
                <a:cs typeface="+mn-cs"/>
                <a:sym typeface="Helvetica"/>
              </a:rPr>
              <a:t>Nerve Cell</a:t>
            </a:r>
          </a:p>
          <a:p>
            <a:pPr algn="r" defTabSz="457176" hangingPunct="1"/>
            <a:r>
              <a:rPr lang="en-US" sz="2000" i="1" dirty="0">
                <a:solidFill>
                  <a:prstClr val="black"/>
                </a:solidFill>
                <a:latin typeface="Calibri"/>
                <a:ea typeface="+mn-ea"/>
                <a:cs typeface="+mn-cs"/>
                <a:sym typeface="Helvetica"/>
              </a:rPr>
              <a:t>with</a:t>
            </a:r>
          </a:p>
          <a:p>
            <a:pPr algn="r" defTabSz="457176" hangingPunct="1"/>
            <a:r>
              <a:rPr lang="en-US" sz="2000" i="1" dirty="0">
                <a:solidFill>
                  <a:prstClr val="black"/>
                </a:solidFill>
                <a:latin typeface="Calibri"/>
                <a:ea typeface="+mn-ea"/>
                <a:cs typeface="+mn-cs"/>
                <a:sym typeface="Helvetica"/>
              </a:rPr>
              <a:t>Acetylcholine</a:t>
            </a:r>
          </a:p>
          <a:p>
            <a:pPr algn="l" defTabSz="457176" hangingPunct="1"/>
            <a:r>
              <a:rPr lang="en-US" sz="2800" dirty="0">
                <a:solidFill>
                  <a:sysClr val="windowText" lastClr="000000"/>
                </a:solidFill>
                <a:latin typeface="Calibri"/>
                <a:ea typeface="+mn-ea"/>
                <a:cs typeface="+mn-cs"/>
                <a:sym typeface="Helvetica"/>
              </a:rPr>
              <a:t> </a:t>
            </a:r>
          </a:p>
        </p:txBody>
      </p:sp>
      <p:sp>
        <p:nvSpPr>
          <p:cNvPr id="3" name="Striped Right Arrow 2">
            <a:extLst>
              <a:ext uri="{FF2B5EF4-FFF2-40B4-BE49-F238E27FC236}">
                <a16:creationId xmlns:a16="http://schemas.microsoft.com/office/drawing/2014/main" id="{7B8A0A7B-2B59-FB47-BC86-E1517600B7C8}"/>
              </a:ext>
            </a:extLst>
          </p:cNvPr>
          <p:cNvSpPr/>
          <p:nvPr/>
        </p:nvSpPr>
        <p:spPr>
          <a:xfrm>
            <a:off x="5820068" y="5256946"/>
            <a:ext cx="1411716" cy="11552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endParaRPr lang="en-US" sz="1200">
              <a:solidFill>
                <a:prstClr val="white"/>
              </a:solidFill>
              <a:latin typeface="Calibri"/>
              <a:sym typeface="Helvetica"/>
            </a:endParaRPr>
          </a:p>
        </p:txBody>
      </p:sp>
      <p:sp>
        <p:nvSpPr>
          <p:cNvPr id="338" name="Shape 338"/>
          <p:cNvSpPr txBox="1">
            <a:spLocks noGrp="1"/>
          </p:cNvSpPr>
          <p:nvPr>
            <p:ph type="title"/>
          </p:nvPr>
        </p:nvSpPr>
        <p:spPr>
          <a:xfrm>
            <a:off x="2" y="244679"/>
            <a:ext cx="13004799" cy="814507"/>
          </a:xfrm>
          <a:prstGeom prst="rect">
            <a:avLst/>
          </a:prstGeom>
        </p:spPr>
        <p:txBody>
          <a:bodyPr vert="horz" lIns="130027" tIns="130027" rIns="130027" bIns="130027" rtlCol="0" anchor="t" anchorCtr="0">
            <a:noAutofit/>
          </a:bodyPr>
          <a:lstStyle/>
          <a:p>
            <a:pPr algn="ctr">
              <a:spcBef>
                <a:spcPts val="0"/>
              </a:spcBef>
            </a:pPr>
            <a:r>
              <a:rPr lang="en" sz="6400" b="1" dirty="0">
                <a:solidFill>
                  <a:schemeClr val="tx1"/>
                </a:solidFill>
                <a:latin typeface="Arial" charset="0"/>
                <a:ea typeface="Arial" charset="0"/>
                <a:cs typeface="Arial" charset="0"/>
              </a:rPr>
              <a:t>The Brain </a:t>
            </a:r>
            <a:r>
              <a:rPr lang="en-US" sz="6400" b="1" dirty="0">
                <a:solidFill>
                  <a:schemeClr val="tx1"/>
                </a:solidFill>
                <a:latin typeface="Arial" charset="0"/>
                <a:ea typeface="Arial" charset="0"/>
                <a:cs typeface="Arial" charset="0"/>
              </a:rPr>
              <a:t>on Nicotine</a:t>
            </a:r>
            <a:endParaRPr lang="en" sz="6400" b="1" dirty="0">
              <a:solidFill>
                <a:schemeClr val="tx1"/>
              </a:solidFill>
              <a:latin typeface="Arial" charset="0"/>
              <a:ea typeface="Arial" charset="0"/>
              <a:cs typeface="Arial" charset="0"/>
            </a:endParaRPr>
          </a:p>
        </p:txBody>
      </p:sp>
      <p:sp>
        <p:nvSpPr>
          <p:cNvPr id="2" name="TextBox 1"/>
          <p:cNvSpPr txBox="1"/>
          <p:nvPr/>
        </p:nvSpPr>
        <p:spPr>
          <a:xfrm>
            <a:off x="3105091" y="8660609"/>
            <a:ext cx="6779258" cy="311175"/>
          </a:xfrm>
          <a:prstGeom prst="rect">
            <a:avLst/>
          </a:prstGeom>
          <a:noFill/>
        </p:spPr>
        <p:txBody>
          <a:bodyPr wrap="square" rtlCol="0">
            <a:spAutoFit/>
          </a:bodyPr>
          <a:lstStyle/>
          <a:p>
            <a:pPr algn="l" defTabSz="457176" hangingPunct="1"/>
            <a:r>
              <a:rPr lang="en-US" sz="1422" dirty="0">
                <a:solidFill>
                  <a:sysClr val="windowText" lastClr="000000"/>
                </a:solidFill>
                <a:latin typeface="Calibri"/>
                <a:ea typeface="+mn-ea"/>
                <a:cs typeface="+mn-cs"/>
                <a:sym typeface="Helvetica"/>
              </a:rPr>
              <a:t>Image Credit: By United States: National Institute of Health via Wikimedia Commons</a:t>
            </a:r>
          </a:p>
        </p:txBody>
      </p:sp>
      <p:sp>
        <p:nvSpPr>
          <p:cNvPr id="6" name="Shape 63"/>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endParaRPr sz="1200">
              <a:solidFill>
                <a:sysClr val="windowText" lastClr="000000"/>
              </a:solidFill>
              <a:latin typeface="Calibri"/>
              <a:ea typeface="+mn-ea"/>
              <a:cs typeface="+mn-cs"/>
              <a:sym typeface="Helvetica"/>
            </a:endParaRPr>
          </a:p>
        </p:txBody>
      </p:sp>
      <p:pic>
        <p:nvPicPr>
          <p:cNvPr id="8" name="Picture 7">
            <a:extLst>
              <a:ext uri="{FF2B5EF4-FFF2-40B4-BE49-F238E27FC236}">
                <a16:creationId xmlns:a16="http://schemas.microsoft.com/office/drawing/2014/main" id="{1F3C80E2-9376-7340-9C87-3AE0582B655B}"/>
              </a:ext>
            </a:extLst>
          </p:cNvPr>
          <p:cNvPicPr>
            <a:picLocks noChangeAspect="1"/>
          </p:cNvPicPr>
          <p:nvPr/>
        </p:nvPicPr>
        <p:blipFill>
          <a:blip r:embed="rId8"/>
          <a:stretch>
            <a:fillRect/>
          </a:stretch>
        </p:blipFill>
        <p:spPr>
          <a:xfrm>
            <a:off x="9912331" y="8142768"/>
            <a:ext cx="2641483" cy="1346854"/>
          </a:xfrm>
          <a:prstGeom prst="rect">
            <a:avLst/>
          </a:prstGeom>
        </p:spPr>
      </p:pic>
      <p:sp>
        <p:nvSpPr>
          <p:cNvPr id="4" name="Rectangle 3">
            <a:extLst>
              <a:ext uri="{FF2B5EF4-FFF2-40B4-BE49-F238E27FC236}">
                <a16:creationId xmlns:a16="http://schemas.microsoft.com/office/drawing/2014/main" id="{7954F68B-BF8B-FC4E-8DFD-A8F7658630EB}"/>
              </a:ext>
            </a:extLst>
          </p:cNvPr>
          <p:cNvSpPr/>
          <p:nvPr/>
        </p:nvSpPr>
        <p:spPr>
          <a:xfrm>
            <a:off x="0" y="2133601"/>
            <a:ext cx="13004800" cy="7356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6" hangingPunct="1"/>
            <a:endParaRPr lang="en-US" sz="1200">
              <a:solidFill>
                <a:prstClr val="white"/>
              </a:solidFill>
              <a:latin typeface="Calibri"/>
              <a:sym typeface="Helvetica"/>
            </a:endParaRPr>
          </a:p>
        </p:txBody>
      </p:sp>
      <p:pic>
        <p:nvPicPr>
          <p:cNvPr id="16" name="Picture 15"/>
          <p:cNvPicPr>
            <a:picLocks/>
          </p:cNvPicPr>
          <p:nvPr/>
        </p:nvPicPr>
        <p:blipFill>
          <a:blip r:embed="rId9">
            <a:extLst>
              <a:ext uri="{28A0092B-C50C-407E-A947-70E740481C1C}">
                <a14:useLocalDpi xmlns:a14="http://schemas.microsoft.com/office/drawing/2010/main"/>
              </a:ext>
            </a:extLst>
          </a:blip>
          <a:stretch>
            <a:fillRect/>
          </a:stretch>
        </p:blipFill>
        <p:spPr>
          <a:xfrm>
            <a:off x="2509553" y="2525464"/>
            <a:ext cx="7970332" cy="6692454"/>
          </a:xfrm>
          <a:prstGeom prst="rect">
            <a:avLst/>
          </a:prstGeom>
        </p:spPr>
      </p:pic>
      <p:sp>
        <p:nvSpPr>
          <p:cNvPr id="19" name="TextBox 18">
            <a:extLst>
              <a:ext uri="{FF2B5EF4-FFF2-40B4-BE49-F238E27FC236}">
                <a16:creationId xmlns:a16="http://schemas.microsoft.com/office/drawing/2014/main" id="{3D35784A-4080-7541-AA6A-F6C8E217691C}"/>
              </a:ext>
            </a:extLst>
          </p:cNvPr>
          <p:cNvSpPr txBox="1"/>
          <p:nvPr/>
        </p:nvSpPr>
        <p:spPr>
          <a:xfrm>
            <a:off x="3378200" y="1389333"/>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24377317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0"/>
                                        </p:tgtEl>
                                        <p:attrNameLst>
                                          <p:attrName>style.visibility</p:attrName>
                                        </p:attrNameLst>
                                      </p:cBhvr>
                                      <p:to>
                                        <p:strVal val="visible"/>
                                      </p:to>
                                    </p:set>
                                  </p:childTnLst>
                                </p:cTn>
                              </p:par>
                              <p:par>
                                <p:cTn id="9" presetID="10" presetClass="entr" presetSubtype="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 presetClass="entr" presetSubtype="0" fill="hold" nodeType="withEffect">
                                  <p:stCondLst>
                                    <p:cond delay="200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2000"/>
                            </p:stCondLst>
                            <p:childTnLst>
                              <p:par>
                                <p:cTn id="18" presetID="9" presetClass="exit" presetSubtype="0" fill="hold" grpId="1" nodeType="afterEffect">
                                  <p:stCondLst>
                                    <p:cond delay="500"/>
                                  </p:stCondLst>
                                  <p:childTnLst>
                                    <p:animEffect transition="out" filter="dissolv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26" presetClass="emph" presetSubtype="0" repeatCount="4000" fill="hold" nodeType="withEffect">
                                  <p:stCondLst>
                                    <p:cond delay="0"/>
                                  </p:stCondLst>
                                  <p:childTnLst>
                                    <p:animEffect transition="out" filter="fade">
                                      <p:cBhvr>
                                        <p:cTn id="24" dur="1000" tmFilter="0, 0; .2, .5; .8, .5; 1, 0"/>
                                        <p:tgtEl>
                                          <p:spTgt spid="18"/>
                                        </p:tgtEl>
                                      </p:cBhvr>
                                    </p:animEffect>
                                    <p:animScale>
                                      <p:cBhvr>
                                        <p:cTn id="25" dur="500" autoRev="1" fill="hold"/>
                                        <p:tgtEl>
                                          <p:spTgt spid="1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nodeType="withEffect">
                                  <p:stCondLst>
                                    <p:cond delay="1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3" grpId="1"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5" name="TextBox 4">
            <a:extLst>
              <a:ext uri="{FF2B5EF4-FFF2-40B4-BE49-F238E27FC236}">
                <a16:creationId xmlns:a16="http://schemas.microsoft.com/office/drawing/2014/main" id="{52D1B128-FC2E-A440-93C2-1086455A1431}"/>
              </a:ext>
            </a:extLst>
          </p:cNvPr>
          <p:cNvSpPr txBox="1"/>
          <p:nvPr/>
        </p:nvSpPr>
        <p:spPr>
          <a:xfrm>
            <a:off x="-4077389" y="2902674"/>
            <a:ext cx="184731" cy="646331"/>
          </a:xfrm>
          <a:prstGeom prst="rect">
            <a:avLst/>
          </a:prstGeom>
          <a:noFill/>
        </p:spPr>
        <p:txBody>
          <a:bodyPr wrap="none" rtlCol="0">
            <a:spAutoFit/>
          </a:bodyPr>
          <a:lstStyle/>
          <a:p>
            <a:pPr algn="l" defTabSz="457176" hangingPunct="1">
              <a:defRPr/>
            </a:pPr>
            <a:endParaRPr lang="en-US" sz="1200" dirty="0">
              <a:solidFill>
                <a:sysClr val="windowText" lastClr="000000"/>
              </a:solidFill>
              <a:latin typeface="Calibri"/>
              <a:ea typeface="+mn-ea"/>
              <a:cs typeface="+mn-cs"/>
              <a:sym typeface="Helvetica"/>
            </a:endParaRPr>
          </a:p>
          <a:p>
            <a:pPr algn="l" defTabSz="457176" hangingPunct="1">
              <a:defRPr/>
            </a:pPr>
            <a:endParaRPr lang="en-US" sz="1200" dirty="0">
              <a:solidFill>
                <a:sysClr val="windowText" lastClr="000000"/>
              </a:solidFill>
              <a:latin typeface="Calibri"/>
              <a:ea typeface="+mn-ea"/>
              <a:cs typeface="+mn-cs"/>
              <a:sym typeface="Helvetica"/>
            </a:endParaRPr>
          </a:p>
          <a:p>
            <a:pPr algn="l" defTabSz="457176" hangingPunct="1">
              <a:defRPr/>
            </a:pPr>
            <a:endParaRPr lang="en-US" sz="1200" dirty="0">
              <a:solidFill>
                <a:sysClr val="windowText" lastClr="000000"/>
              </a:solidFill>
              <a:latin typeface="Calibri"/>
              <a:ea typeface="+mn-ea"/>
              <a:cs typeface="+mn-cs"/>
              <a:sym typeface="Helvetica"/>
            </a:endParaRPr>
          </a:p>
        </p:txBody>
      </p:sp>
      <p:pic>
        <p:nvPicPr>
          <p:cNvPr id="7" name="Picture 6">
            <a:extLst>
              <a:ext uri="{FF2B5EF4-FFF2-40B4-BE49-F238E27FC236}">
                <a16:creationId xmlns:a16="http://schemas.microsoft.com/office/drawing/2014/main" id="{31B4BCDE-6C62-7044-80F2-5421EFC88334}"/>
              </a:ext>
            </a:extLst>
          </p:cNvPr>
          <p:cNvPicPr>
            <a:picLocks noChangeAspect="1"/>
          </p:cNvPicPr>
          <p:nvPr/>
        </p:nvPicPr>
        <p:blipFill rotWithShape="1">
          <a:blip r:embed="rId3"/>
          <a:srcRect l="9077" t="1" r="7252" b="-359"/>
          <a:stretch/>
        </p:blipFill>
        <p:spPr>
          <a:xfrm>
            <a:off x="0" y="1954340"/>
            <a:ext cx="13004800" cy="7799260"/>
          </a:xfrm>
          <a:prstGeom prst="rect">
            <a:avLst/>
          </a:prstGeom>
        </p:spPr>
      </p:pic>
      <p:cxnSp>
        <p:nvCxnSpPr>
          <p:cNvPr id="21" name="Shape 350">
            <a:extLst>
              <a:ext uri="{FF2B5EF4-FFF2-40B4-BE49-F238E27FC236}">
                <a16:creationId xmlns:a16="http://schemas.microsoft.com/office/drawing/2014/main" id="{17BF05CF-DE33-3742-B1A6-1526E5EEA835}"/>
              </a:ext>
            </a:extLst>
          </p:cNvPr>
          <p:cNvCxnSpPr>
            <a:cxnSpLocks/>
          </p:cNvCxnSpPr>
          <p:nvPr/>
        </p:nvCxnSpPr>
        <p:spPr>
          <a:xfrm>
            <a:off x="3306147" y="2714423"/>
            <a:ext cx="1784657" cy="301274"/>
          </a:xfrm>
          <a:prstGeom prst="straightConnector1">
            <a:avLst/>
          </a:prstGeom>
          <a:noFill/>
          <a:ln w="38100" cap="flat" cmpd="sng">
            <a:solidFill>
              <a:schemeClr val="bg1"/>
            </a:solidFill>
            <a:prstDash val="solid"/>
            <a:round/>
            <a:headEnd type="none" w="lg" len="lg"/>
            <a:tailEnd type="triangle" w="lg" len="lg"/>
          </a:ln>
        </p:spPr>
      </p:cxnSp>
      <p:pic>
        <p:nvPicPr>
          <p:cNvPr id="1026" name="Picture 2" descr="Brain, Anatomy, Human, Science, Health, Medical, Organ">
            <a:extLst>
              <a:ext uri="{FF2B5EF4-FFF2-40B4-BE49-F238E27FC236}">
                <a16:creationId xmlns:a16="http://schemas.microsoft.com/office/drawing/2014/main" id="{EEA98AA6-39EA-854B-A6FA-66A8F8C81B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3652" y="2539448"/>
            <a:ext cx="1691945" cy="130847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9" name="Shape 349"/>
          <p:cNvPicPr preferRelativeResize="0"/>
          <p:nvPr/>
        </p:nvPicPr>
        <p:blipFill>
          <a:blip r:embed="rId5">
            <a:alphaModFix/>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4799737" y="5034791"/>
            <a:ext cx="2619772" cy="2965131"/>
          </a:xfrm>
          <a:prstGeom prst="rect">
            <a:avLst/>
          </a:prstGeom>
          <a:noFill/>
          <a:ln w="9525" cap="flat" cmpd="sng">
            <a:noFill/>
            <a:prstDash val="solid"/>
            <a:round/>
            <a:headEnd type="none" w="med" len="med"/>
            <a:tailEnd type="none" w="med" len="med"/>
          </a:ln>
        </p:spPr>
      </p:pic>
      <p:pic>
        <p:nvPicPr>
          <p:cNvPr id="348" name="Shape 348"/>
          <p:cNvPicPr preferRelativeResize="0"/>
          <p:nvPr/>
        </p:nvPicPr>
        <p:blipFill>
          <a:blip r:embed="rId7">
            <a:alphaModFix/>
          </a:blip>
          <a:stretch>
            <a:fillRect/>
          </a:stretch>
        </p:blipFill>
        <p:spPr>
          <a:xfrm>
            <a:off x="5548306" y="5635413"/>
            <a:ext cx="1229953" cy="1692056"/>
          </a:xfrm>
          <a:prstGeom prst="rect">
            <a:avLst/>
          </a:prstGeom>
          <a:noFill/>
          <a:ln w="9525" cap="flat" cmpd="sng">
            <a:noFill/>
            <a:prstDash val="solid"/>
            <a:round/>
            <a:headEnd type="none" w="med" len="med"/>
            <a:tailEnd type="none" w="med" len="med"/>
          </a:ln>
        </p:spPr>
      </p:pic>
      <p:pic>
        <p:nvPicPr>
          <p:cNvPr id="22" name="Google Shape;495;p35">
            <a:extLst>
              <a:ext uri="{FF2B5EF4-FFF2-40B4-BE49-F238E27FC236}">
                <a16:creationId xmlns:a16="http://schemas.microsoft.com/office/drawing/2014/main" id="{1F998278-4CC1-8E49-B206-1BDF2BD7BDA0}"/>
              </a:ext>
            </a:extLst>
          </p:cNvPr>
          <p:cNvPicPr preferRelativeResize="0"/>
          <p:nvPr/>
        </p:nvPicPr>
        <p:blipFill rotWithShape="1">
          <a:blip r:embed="rId8">
            <a:alphaModFix/>
          </a:blip>
          <a:srcRect/>
          <a:stretch/>
        </p:blipFill>
        <p:spPr>
          <a:xfrm rot="1277680">
            <a:off x="5274069" y="7839039"/>
            <a:ext cx="1671107" cy="1323428"/>
          </a:xfrm>
          <a:prstGeom prst="rect">
            <a:avLst/>
          </a:prstGeom>
          <a:noFill/>
          <a:ln>
            <a:noFill/>
          </a:ln>
        </p:spPr>
      </p:pic>
      <p:cxnSp>
        <p:nvCxnSpPr>
          <p:cNvPr id="25" name="Shape 350">
            <a:extLst>
              <a:ext uri="{FF2B5EF4-FFF2-40B4-BE49-F238E27FC236}">
                <a16:creationId xmlns:a16="http://schemas.microsoft.com/office/drawing/2014/main" id="{484B7FC0-2F84-284F-8B2F-B42D0FDAEA50}"/>
              </a:ext>
            </a:extLst>
          </p:cNvPr>
          <p:cNvCxnSpPr>
            <a:cxnSpLocks/>
          </p:cNvCxnSpPr>
          <p:nvPr/>
        </p:nvCxnSpPr>
        <p:spPr>
          <a:xfrm>
            <a:off x="3255434" y="6153809"/>
            <a:ext cx="1723762" cy="326033"/>
          </a:xfrm>
          <a:prstGeom prst="straightConnector1">
            <a:avLst/>
          </a:prstGeom>
          <a:noFill/>
          <a:ln w="38100" cap="flat" cmpd="sng">
            <a:solidFill>
              <a:schemeClr val="bg1"/>
            </a:solidFill>
            <a:prstDash val="solid"/>
            <a:round/>
            <a:headEnd type="none" w="lg" len="lg"/>
            <a:tailEnd type="triangle" w="lg" len="lg"/>
          </a:ln>
        </p:spPr>
      </p:cxnSp>
      <p:cxnSp>
        <p:nvCxnSpPr>
          <p:cNvPr id="27" name="Shape 350">
            <a:extLst>
              <a:ext uri="{FF2B5EF4-FFF2-40B4-BE49-F238E27FC236}">
                <a16:creationId xmlns:a16="http://schemas.microsoft.com/office/drawing/2014/main" id="{B455D4FA-7C75-394D-80B2-CD002913557D}"/>
              </a:ext>
            </a:extLst>
          </p:cNvPr>
          <p:cNvCxnSpPr>
            <a:cxnSpLocks/>
          </p:cNvCxnSpPr>
          <p:nvPr/>
        </p:nvCxnSpPr>
        <p:spPr>
          <a:xfrm flipH="1">
            <a:off x="6468224" y="4234347"/>
            <a:ext cx="3310709" cy="2426132"/>
          </a:xfrm>
          <a:prstGeom prst="straightConnector1">
            <a:avLst/>
          </a:prstGeom>
          <a:noFill/>
          <a:ln w="38100" cap="flat" cmpd="sng">
            <a:solidFill>
              <a:schemeClr val="bg1"/>
            </a:solidFill>
            <a:prstDash val="solid"/>
            <a:round/>
            <a:headEnd type="none" w="lg" len="lg"/>
            <a:tailEnd type="triangle" w="lg" len="lg"/>
          </a:ln>
        </p:spPr>
      </p:cxnSp>
      <p:cxnSp>
        <p:nvCxnSpPr>
          <p:cNvPr id="33" name="Shape 350">
            <a:extLst>
              <a:ext uri="{FF2B5EF4-FFF2-40B4-BE49-F238E27FC236}">
                <a16:creationId xmlns:a16="http://schemas.microsoft.com/office/drawing/2014/main" id="{21A3DE27-F6AE-564A-AD9C-73AFC5375E12}"/>
              </a:ext>
            </a:extLst>
          </p:cNvPr>
          <p:cNvCxnSpPr>
            <a:cxnSpLocks/>
          </p:cNvCxnSpPr>
          <p:nvPr/>
        </p:nvCxnSpPr>
        <p:spPr>
          <a:xfrm flipH="1">
            <a:off x="6468223" y="7327468"/>
            <a:ext cx="3281146" cy="1146399"/>
          </a:xfrm>
          <a:prstGeom prst="straightConnector1">
            <a:avLst/>
          </a:prstGeom>
          <a:noFill/>
          <a:ln w="38100" cap="flat" cmpd="sng">
            <a:solidFill>
              <a:schemeClr val="bg1"/>
            </a:solidFill>
            <a:prstDash val="solid"/>
            <a:round/>
            <a:headEnd type="none" w="lg" len="lg"/>
            <a:tailEnd type="triangle" w="lg" len="lg"/>
          </a:ln>
        </p:spPr>
      </p:cxnSp>
      <p:sp>
        <p:nvSpPr>
          <p:cNvPr id="36" name="Google Shape;489;p35">
            <a:extLst>
              <a:ext uri="{FF2B5EF4-FFF2-40B4-BE49-F238E27FC236}">
                <a16:creationId xmlns:a16="http://schemas.microsoft.com/office/drawing/2014/main" id="{F3021375-A4BA-8C42-BCA0-4D007266C413}"/>
              </a:ext>
            </a:extLst>
          </p:cNvPr>
          <p:cNvSpPr txBox="1"/>
          <p:nvPr/>
        </p:nvSpPr>
        <p:spPr>
          <a:xfrm>
            <a:off x="-1" y="2436348"/>
            <a:ext cx="3255434" cy="1313180"/>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00"/>
              <a:defRPr/>
            </a:pPr>
            <a:r>
              <a:rPr lang="en-US" sz="3413" b="1" dirty="0">
                <a:solidFill>
                  <a:prstClr val="white"/>
                </a:solidFill>
                <a:latin typeface="Calibri"/>
                <a:ea typeface="Calibri"/>
                <a:cs typeface="Calibri"/>
                <a:sym typeface="Calibri"/>
              </a:rPr>
              <a:t>Rewire and changes the brain</a:t>
            </a:r>
            <a:endParaRPr sz="3413" b="1" dirty="0">
              <a:solidFill>
                <a:prstClr val="white"/>
              </a:solidFill>
              <a:latin typeface="Calibri"/>
              <a:ea typeface="Calibri"/>
              <a:cs typeface="Calibri"/>
              <a:sym typeface="Calibri"/>
            </a:endParaRPr>
          </a:p>
        </p:txBody>
      </p:sp>
      <p:sp>
        <p:nvSpPr>
          <p:cNvPr id="38" name="Google Shape;486;p35">
            <a:extLst>
              <a:ext uri="{FF2B5EF4-FFF2-40B4-BE49-F238E27FC236}">
                <a16:creationId xmlns:a16="http://schemas.microsoft.com/office/drawing/2014/main" id="{BAFF9ACB-C51B-7E40-98DF-29D1A02D91B1}"/>
              </a:ext>
            </a:extLst>
          </p:cNvPr>
          <p:cNvSpPr txBox="1"/>
          <p:nvPr/>
        </p:nvSpPr>
        <p:spPr>
          <a:xfrm>
            <a:off x="7566280" y="2679547"/>
            <a:ext cx="4727747" cy="919226"/>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00"/>
              <a:defRPr/>
            </a:pPr>
            <a:r>
              <a:rPr lang="en-US" sz="3413" b="1" dirty="0">
                <a:solidFill>
                  <a:prstClr val="white"/>
                </a:solidFill>
                <a:latin typeface="Calibri"/>
                <a:ea typeface="Calibri"/>
                <a:cs typeface="Calibri"/>
                <a:sym typeface="Calibri"/>
              </a:rPr>
              <a:t>Heart beats faster due to ”fight or flight” response</a:t>
            </a:r>
            <a:endParaRPr sz="3413" b="1" dirty="0">
              <a:solidFill>
                <a:prstClr val="white"/>
              </a:solidFill>
              <a:latin typeface="Calibri"/>
              <a:ea typeface="Calibri"/>
              <a:cs typeface="Calibri"/>
              <a:sym typeface="Calibri"/>
            </a:endParaRPr>
          </a:p>
        </p:txBody>
      </p:sp>
      <p:sp>
        <p:nvSpPr>
          <p:cNvPr id="40" name="Google Shape;488;p35">
            <a:extLst>
              <a:ext uri="{FF2B5EF4-FFF2-40B4-BE49-F238E27FC236}">
                <a16:creationId xmlns:a16="http://schemas.microsoft.com/office/drawing/2014/main" id="{8A95B08B-73C2-CB44-A38B-38B9E0E26E4E}"/>
              </a:ext>
            </a:extLst>
          </p:cNvPr>
          <p:cNvSpPr txBox="1"/>
          <p:nvPr/>
        </p:nvSpPr>
        <p:spPr>
          <a:xfrm>
            <a:off x="221862" y="4979618"/>
            <a:ext cx="3033572" cy="1313180"/>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00"/>
              <a:defRPr/>
            </a:pPr>
            <a:r>
              <a:rPr lang="en-US" sz="3413" b="1" dirty="0">
                <a:solidFill>
                  <a:prstClr val="white"/>
                </a:solidFill>
                <a:latin typeface="Calibri"/>
                <a:ea typeface="Calibri"/>
                <a:cs typeface="Calibri"/>
                <a:sym typeface="Calibri"/>
              </a:rPr>
              <a:t>Trouble breathing and damage to the lungs</a:t>
            </a:r>
            <a:endParaRPr sz="3413" b="1" dirty="0">
              <a:solidFill>
                <a:prstClr val="white"/>
              </a:solidFill>
              <a:latin typeface="Calibri"/>
              <a:ea typeface="Calibri"/>
              <a:cs typeface="Calibri"/>
              <a:sym typeface="Calibri"/>
            </a:endParaRPr>
          </a:p>
        </p:txBody>
      </p:sp>
      <p:sp>
        <p:nvSpPr>
          <p:cNvPr id="42" name="Google Shape;496;p35">
            <a:extLst>
              <a:ext uri="{FF2B5EF4-FFF2-40B4-BE49-F238E27FC236}">
                <a16:creationId xmlns:a16="http://schemas.microsoft.com/office/drawing/2014/main" id="{1CC06029-D0AA-8648-8202-420282C1DD9B}"/>
              </a:ext>
            </a:extLst>
          </p:cNvPr>
          <p:cNvSpPr txBox="1"/>
          <p:nvPr/>
        </p:nvSpPr>
        <p:spPr>
          <a:xfrm>
            <a:off x="9395768" y="6763911"/>
            <a:ext cx="2619772" cy="962086"/>
          </a:xfrm>
          <a:prstGeom prst="rect">
            <a:avLst/>
          </a:prstGeom>
          <a:noFill/>
          <a:ln>
            <a:noFill/>
          </a:ln>
        </p:spPr>
        <p:txBody>
          <a:bodyPr spcFirstLastPara="1" wrap="square" lIns="130027" tIns="64996" rIns="130027" bIns="64996" anchor="t" anchorCtr="0">
            <a:noAutofit/>
          </a:bodyPr>
          <a:lstStyle/>
          <a:p>
            <a:pPr algn="r" defTabSz="1300460" hangingPunct="1">
              <a:buClr>
                <a:srgbClr val="000000"/>
              </a:buClr>
              <a:buSzPts val="1898"/>
              <a:defRPr/>
            </a:pPr>
            <a:r>
              <a:rPr lang="en-US" sz="3413" b="1" dirty="0">
                <a:solidFill>
                  <a:prstClr val="white"/>
                </a:solidFill>
                <a:latin typeface="Calibri"/>
                <a:ea typeface="Calibri"/>
                <a:cs typeface="Calibri"/>
                <a:sym typeface="Calibri"/>
              </a:rPr>
              <a:t>Increased acid reflux</a:t>
            </a:r>
            <a:endParaRPr sz="3413" b="1" dirty="0">
              <a:solidFill>
                <a:prstClr val="white"/>
              </a:solidFill>
              <a:latin typeface="Calibri"/>
              <a:ea typeface="Calibri"/>
              <a:cs typeface="Calibri"/>
              <a:sym typeface="Calibri"/>
            </a:endParaRPr>
          </a:p>
        </p:txBody>
      </p:sp>
      <p:sp>
        <p:nvSpPr>
          <p:cNvPr id="26" name="Shape 338">
            <a:extLst>
              <a:ext uri="{FF2B5EF4-FFF2-40B4-BE49-F238E27FC236}">
                <a16:creationId xmlns:a16="http://schemas.microsoft.com/office/drawing/2014/main" id="{534EC09B-DB03-F74C-97FB-36F7AB37127D}"/>
              </a:ext>
            </a:extLst>
          </p:cNvPr>
          <p:cNvSpPr txBox="1">
            <a:spLocks/>
          </p:cNvSpPr>
          <p:nvPr/>
        </p:nvSpPr>
        <p:spPr>
          <a:xfrm>
            <a:off x="0" y="244679"/>
            <a:ext cx="13004800" cy="814507"/>
          </a:xfrm>
          <a:prstGeom prst="rect">
            <a:avLst/>
          </a:prstGeom>
        </p:spPr>
        <p:txBody>
          <a:bodyPr vert="horz" lIns="130027" tIns="130027" rIns="130027" bIns="130027" rtlCol="0" anchor="t" anchorCtr="0">
            <a:noAutofit/>
          </a:bodyPr>
          <a:lstStyle>
            <a:lvl1pPr algn="l" defTabSz="685831" rtl="0" eaLnBrk="1" latinLnBrk="0" hangingPunct="1">
              <a:lnSpc>
                <a:spcPct val="90000"/>
              </a:lnSpc>
              <a:spcBef>
                <a:spcPct val="0"/>
              </a:spcBef>
              <a:buNone/>
              <a:defRPr sz="3300" kern="1200">
                <a:solidFill>
                  <a:schemeClr val="tx1"/>
                </a:solidFill>
                <a:latin typeface="+mj-lt"/>
                <a:ea typeface="+mj-ea"/>
                <a:cs typeface="+mj-cs"/>
              </a:defRPr>
            </a:lvl1pPr>
          </a:lstStyle>
          <a:p>
            <a:pPr algn="ctr" defTabSz="975389">
              <a:spcBef>
                <a:spcPts val="0"/>
              </a:spcBef>
              <a:defRPr/>
            </a:pPr>
            <a:r>
              <a:rPr lang="en-US" sz="5689" b="1">
                <a:solidFill>
                  <a:prstClr val="black"/>
                </a:solidFill>
                <a:latin typeface="Arial" charset="0"/>
                <a:ea typeface="Arial" charset="0"/>
                <a:cs typeface="Arial" charset="0"/>
              </a:rPr>
              <a:t>Nicotine Targets Your Whole Body</a:t>
            </a:r>
            <a:endParaRPr lang="en" sz="5689" b="1" dirty="0">
              <a:solidFill>
                <a:prstClr val="black"/>
              </a:solidFill>
              <a:latin typeface="Arial" charset="0"/>
              <a:ea typeface="Arial" charset="0"/>
              <a:cs typeface="Arial" charset="0"/>
            </a:endParaRPr>
          </a:p>
        </p:txBody>
      </p:sp>
      <p:sp>
        <p:nvSpPr>
          <p:cNvPr id="28" name="Shape 63">
            <a:extLst>
              <a:ext uri="{FF2B5EF4-FFF2-40B4-BE49-F238E27FC236}">
                <a16:creationId xmlns:a16="http://schemas.microsoft.com/office/drawing/2014/main" id="{FEBDFD41-46AD-CD4C-99DF-8A763864C0C0}"/>
              </a:ext>
            </a:extLst>
          </p:cNvPr>
          <p:cNvSpPr/>
          <p:nvPr/>
        </p:nvSpPr>
        <p:spPr>
          <a:xfrm>
            <a:off x="0" y="1355765"/>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29" name="TextBox 28">
            <a:extLst>
              <a:ext uri="{FF2B5EF4-FFF2-40B4-BE49-F238E27FC236}">
                <a16:creationId xmlns:a16="http://schemas.microsoft.com/office/drawing/2014/main" id="{44EBE3A6-C4F5-2143-8806-954B172393ED}"/>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28082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5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nodeType="with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5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1808580" y="387954"/>
            <a:ext cx="5501440" cy="567893"/>
          </a:xfrm>
          <a:prstGeom prst="rect">
            <a:avLst/>
          </a:prstGeom>
        </p:spPr>
        <p:txBody>
          <a:bodyPr lIns="97529" tIns="97529" rIns="97529" bIns="97529" anchor="b" anchorCtr="0">
            <a:noAutofit/>
          </a:bodyPr>
          <a:lstStyle/>
          <a:p>
            <a:pPr algn="ctr">
              <a:spcBef>
                <a:spcPts val="0"/>
              </a:spcBef>
            </a:pPr>
            <a:r>
              <a:rPr lang="en" sz="4267" dirty="0"/>
              <a:t>Smoked/Inhaled</a:t>
            </a:r>
          </a:p>
        </p:txBody>
      </p:sp>
      <p:sp>
        <p:nvSpPr>
          <p:cNvPr id="358" name="Shape 358"/>
          <p:cNvSpPr txBox="1">
            <a:spLocks noGrp="1"/>
          </p:cNvSpPr>
          <p:nvPr>
            <p:ph type="body" idx="4"/>
          </p:nvPr>
        </p:nvSpPr>
        <p:spPr>
          <a:xfrm>
            <a:off x="8240944" y="576300"/>
            <a:ext cx="4763856" cy="728747"/>
          </a:xfrm>
          <a:prstGeom prst="rect">
            <a:avLst/>
          </a:prstGeom>
        </p:spPr>
        <p:txBody>
          <a:bodyPr lIns="97529" tIns="97529" rIns="97529" bIns="97529" anchor="ctr" anchorCtr="0">
            <a:noAutofit/>
          </a:bodyPr>
          <a:lstStyle/>
          <a:p>
            <a:pPr marL="0" indent="0" algn="ctr">
              <a:lnSpc>
                <a:spcPct val="100000"/>
              </a:lnSpc>
              <a:spcBef>
                <a:spcPts val="0"/>
              </a:spcBef>
              <a:buNone/>
            </a:pPr>
            <a:r>
              <a:rPr lang="en" sz="4267" b="1" dirty="0"/>
              <a:t>Through Mucus</a:t>
            </a:r>
          </a:p>
          <a:p>
            <a:pPr marL="0" indent="0" algn="ctr">
              <a:lnSpc>
                <a:spcPct val="100000"/>
              </a:lnSpc>
              <a:spcBef>
                <a:spcPts val="0"/>
              </a:spcBef>
              <a:buNone/>
            </a:pPr>
            <a:r>
              <a:rPr lang="en" sz="4267" b="1" dirty="0"/>
              <a:t>Membranes</a:t>
            </a:r>
          </a:p>
          <a:p>
            <a:pPr algn="ctr">
              <a:spcBef>
                <a:spcPts val="0"/>
              </a:spcBef>
              <a:buNone/>
            </a:pPr>
            <a:endParaRPr dirty="0"/>
          </a:p>
        </p:txBody>
      </p:sp>
      <p:sp>
        <p:nvSpPr>
          <p:cNvPr id="364" name="Shape 364"/>
          <p:cNvSpPr/>
          <p:nvPr/>
        </p:nvSpPr>
        <p:spPr>
          <a:xfrm rot="-5400000">
            <a:off x="-4399396" y="4399395"/>
            <a:ext cx="9753600" cy="954810"/>
          </a:xfrm>
          <a:prstGeom prst="rect">
            <a:avLst/>
          </a:prstGeom>
          <a:solidFill>
            <a:srgbClr val="660000"/>
          </a:solidFill>
          <a:ln w="9525" cap="flat" cmpd="sng">
            <a:solidFill>
              <a:schemeClr val="dk2"/>
            </a:solidFill>
            <a:prstDash val="solid"/>
            <a:round/>
            <a:headEnd type="none" w="med" len="med"/>
            <a:tailEnd type="none" w="med" len="med"/>
          </a:ln>
        </p:spPr>
        <p:txBody>
          <a:bodyPr lIns="130027" tIns="130027" rIns="130027" bIns="130027" anchor="ctr" anchorCtr="0">
            <a:noAutofit/>
          </a:bodyPr>
          <a:lstStyle/>
          <a:p>
            <a:pPr defTabSz="1300460" hangingPunct="1">
              <a:buSzPct val="25000"/>
            </a:pPr>
            <a:r>
              <a:rPr lang="en" sz="5120">
                <a:solidFill>
                  <a:srgbClr val="FFFFFF"/>
                </a:solidFill>
                <a:latin typeface="Calibri"/>
                <a:ea typeface="Calibri"/>
                <a:cs typeface="Calibri"/>
                <a:sym typeface="Calibri"/>
              </a:rPr>
              <a:t>Method of Delivery</a:t>
            </a:r>
          </a:p>
        </p:txBody>
      </p:sp>
      <p:grpSp>
        <p:nvGrpSpPr>
          <p:cNvPr id="365" name="Shape 365"/>
          <p:cNvGrpSpPr/>
          <p:nvPr/>
        </p:nvGrpSpPr>
        <p:grpSpPr>
          <a:xfrm>
            <a:off x="8771728" y="6943851"/>
            <a:ext cx="3647852" cy="2085151"/>
            <a:chOff x="-4053834" y="2773925"/>
            <a:chExt cx="3019002" cy="1782768"/>
          </a:xfrm>
        </p:grpSpPr>
        <p:pic>
          <p:nvPicPr>
            <p:cNvPr id="366" name="Shape 366" descr="File:Snus tobacco.JPG"/>
            <p:cNvPicPr preferRelativeResize="0"/>
            <p:nvPr/>
          </p:nvPicPr>
          <p:blipFill>
            <a:blip r:embed="rId3">
              <a:alphaModFix/>
            </a:blip>
            <a:stretch>
              <a:fillRect/>
            </a:stretch>
          </p:blipFill>
          <p:spPr>
            <a:xfrm>
              <a:off x="-3892418" y="2773925"/>
              <a:ext cx="2857586" cy="1782768"/>
            </a:xfrm>
            <a:prstGeom prst="rect">
              <a:avLst/>
            </a:prstGeom>
            <a:noFill/>
            <a:ln w="9525" cap="flat" cmpd="sng">
              <a:solidFill>
                <a:srgbClr val="000000"/>
              </a:solidFill>
              <a:prstDash val="solid"/>
              <a:round/>
              <a:headEnd type="none" w="med" len="med"/>
              <a:tailEnd type="none" w="med" len="med"/>
            </a:ln>
          </p:spPr>
        </p:pic>
        <p:sp>
          <p:nvSpPr>
            <p:cNvPr id="367" name="Shape 367"/>
            <p:cNvSpPr txBox="1"/>
            <p:nvPr/>
          </p:nvSpPr>
          <p:spPr>
            <a:xfrm rot="1789037">
              <a:off x="-4053834" y="3252646"/>
              <a:ext cx="1888199" cy="1075800"/>
            </a:xfrm>
            <a:prstGeom prst="rect">
              <a:avLst/>
            </a:prstGeom>
            <a:noFill/>
            <a:ln>
              <a:noFill/>
            </a:ln>
          </p:spPr>
          <p:txBody>
            <a:bodyPr lIns="130027" tIns="130027" rIns="130027" bIns="130027" anchor="t" anchorCtr="0">
              <a:noAutofit/>
            </a:bodyPr>
            <a:lstStyle/>
            <a:p>
              <a:pPr defTabSz="1300460" hangingPunct="1"/>
              <a:r>
                <a:rPr lang="en" sz="4267" b="1" dirty="0">
                  <a:solidFill>
                    <a:srgbClr val="FFFFFF"/>
                  </a:solidFill>
                  <a:latin typeface="Arial"/>
                  <a:ea typeface="+mn-ea"/>
                  <a:cs typeface="Arial"/>
                  <a:sym typeface="Arial"/>
                </a:rPr>
                <a:t>Snus</a:t>
              </a:r>
            </a:p>
          </p:txBody>
        </p:sp>
      </p:grpSp>
      <p:grpSp>
        <p:nvGrpSpPr>
          <p:cNvPr id="368" name="Shape 368"/>
          <p:cNvGrpSpPr/>
          <p:nvPr/>
        </p:nvGrpSpPr>
        <p:grpSpPr>
          <a:xfrm>
            <a:off x="9000777" y="4487619"/>
            <a:ext cx="3418805" cy="2085153"/>
            <a:chOff x="4573531" y="3139626"/>
            <a:chExt cx="2628757" cy="1704765"/>
          </a:xfrm>
        </p:grpSpPr>
        <p:pic>
          <p:nvPicPr>
            <p:cNvPr id="369" name="Shape 369" descr="Image result for chew tobacco"/>
            <p:cNvPicPr preferRelativeResize="0"/>
            <p:nvPr/>
          </p:nvPicPr>
          <p:blipFill>
            <a:blip r:embed="rId4">
              <a:alphaModFix/>
            </a:blip>
            <a:stretch>
              <a:fillRect/>
            </a:stretch>
          </p:blipFill>
          <p:spPr>
            <a:xfrm>
              <a:off x="4573531" y="3139626"/>
              <a:ext cx="2628757" cy="1704765"/>
            </a:xfrm>
            <a:prstGeom prst="rect">
              <a:avLst/>
            </a:prstGeom>
            <a:noFill/>
            <a:ln w="9525" cap="flat" cmpd="sng">
              <a:solidFill>
                <a:srgbClr val="000000"/>
              </a:solidFill>
              <a:prstDash val="solid"/>
              <a:round/>
              <a:headEnd type="none" w="med" len="med"/>
              <a:tailEnd type="none" w="med" len="med"/>
            </a:ln>
          </p:spPr>
        </p:pic>
        <p:sp>
          <p:nvSpPr>
            <p:cNvPr id="370" name="Shape 370"/>
            <p:cNvSpPr txBox="1"/>
            <p:nvPr/>
          </p:nvSpPr>
          <p:spPr>
            <a:xfrm>
              <a:off x="4816573" y="3425926"/>
              <a:ext cx="1866300" cy="949200"/>
            </a:xfrm>
            <a:prstGeom prst="rect">
              <a:avLst/>
            </a:prstGeom>
            <a:noFill/>
            <a:ln>
              <a:noFill/>
            </a:ln>
          </p:spPr>
          <p:txBody>
            <a:bodyPr lIns="130027" tIns="130027" rIns="130027" bIns="130027" anchor="t" anchorCtr="0">
              <a:noAutofit/>
            </a:bodyPr>
            <a:lstStyle/>
            <a:p>
              <a:pPr defTabSz="1300460" hangingPunct="1"/>
              <a:r>
                <a:rPr lang="en" sz="4267" b="1" dirty="0">
                  <a:solidFill>
                    <a:srgbClr val="FFFFFF"/>
                  </a:solidFill>
                  <a:latin typeface="Arial"/>
                  <a:ea typeface="+mn-ea"/>
                  <a:cs typeface="Arial"/>
                  <a:sym typeface="Arial"/>
                </a:rPr>
                <a:t>Chew</a:t>
              </a:r>
            </a:p>
          </p:txBody>
        </p:sp>
      </p:grpSp>
      <p:grpSp>
        <p:nvGrpSpPr>
          <p:cNvPr id="371" name="Shape 371"/>
          <p:cNvGrpSpPr/>
          <p:nvPr/>
        </p:nvGrpSpPr>
        <p:grpSpPr>
          <a:xfrm>
            <a:off x="9079110" y="2031388"/>
            <a:ext cx="2801378" cy="2085153"/>
            <a:chOff x="5331381" y="3515805"/>
            <a:chExt cx="2671893" cy="1844180"/>
          </a:xfrm>
        </p:grpSpPr>
        <p:pic>
          <p:nvPicPr>
            <p:cNvPr id="372" name="Shape 372" descr="Image result for snuff"/>
            <p:cNvPicPr preferRelativeResize="0"/>
            <p:nvPr/>
          </p:nvPicPr>
          <p:blipFill rotWithShape="1">
            <a:blip r:embed="rId5">
              <a:alphaModFix/>
            </a:blip>
            <a:srcRect t="14002" b="14189"/>
            <a:stretch/>
          </p:blipFill>
          <p:spPr>
            <a:xfrm>
              <a:off x="5435145" y="3515805"/>
              <a:ext cx="2568129" cy="1844180"/>
            </a:xfrm>
            <a:prstGeom prst="rect">
              <a:avLst/>
            </a:prstGeom>
            <a:noFill/>
            <a:ln w="9525" cap="flat" cmpd="sng">
              <a:solidFill>
                <a:srgbClr val="000000"/>
              </a:solidFill>
              <a:prstDash val="solid"/>
              <a:round/>
              <a:headEnd type="none" w="med" len="med"/>
              <a:tailEnd type="none" w="med" len="med"/>
            </a:ln>
          </p:spPr>
        </p:pic>
        <p:sp>
          <p:nvSpPr>
            <p:cNvPr id="373" name="Shape 373"/>
            <p:cNvSpPr txBox="1"/>
            <p:nvPr/>
          </p:nvSpPr>
          <p:spPr>
            <a:xfrm rot="19742744">
              <a:off x="5331381" y="3632371"/>
              <a:ext cx="1758899" cy="630299"/>
            </a:xfrm>
            <a:prstGeom prst="rect">
              <a:avLst/>
            </a:prstGeom>
            <a:noFill/>
            <a:ln>
              <a:noFill/>
            </a:ln>
          </p:spPr>
          <p:txBody>
            <a:bodyPr lIns="130027" tIns="130027" rIns="130027" bIns="130027" anchor="t" anchorCtr="0">
              <a:noAutofit/>
            </a:bodyPr>
            <a:lstStyle/>
            <a:p>
              <a:pPr defTabSz="1300460" hangingPunct="1"/>
              <a:r>
                <a:rPr lang="en" sz="4267" b="1" dirty="0">
                  <a:solidFill>
                    <a:srgbClr val="FFFFFF"/>
                  </a:solidFill>
                  <a:latin typeface="Arial"/>
                  <a:ea typeface="+mn-ea"/>
                  <a:cs typeface="Arial"/>
                  <a:sym typeface="Arial"/>
                </a:rPr>
                <a:t>Snuff</a:t>
              </a:r>
            </a:p>
          </p:txBody>
        </p:sp>
      </p:grpSp>
      <p:grpSp>
        <p:nvGrpSpPr>
          <p:cNvPr id="375" name="Shape 375"/>
          <p:cNvGrpSpPr/>
          <p:nvPr/>
        </p:nvGrpSpPr>
        <p:grpSpPr>
          <a:xfrm>
            <a:off x="2345546" y="5228297"/>
            <a:ext cx="4456693" cy="2197444"/>
            <a:chOff x="1163200" y="1074275"/>
            <a:chExt cx="2943225" cy="1552575"/>
          </a:xfrm>
        </p:grpSpPr>
        <p:pic>
          <p:nvPicPr>
            <p:cNvPr id="376" name="Shape 376" descr="Image result for cigar"/>
            <p:cNvPicPr preferRelativeResize="0"/>
            <p:nvPr/>
          </p:nvPicPr>
          <p:blipFill>
            <a:blip r:embed="rId6">
              <a:alphaModFix/>
            </a:blip>
            <a:stretch>
              <a:fillRect/>
            </a:stretch>
          </p:blipFill>
          <p:spPr>
            <a:xfrm>
              <a:off x="1163200" y="1074275"/>
              <a:ext cx="2943225" cy="1552575"/>
            </a:xfrm>
            <a:prstGeom prst="rect">
              <a:avLst/>
            </a:prstGeom>
            <a:noFill/>
            <a:ln w="9525" cap="flat" cmpd="sng">
              <a:solidFill>
                <a:srgbClr val="000000"/>
              </a:solidFill>
              <a:prstDash val="solid"/>
              <a:round/>
              <a:headEnd type="none" w="med" len="med"/>
              <a:tailEnd type="none" w="med" len="med"/>
            </a:ln>
          </p:spPr>
        </p:pic>
        <p:sp>
          <p:nvSpPr>
            <p:cNvPr id="377" name="Shape 377"/>
            <p:cNvSpPr txBox="1"/>
            <p:nvPr/>
          </p:nvSpPr>
          <p:spPr>
            <a:xfrm>
              <a:off x="1207878" y="1526779"/>
              <a:ext cx="2847600" cy="868200"/>
            </a:xfrm>
            <a:prstGeom prst="rect">
              <a:avLst/>
            </a:prstGeom>
            <a:noFill/>
            <a:ln>
              <a:noFill/>
            </a:ln>
          </p:spPr>
          <p:txBody>
            <a:bodyPr lIns="130027" tIns="130027" rIns="130027" bIns="130027" anchor="t" anchorCtr="0">
              <a:noAutofit/>
            </a:bodyPr>
            <a:lstStyle/>
            <a:p>
              <a:pPr defTabSz="1300460" hangingPunct="1"/>
              <a:r>
                <a:rPr lang="en" sz="4267" b="1" dirty="0">
                  <a:solidFill>
                    <a:srgbClr val="FFFFFF"/>
                  </a:solidFill>
                  <a:latin typeface="Arial"/>
                  <a:ea typeface="+mn-ea"/>
                  <a:cs typeface="Arial"/>
                  <a:sym typeface="Arial"/>
                </a:rPr>
                <a:t>CIGARS</a:t>
              </a:r>
            </a:p>
          </p:txBody>
        </p:sp>
      </p:grpSp>
      <p:grpSp>
        <p:nvGrpSpPr>
          <p:cNvPr id="378" name="Shape 378"/>
          <p:cNvGrpSpPr/>
          <p:nvPr/>
        </p:nvGrpSpPr>
        <p:grpSpPr>
          <a:xfrm>
            <a:off x="2079411" y="955848"/>
            <a:ext cx="5021181" cy="1958177"/>
            <a:chOff x="-4481127" y="425821"/>
            <a:chExt cx="4794900" cy="2824800"/>
          </a:xfrm>
        </p:grpSpPr>
        <p:pic>
          <p:nvPicPr>
            <p:cNvPr id="379" name="Shape 379"/>
            <p:cNvPicPr preferRelativeResize="0"/>
            <p:nvPr/>
          </p:nvPicPr>
          <p:blipFill rotWithShape="1">
            <a:blip r:embed="rId7"/>
            <a:srcRect t="22347"/>
            <a:stretch/>
          </p:blipFill>
          <p:spPr>
            <a:xfrm>
              <a:off x="-4236766" y="425821"/>
              <a:ext cx="4255849" cy="2824800"/>
            </a:xfrm>
            <a:prstGeom prst="rect">
              <a:avLst/>
            </a:prstGeom>
            <a:noFill/>
            <a:ln w="9525" cap="flat" cmpd="sng">
              <a:solidFill>
                <a:srgbClr val="000000"/>
              </a:solidFill>
              <a:prstDash val="solid"/>
              <a:round/>
              <a:headEnd type="none" w="med" len="med"/>
              <a:tailEnd type="none" w="med" len="med"/>
            </a:ln>
          </p:spPr>
        </p:pic>
        <p:sp>
          <p:nvSpPr>
            <p:cNvPr id="380" name="Shape 380"/>
            <p:cNvSpPr txBox="1"/>
            <p:nvPr/>
          </p:nvSpPr>
          <p:spPr>
            <a:xfrm>
              <a:off x="-4481127" y="1053161"/>
              <a:ext cx="4794900" cy="630301"/>
            </a:xfrm>
            <a:prstGeom prst="rect">
              <a:avLst/>
            </a:prstGeom>
            <a:noFill/>
            <a:ln>
              <a:noFill/>
            </a:ln>
          </p:spPr>
          <p:txBody>
            <a:bodyPr lIns="130027" tIns="130027" rIns="130027" bIns="130027" anchor="t" anchorCtr="0">
              <a:noAutofit/>
            </a:bodyPr>
            <a:lstStyle/>
            <a:p>
              <a:pPr defTabSz="1300460" hangingPunct="1"/>
              <a:r>
                <a:rPr lang="en" sz="4267" b="1" dirty="0">
                  <a:solidFill>
                    <a:srgbClr val="FFFFFF"/>
                  </a:solidFill>
                  <a:latin typeface="Arial"/>
                  <a:ea typeface="+mn-ea"/>
                  <a:cs typeface="Arial"/>
                  <a:sym typeface="Arial"/>
                </a:rPr>
                <a:t>CIGARETTES</a:t>
              </a:r>
            </a:p>
          </p:txBody>
        </p:sp>
      </p:grpSp>
      <p:grpSp>
        <p:nvGrpSpPr>
          <p:cNvPr id="381" name="Shape 381"/>
          <p:cNvGrpSpPr/>
          <p:nvPr/>
        </p:nvGrpSpPr>
        <p:grpSpPr>
          <a:xfrm>
            <a:off x="2335305" y="2914025"/>
            <a:ext cx="4483383" cy="2314271"/>
            <a:chOff x="-3852963" y="81325"/>
            <a:chExt cx="3491637" cy="2313898"/>
          </a:xfrm>
        </p:grpSpPr>
        <p:pic>
          <p:nvPicPr>
            <p:cNvPr id="382" name="Shape 382"/>
            <p:cNvPicPr preferRelativeResize="0"/>
            <p:nvPr/>
          </p:nvPicPr>
          <p:blipFill rotWithShape="1">
            <a:blip r:embed="rId8"/>
            <a:srcRect b="6465"/>
            <a:stretch/>
          </p:blipFill>
          <p:spPr>
            <a:xfrm>
              <a:off x="-3852963" y="81325"/>
              <a:ext cx="3470848" cy="2313898"/>
            </a:xfrm>
            <a:prstGeom prst="rect">
              <a:avLst/>
            </a:prstGeom>
            <a:noFill/>
            <a:ln w="9525" cap="flat" cmpd="sng">
              <a:solidFill>
                <a:schemeClr val="dk2"/>
              </a:solidFill>
              <a:prstDash val="solid"/>
              <a:round/>
              <a:headEnd type="none" w="med" len="med"/>
              <a:tailEnd type="none" w="med" len="med"/>
            </a:ln>
          </p:spPr>
        </p:pic>
        <p:sp>
          <p:nvSpPr>
            <p:cNvPr id="383" name="Shape 383"/>
            <p:cNvSpPr txBox="1"/>
            <p:nvPr/>
          </p:nvSpPr>
          <p:spPr>
            <a:xfrm>
              <a:off x="-3815800" y="810202"/>
              <a:ext cx="3454474" cy="1075800"/>
            </a:xfrm>
            <a:prstGeom prst="rect">
              <a:avLst/>
            </a:prstGeom>
            <a:noFill/>
            <a:ln>
              <a:noFill/>
            </a:ln>
          </p:spPr>
          <p:txBody>
            <a:bodyPr lIns="130027" tIns="130027" rIns="130027" bIns="130027" anchor="t" anchorCtr="0">
              <a:noAutofit/>
            </a:bodyPr>
            <a:lstStyle/>
            <a:p>
              <a:pPr defTabSz="1300460" hangingPunct="1"/>
              <a:r>
                <a:rPr lang="en" sz="4267" b="1" dirty="0">
                  <a:solidFill>
                    <a:srgbClr val="FFFFFF"/>
                  </a:solidFill>
                  <a:latin typeface="Arial"/>
                  <a:ea typeface="+mn-ea"/>
                  <a:cs typeface="Arial"/>
                  <a:sym typeface="Arial"/>
                </a:rPr>
                <a:t>E-CIGS/ VAPES</a:t>
              </a:r>
            </a:p>
          </p:txBody>
        </p:sp>
      </p:grpSp>
      <p:grpSp>
        <p:nvGrpSpPr>
          <p:cNvPr id="384" name="Shape 384"/>
          <p:cNvGrpSpPr/>
          <p:nvPr/>
        </p:nvGrpSpPr>
        <p:grpSpPr>
          <a:xfrm>
            <a:off x="2345547" y="7425741"/>
            <a:ext cx="4447202" cy="2171802"/>
            <a:chOff x="-2985088" y="3145804"/>
            <a:chExt cx="2615855" cy="1743925"/>
          </a:xfrm>
        </p:grpSpPr>
        <p:pic>
          <p:nvPicPr>
            <p:cNvPr id="385" name="Shape 385" descr="Image result for hookah"/>
            <p:cNvPicPr preferRelativeResize="0"/>
            <p:nvPr/>
          </p:nvPicPr>
          <p:blipFill>
            <a:blip r:embed="rId9">
              <a:alphaModFix/>
            </a:blip>
            <a:stretch>
              <a:fillRect/>
            </a:stretch>
          </p:blipFill>
          <p:spPr>
            <a:xfrm>
              <a:off x="-2985088" y="3145804"/>
              <a:ext cx="2615855" cy="1743925"/>
            </a:xfrm>
            <a:prstGeom prst="rect">
              <a:avLst/>
            </a:prstGeom>
            <a:noFill/>
            <a:ln w="9525" cap="flat" cmpd="sng">
              <a:solidFill>
                <a:srgbClr val="434343"/>
              </a:solidFill>
              <a:prstDash val="solid"/>
              <a:round/>
              <a:headEnd type="none" w="med" len="med"/>
              <a:tailEnd type="none" w="med" len="med"/>
            </a:ln>
          </p:spPr>
        </p:pic>
        <p:sp>
          <p:nvSpPr>
            <p:cNvPr id="386" name="Shape 386"/>
            <p:cNvSpPr txBox="1"/>
            <p:nvPr/>
          </p:nvSpPr>
          <p:spPr>
            <a:xfrm>
              <a:off x="-2911752" y="3672850"/>
              <a:ext cx="2457600" cy="927600"/>
            </a:xfrm>
            <a:prstGeom prst="rect">
              <a:avLst/>
            </a:prstGeom>
            <a:noFill/>
            <a:ln>
              <a:noFill/>
            </a:ln>
          </p:spPr>
          <p:txBody>
            <a:bodyPr lIns="130027" tIns="130027" rIns="130027" bIns="130027" anchor="t" anchorCtr="0">
              <a:noAutofit/>
            </a:bodyPr>
            <a:lstStyle/>
            <a:p>
              <a:pPr defTabSz="1300460" hangingPunct="1"/>
              <a:r>
                <a:rPr lang="en" sz="4267" b="1" dirty="0">
                  <a:solidFill>
                    <a:srgbClr val="FFFFFF"/>
                  </a:solidFill>
                  <a:latin typeface="Arial"/>
                  <a:ea typeface="+mn-ea"/>
                  <a:cs typeface="Arial"/>
                  <a:sym typeface="Arial"/>
                </a:rPr>
                <a:t>HOOKAH</a:t>
              </a:r>
            </a:p>
          </p:txBody>
        </p:sp>
      </p:grpSp>
      <p:cxnSp>
        <p:nvCxnSpPr>
          <p:cNvPr id="387" name="Shape 387"/>
          <p:cNvCxnSpPr>
            <a:cxnSpLocks/>
          </p:cNvCxnSpPr>
          <p:nvPr/>
        </p:nvCxnSpPr>
        <p:spPr>
          <a:xfrm>
            <a:off x="8248960" y="0"/>
            <a:ext cx="0" cy="9753600"/>
          </a:xfrm>
          <a:prstGeom prst="straightConnector1">
            <a:avLst/>
          </a:prstGeom>
          <a:noFill/>
          <a:ln w="19050" cap="flat" cmpd="sng">
            <a:solidFill>
              <a:schemeClr val="dk2"/>
            </a:solidFill>
            <a:prstDash val="solid"/>
            <a:round/>
            <a:headEnd type="none" w="lg" len="lg"/>
            <a:tailEnd type="none" w="lg" len="lg"/>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778151" y="295775"/>
            <a:ext cx="11523110" cy="1706667"/>
          </a:xfrm>
          <a:prstGeom prst="rect">
            <a:avLst/>
          </a:prstGeom>
        </p:spPr>
        <p:txBody>
          <a:bodyPr lIns="97529" tIns="97529" rIns="97529" bIns="97529" anchor="t" anchorCtr="0">
            <a:noAutofit/>
          </a:bodyPr>
          <a:lstStyle/>
          <a:p>
            <a:pPr algn="ctr"/>
            <a:r>
              <a:rPr lang="en" sz="6258" b="1" dirty="0"/>
              <a:t>Seconds to Change</a:t>
            </a:r>
          </a:p>
        </p:txBody>
      </p:sp>
      <p:pic>
        <p:nvPicPr>
          <p:cNvPr id="394" name="Shape 394"/>
          <p:cNvPicPr preferRelativeResize="0"/>
          <p:nvPr/>
        </p:nvPicPr>
        <p:blipFill>
          <a:blip r:embed="rId3">
            <a:alphaModFix/>
          </a:blip>
          <a:stretch>
            <a:fillRect/>
          </a:stretch>
        </p:blipFill>
        <p:spPr>
          <a:xfrm>
            <a:off x="7196289" y="2915839"/>
            <a:ext cx="5430839" cy="3056816"/>
          </a:xfrm>
          <a:prstGeom prst="rect">
            <a:avLst/>
          </a:prstGeom>
          <a:noFill/>
          <a:ln w="38100" cap="flat" cmpd="sng">
            <a:solidFill>
              <a:srgbClr val="4A86E8"/>
            </a:solidFill>
            <a:prstDash val="solid"/>
            <a:round/>
            <a:headEnd type="none" w="med" len="med"/>
            <a:tailEnd type="none" w="med" len="med"/>
          </a:ln>
        </p:spPr>
      </p:pic>
      <p:pic>
        <p:nvPicPr>
          <p:cNvPr id="395" name="Shape 395" descr="File:Diaphragmatic breathing.gif"/>
          <p:cNvPicPr preferRelativeResize="0"/>
          <p:nvPr/>
        </p:nvPicPr>
        <p:blipFill>
          <a:blip r:embed="rId4">
            <a:alphaModFix/>
          </a:blip>
          <a:stretch>
            <a:fillRect/>
          </a:stretch>
        </p:blipFill>
        <p:spPr>
          <a:xfrm>
            <a:off x="172767" y="2514233"/>
            <a:ext cx="8154773" cy="5930743"/>
          </a:xfrm>
          <a:prstGeom prst="rect">
            <a:avLst/>
          </a:prstGeom>
          <a:noFill/>
          <a:ln>
            <a:noFill/>
          </a:ln>
        </p:spPr>
      </p:pic>
      <p:sp>
        <p:nvSpPr>
          <p:cNvPr id="6" name="Shape 63">
            <a:extLst>
              <a:ext uri="{FF2B5EF4-FFF2-40B4-BE49-F238E27FC236}">
                <a16:creationId xmlns:a16="http://schemas.microsoft.com/office/drawing/2014/main" id="{64AE6B7F-5D9A-2547-9420-5920B0EF1FDE}"/>
              </a:ext>
            </a:extLst>
          </p:cNvPr>
          <p:cNvSpPr/>
          <p:nvPr/>
        </p:nvSpPr>
        <p:spPr>
          <a:xfrm>
            <a:off x="0" y="1355765"/>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7" name="TextBox 6">
            <a:extLst>
              <a:ext uri="{FF2B5EF4-FFF2-40B4-BE49-F238E27FC236}">
                <a16:creationId xmlns:a16="http://schemas.microsoft.com/office/drawing/2014/main" id="{91408108-B606-C541-9743-E69A0A26F944}"/>
              </a:ext>
            </a:extLst>
          </p:cNvPr>
          <p:cNvSpPr txBox="1"/>
          <p:nvPr/>
        </p:nvSpPr>
        <p:spPr>
          <a:xfrm>
            <a:off x="3378200" y="139343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3046584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p:nvPr/>
        </p:nvSpPr>
        <p:spPr>
          <a:xfrm rot="-5400000">
            <a:off x="-4494293" y="4494294"/>
            <a:ext cx="9753600" cy="765013"/>
          </a:xfrm>
          <a:prstGeom prst="rect">
            <a:avLst/>
          </a:prstGeom>
          <a:solidFill>
            <a:srgbClr val="660000"/>
          </a:solidFill>
          <a:ln w="9525" cap="flat" cmpd="sng">
            <a:solidFill>
              <a:srgbClr val="660000"/>
            </a:solidFill>
            <a:prstDash val="solid"/>
            <a:round/>
            <a:headEnd type="none" w="med" len="med"/>
            <a:tailEnd type="none" w="med" len="med"/>
          </a:ln>
        </p:spPr>
        <p:txBody>
          <a:bodyPr lIns="130027" tIns="130027" rIns="130027" bIns="130027" anchor="ctr" anchorCtr="0">
            <a:noAutofit/>
          </a:bodyPr>
          <a:lstStyle/>
          <a:p>
            <a:pPr algn="l" defTabSz="1300460" hangingPunct="1"/>
            <a:endParaRPr sz="1991">
              <a:latin typeface="Arial"/>
              <a:ea typeface="+mn-ea"/>
              <a:cs typeface="Arial"/>
              <a:sym typeface="Arial"/>
            </a:endParaRPr>
          </a:p>
        </p:txBody>
      </p:sp>
      <p:grpSp>
        <p:nvGrpSpPr>
          <p:cNvPr id="152" name="Shape 152"/>
          <p:cNvGrpSpPr/>
          <p:nvPr/>
        </p:nvGrpSpPr>
        <p:grpSpPr>
          <a:xfrm>
            <a:off x="2734265" y="3517109"/>
            <a:ext cx="3879942" cy="2709346"/>
            <a:chOff x="1866900" y="1191925"/>
            <a:chExt cx="2728084" cy="1905009"/>
          </a:xfrm>
        </p:grpSpPr>
        <p:pic>
          <p:nvPicPr>
            <p:cNvPr id="153" name="Shape 153"/>
            <p:cNvPicPr preferRelativeResize="0"/>
            <p:nvPr/>
          </p:nvPicPr>
          <p:blipFill>
            <a:blip r:embed="rId3">
              <a:alphaModFix/>
            </a:blip>
            <a:stretch>
              <a:fillRect/>
            </a:stretch>
          </p:blipFill>
          <p:spPr>
            <a:xfrm>
              <a:off x="1866900" y="1191925"/>
              <a:ext cx="1905000" cy="1905000"/>
            </a:xfrm>
            <a:prstGeom prst="rect">
              <a:avLst/>
            </a:prstGeom>
            <a:noFill/>
            <a:ln>
              <a:noFill/>
            </a:ln>
          </p:spPr>
        </p:pic>
        <p:pic>
          <p:nvPicPr>
            <p:cNvPr id="154" name="Shape 154"/>
            <p:cNvPicPr preferRelativeResize="0"/>
            <p:nvPr/>
          </p:nvPicPr>
          <p:blipFill>
            <a:blip r:embed="rId4">
              <a:alphaModFix/>
            </a:blip>
            <a:stretch>
              <a:fillRect/>
            </a:stretch>
          </p:blipFill>
          <p:spPr>
            <a:xfrm rot="-1150905">
              <a:off x="3158475" y="1660424"/>
              <a:ext cx="1263950" cy="1263950"/>
            </a:xfrm>
            <a:prstGeom prst="rect">
              <a:avLst/>
            </a:prstGeom>
            <a:noFill/>
            <a:ln>
              <a:noFill/>
            </a:ln>
          </p:spPr>
        </p:pic>
      </p:grpSp>
      <p:grpSp>
        <p:nvGrpSpPr>
          <p:cNvPr id="155" name="Shape 155"/>
          <p:cNvGrpSpPr/>
          <p:nvPr/>
        </p:nvGrpSpPr>
        <p:grpSpPr>
          <a:xfrm>
            <a:off x="985413" y="3357483"/>
            <a:ext cx="2090062" cy="2758862"/>
            <a:chOff x="59212" y="1157100"/>
            <a:chExt cx="1469575" cy="1939825"/>
          </a:xfrm>
        </p:grpSpPr>
        <p:pic>
          <p:nvPicPr>
            <p:cNvPr id="156" name="Shape 156"/>
            <p:cNvPicPr preferRelativeResize="0"/>
            <p:nvPr/>
          </p:nvPicPr>
          <p:blipFill rotWithShape="1">
            <a:blip r:embed="rId5">
              <a:alphaModFix/>
              <a:extLst>
                <a:ext uri="{28A0092B-C50C-407E-A947-70E740481C1C}">
                  <a14:useLocalDpi xmlns:a14="http://schemas.microsoft.com/office/drawing/2010/main"/>
                </a:ext>
              </a:extLst>
            </a:blip>
            <a:srcRect l="34365" t="25992" r="34585" b="28676"/>
            <a:stretch/>
          </p:blipFill>
          <p:spPr>
            <a:xfrm>
              <a:off x="59212" y="1487875"/>
              <a:ext cx="1469575" cy="1609050"/>
            </a:xfrm>
            <a:prstGeom prst="rect">
              <a:avLst/>
            </a:prstGeom>
            <a:noFill/>
            <a:ln>
              <a:noFill/>
            </a:ln>
          </p:spPr>
        </p:pic>
        <p:sp>
          <p:nvSpPr>
            <p:cNvPr id="157" name="Shape 157"/>
            <p:cNvSpPr txBox="1"/>
            <p:nvPr/>
          </p:nvSpPr>
          <p:spPr>
            <a:xfrm>
              <a:off x="286100" y="1157100"/>
              <a:ext cx="1015800" cy="572700"/>
            </a:xfrm>
            <a:prstGeom prst="rect">
              <a:avLst/>
            </a:prstGeom>
            <a:noFill/>
            <a:ln w="9525" cap="flat" cmpd="sng">
              <a:solidFill>
                <a:srgbClr val="4A86E8"/>
              </a:solidFill>
              <a:prstDash val="solid"/>
              <a:round/>
              <a:headEnd type="none" w="med" len="med"/>
              <a:tailEnd type="none" w="med" len="med"/>
            </a:ln>
          </p:spPr>
          <p:txBody>
            <a:bodyPr lIns="130027" tIns="130027" rIns="130027" bIns="130027" anchor="t" anchorCtr="0">
              <a:noAutofit/>
            </a:bodyPr>
            <a:lstStyle/>
            <a:p>
              <a:pPr defTabSz="1300460" hangingPunct="1"/>
              <a:r>
                <a:rPr lang="en" sz="3413" b="1">
                  <a:solidFill>
                    <a:srgbClr val="4A86E8"/>
                  </a:solidFill>
                  <a:latin typeface="Arial"/>
                  <a:ea typeface="+mn-ea"/>
                  <a:cs typeface="Arial"/>
                  <a:sym typeface="Arial"/>
                </a:rPr>
                <a:t>DAY</a:t>
              </a:r>
            </a:p>
          </p:txBody>
        </p:sp>
      </p:grpSp>
      <p:grpSp>
        <p:nvGrpSpPr>
          <p:cNvPr id="158" name="Shape 158"/>
          <p:cNvGrpSpPr/>
          <p:nvPr/>
        </p:nvGrpSpPr>
        <p:grpSpPr>
          <a:xfrm>
            <a:off x="5864080" y="3492343"/>
            <a:ext cx="3867621" cy="2758875"/>
            <a:chOff x="4629250" y="1157100"/>
            <a:chExt cx="2719421" cy="1939834"/>
          </a:xfrm>
        </p:grpSpPr>
        <p:pic>
          <p:nvPicPr>
            <p:cNvPr id="159" name="Shape 159"/>
            <p:cNvPicPr preferRelativeResize="0"/>
            <p:nvPr/>
          </p:nvPicPr>
          <p:blipFill>
            <a:blip r:embed="rId6">
              <a:alphaModFix/>
            </a:blip>
            <a:stretch>
              <a:fillRect/>
            </a:stretch>
          </p:blipFill>
          <p:spPr>
            <a:xfrm>
              <a:off x="4629250" y="1157100"/>
              <a:ext cx="1905000" cy="1905000"/>
            </a:xfrm>
            <a:prstGeom prst="rect">
              <a:avLst/>
            </a:prstGeom>
            <a:noFill/>
            <a:ln>
              <a:noFill/>
            </a:ln>
          </p:spPr>
        </p:pic>
        <p:pic>
          <p:nvPicPr>
            <p:cNvPr id="160" name="Shape 160"/>
            <p:cNvPicPr preferRelativeResize="0"/>
            <p:nvPr/>
          </p:nvPicPr>
          <p:blipFill>
            <a:blip r:embed="rId4">
              <a:alphaModFix/>
            </a:blip>
            <a:stretch>
              <a:fillRect/>
            </a:stretch>
          </p:blipFill>
          <p:spPr>
            <a:xfrm rot="-1150905">
              <a:off x="5912162" y="1660424"/>
              <a:ext cx="1263950" cy="1263950"/>
            </a:xfrm>
            <a:prstGeom prst="rect">
              <a:avLst/>
            </a:prstGeom>
            <a:noFill/>
            <a:ln>
              <a:noFill/>
            </a:ln>
          </p:spPr>
        </p:pic>
      </p:grpSp>
      <p:grpSp>
        <p:nvGrpSpPr>
          <p:cNvPr id="161" name="Shape 161"/>
          <p:cNvGrpSpPr/>
          <p:nvPr/>
        </p:nvGrpSpPr>
        <p:grpSpPr>
          <a:xfrm>
            <a:off x="8970461" y="3517107"/>
            <a:ext cx="4048617" cy="3422288"/>
            <a:chOff x="6483425" y="1174512"/>
            <a:chExt cx="2846684" cy="2406296"/>
          </a:xfrm>
        </p:grpSpPr>
        <p:pic>
          <p:nvPicPr>
            <p:cNvPr id="162" name="Shape 162"/>
            <p:cNvPicPr preferRelativeResize="0"/>
            <p:nvPr/>
          </p:nvPicPr>
          <p:blipFill>
            <a:blip r:embed="rId7">
              <a:alphaModFix/>
            </a:blip>
            <a:stretch>
              <a:fillRect/>
            </a:stretch>
          </p:blipFill>
          <p:spPr>
            <a:xfrm>
              <a:off x="6483425" y="1174512"/>
              <a:ext cx="1905000" cy="1905000"/>
            </a:xfrm>
            <a:prstGeom prst="rect">
              <a:avLst/>
            </a:prstGeom>
            <a:noFill/>
            <a:ln>
              <a:noFill/>
            </a:ln>
          </p:spPr>
        </p:pic>
        <p:pic>
          <p:nvPicPr>
            <p:cNvPr id="163" name="Shape 163"/>
            <p:cNvPicPr preferRelativeResize="0"/>
            <p:nvPr/>
          </p:nvPicPr>
          <p:blipFill>
            <a:blip r:embed="rId4">
              <a:alphaModFix/>
            </a:blip>
            <a:stretch>
              <a:fillRect/>
            </a:stretch>
          </p:blipFill>
          <p:spPr>
            <a:xfrm rot="-1150905">
              <a:off x="7893600" y="1495049"/>
              <a:ext cx="1263950" cy="1263950"/>
            </a:xfrm>
            <a:prstGeom prst="rect">
              <a:avLst/>
            </a:prstGeom>
            <a:noFill/>
            <a:ln>
              <a:noFill/>
            </a:ln>
          </p:spPr>
        </p:pic>
        <p:pic>
          <p:nvPicPr>
            <p:cNvPr id="164" name="Shape 164"/>
            <p:cNvPicPr preferRelativeResize="0"/>
            <p:nvPr/>
          </p:nvPicPr>
          <p:blipFill>
            <a:blip r:embed="rId4">
              <a:alphaModFix/>
            </a:blip>
            <a:stretch>
              <a:fillRect/>
            </a:stretch>
          </p:blipFill>
          <p:spPr>
            <a:xfrm rot="-1150905">
              <a:off x="7893600" y="1853324"/>
              <a:ext cx="1263950" cy="1263950"/>
            </a:xfrm>
            <a:prstGeom prst="rect">
              <a:avLst/>
            </a:prstGeom>
            <a:noFill/>
            <a:ln>
              <a:noFill/>
            </a:ln>
          </p:spPr>
        </p:pic>
        <p:pic>
          <p:nvPicPr>
            <p:cNvPr id="165" name="Shape 165"/>
            <p:cNvPicPr preferRelativeResize="0"/>
            <p:nvPr/>
          </p:nvPicPr>
          <p:blipFill>
            <a:blip r:embed="rId4">
              <a:alphaModFix/>
            </a:blip>
            <a:stretch>
              <a:fillRect/>
            </a:stretch>
          </p:blipFill>
          <p:spPr>
            <a:xfrm rot="-1150905">
              <a:off x="7893600" y="2144299"/>
              <a:ext cx="1263950" cy="1263950"/>
            </a:xfrm>
            <a:prstGeom prst="rect">
              <a:avLst/>
            </a:prstGeom>
            <a:noFill/>
            <a:ln>
              <a:noFill/>
            </a:ln>
          </p:spPr>
        </p:pic>
      </p:grpSp>
      <p:sp>
        <p:nvSpPr>
          <p:cNvPr id="166" name="Shape 166"/>
          <p:cNvSpPr txBox="1"/>
          <p:nvPr/>
        </p:nvSpPr>
        <p:spPr>
          <a:xfrm>
            <a:off x="2978247" y="2397908"/>
            <a:ext cx="7272533" cy="959573"/>
          </a:xfrm>
          <a:prstGeom prst="rect">
            <a:avLst/>
          </a:prstGeom>
          <a:noFill/>
          <a:ln>
            <a:noFill/>
          </a:ln>
        </p:spPr>
        <p:txBody>
          <a:bodyPr lIns="130027" tIns="130027" rIns="130027" bIns="130027" anchor="t" anchorCtr="0">
            <a:noAutofit/>
          </a:bodyPr>
          <a:lstStyle/>
          <a:p>
            <a:pPr defTabSz="1300460" hangingPunct="1"/>
            <a:r>
              <a:rPr lang="en" sz="3413" b="1">
                <a:latin typeface="Arial"/>
                <a:ea typeface="+mn-ea"/>
                <a:cs typeface="Arial"/>
                <a:sym typeface="Arial"/>
              </a:rPr>
              <a:t>Increase in Tolerance Over Time</a:t>
            </a:r>
          </a:p>
        </p:txBody>
      </p:sp>
      <p:grpSp>
        <p:nvGrpSpPr>
          <p:cNvPr id="167" name="Shape 167"/>
          <p:cNvGrpSpPr/>
          <p:nvPr/>
        </p:nvGrpSpPr>
        <p:grpSpPr>
          <a:xfrm>
            <a:off x="3916824" y="4189375"/>
            <a:ext cx="5395391" cy="2894768"/>
            <a:chOff x="2970150" y="3014225"/>
            <a:chExt cx="3793634" cy="2035384"/>
          </a:xfrm>
        </p:grpSpPr>
        <p:pic>
          <p:nvPicPr>
            <p:cNvPr id="168" name="Shape 168"/>
            <p:cNvPicPr preferRelativeResize="0"/>
            <p:nvPr/>
          </p:nvPicPr>
          <p:blipFill>
            <a:blip r:embed="rId8">
              <a:alphaModFix/>
            </a:blip>
            <a:stretch>
              <a:fillRect/>
            </a:stretch>
          </p:blipFill>
          <p:spPr>
            <a:xfrm>
              <a:off x="3558750" y="3144600"/>
              <a:ext cx="1905000" cy="1905000"/>
            </a:xfrm>
            <a:prstGeom prst="rect">
              <a:avLst/>
            </a:prstGeom>
            <a:noFill/>
            <a:ln>
              <a:noFill/>
            </a:ln>
          </p:spPr>
        </p:pic>
        <p:grpSp>
          <p:nvGrpSpPr>
            <p:cNvPr id="169" name="Shape 169"/>
            <p:cNvGrpSpPr/>
            <p:nvPr/>
          </p:nvGrpSpPr>
          <p:grpSpPr>
            <a:xfrm>
              <a:off x="5154716" y="3440541"/>
              <a:ext cx="1609067" cy="1609068"/>
              <a:chOff x="8341966" y="2156166"/>
              <a:chExt cx="1609067" cy="1609068"/>
            </a:xfrm>
          </p:grpSpPr>
          <p:pic>
            <p:nvPicPr>
              <p:cNvPr id="170" name="Shape 170"/>
              <p:cNvPicPr preferRelativeResize="0"/>
              <p:nvPr/>
            </p:nvPicPr>
            <p:blipFill>
              <a:blip r:embed="rId4">
                <a:alphaModFix/>
              </a:blip>
              <a:stretch>
                <a:fillRect/>
              </a:stretch>
            </p:blipFill>
            <p:spPr>
              <a:xfrm rot="-1150905">
                <a:off x="8514525" y="2328724"/>
                <a:ext cx="1263950" cy="1263950"/>
              </a:xfrm>
              <a:prstGeom prst="rect">
                <a:avLst/>
              </a:prstGeom>
              <a:noFill/>
              <a:ln>
                <a:noFill/>
              </a:ln>
            </p:spPr>
          </p:pic>
          <p:sp>
            <p:nvSpPr>
              <p:cNvPr id="171" name="Shape 171"/>
              <p:cNvSpPr/>
              <p:nvPr/>
            </p:nvSpPr>
            <p:spPr>
              <a:xfrm>
                <a:off x="8341975" y="2269200"/>
                <a:ext cx="1491300" cy="1383000"/>
              </a:xfrm>
              <a:prstGeom prst="noSmoking">
                <a:avLst>
                  <a:gd name="adj" fmla="val 8734"/>
                </a:avLst>
              </a:prstGeom>
              <a:solidFill>
                <a:srgbClr val="FF0000"/>
              </a:solidFill>
              <a:ln w="9525" cap="flat" cmpd="sng">
                <a:solidFill>
                  <a:srgbClr val="FF0000"/>
                </a:solidFill>
                <a:prstDash val="solid"/>
                <a:round/>
                <a:headEnd type="none" w="med" len="med"/>
                <a:tailEnd type="none" w="med" len="med"/>
              </a:ln>
            </p:spPr>
            <p:txBody>
              <a:bodyPr lIns="130027" tIns="130027" rIns="130027" bIns="130027" anchor="ctr" anchorCtr="0">
                <a:noAutofit/>
              </a:bodyPr>
              <a:lstStyle/>
              <a:p>
                <a:pPr algn="l" defTabSz="1300460" hangingPunct="1"/>
                <a:endParaRPr sz="1991">
                  <a:latin typeface="Arial"/>
                  <a:ea typeface="+mn-ea"/>
                  <a:cs typeface="Arial"/>
                  <a:sym typeface="Arial"/>
                </a:endParaRPr>
              </a:p>
            </p:txBody>
          </p:sp>
        </p:grpSp>
        <p:sp>
          <p:nvSpPr>
            <p:cNvPr id="172" name="Shape 172"/>
            <p:cNvSpPr txBox="1"/>
            <p:nvPr/>
          </p:nvSpPr>
          <p:spPr>
            <a:xfrm>
              <a:off x="2970150" y="3014225"/>
              <a:ext cx="3203700" cy="674700"/>
            </a:xfrm>
            <a:prstGeom prst="rect">
              <a:avLst/>
            </a:prstGeom>
            <a:noFill/>
            <a:ln>
              <a:noFill/>
            </a:ln>
          </p:spPr>
          <p:txBody>
            <a:bodyPr lIns="130027" tIns="130027" rIns="130027" bIns="130027" anchor="t" anchorCtr="0">
              <a:noAutofit/>
            </a:bodyPr>
            <a:lstStyle/>
            <a:p>
              <a:pPr defTabSz="1300460" hangingPunct="1"/>
              <a:r>
                <a:rPr lang="en" sz="3413" b="1">
                  <a:latin typeface="Arial"/>
                  <a:ea typeface="+mn-ea"/>
                  <a:cs typeface="Arial"/>
                  <a:sym typeface="Arial"/>
                </a:rPr>
                <a:t>Withdrawal</a:t>
              </a:r>
            </a:p>
          </p:txBody>
        </p:sp>
      </p:grpSp>
      <p:grpSp>
        <p:nvGrpSpPr>
          <p:cNvPr id="173" name="Shape 173"/>
          <p:cNvGrpSpPr/>
          <p:nvPr/>
        </p:nvGrpSpPr>
        <p:grpSpPr>
          <a:xfrm>
            <a:off x="4744273" y="2594093"/>
            <a:ext cx="4678898" cy="4555354"/>
            <a:chOff x="3838900" y="2596316"/>
            <a:chExt cx="3289850" cy="3202983"/>
          </a:xfrm>
        </p:grpSpPr>
        <p:pic>
          <p:nvPicPr>
            <p:cNvPr id="174" name="Shape 174"/>
            <p:cNvPicPr preferRelativeResize="0"/>
            <p:nvPr/>
          </p:nvPicPr>
          <p:blipFill>
            <a:blip r:embed="rId9">
              <a:alphaModFix/>
            </a:blip>
            <a:stretch>
              <a:fillRect/>
            </a:stretch>
          </p:blipFill>
          <p:spPr>
            <a:xfrm>
              <a:off x="3838900" y="3894300"/>
              <a:ext cx="1905000" cy="1905000"/>
            </a:xfrm>
            <a:prstGeom prst="rect">
              <a:avLst/>
            </a:prstGeom>
            <a:noFill/>
            <a:ln>
              <a:noFill/>
            </a:ln>
          </p:spPr>
        </p:pic>
        <p:sp>
          <p:nvSpPr>
            <p:cNvPr id="175" name="Shape 175"/>
            <p:cNvSpPr/>
            <p:nvPr/>
          </p:nvSpPr>
          <p:spPr>
            <a:xfrm>
              <a:off x="4633650" y="2939150"/>
              <a:ext cx="2495100" cy="1424700"/>
            </a:xfrm>
            <a:prstGeom prst="cloudCallout">
              <a:avLst>
                <a:gd name="adj1" fmla="val -20833"/>
                <a:gd name="adj2" fmla="val 62500"/>
              </a:avLst>
            </a:prstGeom>
            <a:noFill/>
            <a:ln w="28575" cap="flat" cmpd="sng">
              <a:solidFill>
                <a:schemeClr val="dk2"/>
              </a:solidFill>
              <a:prstDash val="solid"/>
              <a:round/>
              <a:headEnd type="none" w="med" len="med"/>
              <a:tailEnd type="none" w="med" len="med"/>
            </a:ln>
          </p:spPr>
          <p:txBody>
            <a:bodyPr lIns="130027" tIns="130027" rIns="130027" bIns="130027" anchor="ctr" anchorCtr="0">
              <a:noAutofit/>
            </a:bodyPr>
            <a:lstStyle/>
            <a:p>
              <a:pPr algn="l" defTabSz="1300460" hangingPunct="1"/>
              <a:endParaRPr sz="1991">
                <a:latin typeface="Arial"/>
                <a:ea typeface="+mn-ea"/>
                <a:cs typeface="Arial"/>
                <a:sym typeface="Arial"/>
              </a:endParaRPr>
            </a:p>
          </p:txBody>
        </p:sp>
        <p:pic>
          <p:nvPicPr>
            <p:cNvPr id="176" name="Shape 176"/>
            <p:cNvPicPr preferRelativeResize="0"/>
            <p:nvPr/>
          </p:nvPicPr>
          <p:blipFill>
            <a:blip r:embed="rId4">
              <a:alphaModFix/>
            </a:blip>
            <a:stretch>
              <a:fillRect/>
            </a:stretch>
          </p:blipFill>
          <p:spPr>
            <a:xfrm rot="-1150905">
              <a:off x="4941925" y="3111799"/>
              <a:ext cx="1263950" cy="1263950"/>
            </a:xfrm>
            <a:prstGeom prst="rect">
              <a:avLst/>
            </a:prstGeom>
            <a:noFill/>
            <a:ln>
              <a:noFill/>
            </a:ln>
          </p:spPr>
        </p:pic>
        <p:pic>
          <p:nvPicPr>
            <p:cNvPr id="177" name="Shape 177"/>
            <p:cNvPicPr preferRelativeResize="0"/>
            <p:nvPr/>
          </p:nvPicPr>
          <p:blipFill>
            <a:blip r:embed="rId4">
              <a:alphaModFix/>
            </a:blip>
            <a:stretch>
              <a:fillRect/>
            </a:stretch>
          </p:blipFill>
          <p:spPr>
            <a:xfrm rot="-1150905">
              <a:off x="5469225" y="3111799"/>
              <a:ext cx="1263950" cy="1263950"/>
            </a:xfrm>
            <a:prstGeom prst="rect">
              <a:avLst/>
            </a:prstGeom>
            <a:noFill/>
            <a:ln>
              <a:noFill/>
            </a:ln>
          </p:spPr>
        </p:pic>
        <p:pic>
          <p:nvPicPr>
            <p:cNvPr id="178" name="Shape 178"/>
            <p:cNvPicPr preferRelativeResize="0"/>
            <p:nvPr/>
          </p:nvPicPr>
          <p:blipFill>
            <a:blip r:embed="rId4">
              <a:alphaModFix/>
            </a:blip>
            <a:stretch>
              <a:fillRect/>
            </a:stretch>
          </p:blipFill>
          <p:spPr>
            <a:xfrm rot="-1150905">
              <a:off x="5107300" y="2768874"/>
              <a:ext cx="1263950" cy="12639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5"/>
                                        </p:tgtEl>
                                        <p:attrNameLst>
                                          <p:attrName>style.visibility</p:attrName>
                                        </p:attrNameLst>
                                      </p:cBhvr>
                                      <p:to>
                                        <p:strVal val="visible"/>
                                      </p:to>
                                    </p:set>
                                    <p:animEffect transition="in" filter="fade">
                                      <p:cBhvr>
                                        <p:cTn id="11" dur="1500"/>
                                        <p:tgtEl>
                                          <p:spTgt spid="155"/>
                                        </p:tgtEl>
                                      </p:cBhvr>
                                    </p:animEffect>
                                  </p:childTnLst>
                                </p:cTn>
                              </p:par>
                              <p:par>
                                <p:cTn id="12" presetID="10" presetClass="entr" presetSubtype="0" fill="hold" nodeType="withEffect">
                                  <p:stCondLst>
                                    <p:cond delay="0"/>
                                  </p:stCondLst>
                                  <p:childTnLst>
                                    <p:set>
                                      <p:cBhvr>
                                        <p:cTn id="13" dur="1" fill="hold">
                                          <p:stCondLst>
                                            <p:cond delay="0"/>
                                          </p:stCondLst>
                                        </p:cTn>
                                        <p:tgtEl>
                                          <p:spTgt spid="152"/>
                                        </p:tgtEl>
                                        <p:attrNameLst>
                                          <p:attrName>style.visibility</p:attrName>
                                        </p:attrNameLst>
                                      </p:cBhvr>
                                      <p:to>
                                        <p:strVal val="visible"/>
                                      </p:to>
                                    </p:set>
                                    <p:animEffect transition="in" filter="fade">
                                      <p:cBhvr>
                                        <p:cTn id="14" dur="1000"/>
                                        <p:tgtEl>
                                          <p:spTgt spid="152"/>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158"/>
                                        </p:tgtEl>
                                        <p:attrNameLst>
                                          <p:attrName>style.visibility</p:attrName>
                                        </p:attrNameLst>
                                      </p:cBhvr>
                                      <p:to>
                                        <p:strVal val="visible"/>
                                      </p:to>
                                    </p:set>
                                    <p:animEffect transition="in" filter="fade">
                                      <p:cBhvr>
                                        <p:cTn id="18" dur="3000"/>
                                        <p:tgtEl>
                                          <p:spTgt spid="158"/>
                                        </p:tgtEl>
                                      </p:cBhvr>
                                    </p:animEffect>
                                  </p:childTnLst>
                                </p:cTn>
                              </p:par>
                              <p:par>
                                <p:cTn id="19" presetID="10" presetClass="exit" presetSubtype="0" fill="hold" nodeType="withEffect">
                                  <p:stCondLst>
                                    <p:cond delay="0"/>
                                  </p:stCondLst>
                                  <p:childTnLst>
                                    <p:animEffect transition="out" filter="fade">
                                      <p:cBhvr>
                                        <p:cTn id="20" dur="1000"/>
                                        <p:tgtEl>
                                          <p:spTgt spid="152"/>
                                        </p:tgtEl>
                                      </p:cBhvr>
                                    </p:animEffect>
                                    <p:set>
                                      <p:cBhvr>
                                        <p:cTn id="21" dur="1" fill="hold">
                                          <p:stCondLst>
                                            <p:cond delay="1000"/>
                                          </p:stCondLst>
                                        </p:cTn>
                                        <p:tgtEl>
                                          <p:spTgt spid="15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fade">
                                      <p:cBhvr>
                                        <p:cTn id="26" dur="1000"/>
                                        <p:tgtEl>
                                          <p:spTgt spid="161"/>
                                        </p:tgtEl>
                                      </p:cBhvr>
                                    </p:animEffect>
                                  </p:childTnLst>
                                </p:cTn>
                              </p:par>
                              <p:par>
                                <p:cTn id="27" presetID="10" presetClass="exit" presetSubtype="0" fill="hold" nodeType="withEffect">
                                  <p:stCondLst>
                                    <p:cond delay="0"/>
                                  </p:stCondLst>
                                  <p:childTnLst>
                                    <p:animEffect transition="out" filter="fade">
                                      <p:cBhvr>
                                        <p:cTn id="28" dur="1000"/>
                                        <p:tgtEl>
                                          <p:spTgt spid="158"/>
                                        </p:tgtEl>
                                      </p:cBhvr>
                                    </p:animEffect>
                                    <p:set>
                                      <p:cBhvr>
                                        <p:cTn id="29" dur="1" fill="hold">
                                          <p:stCondLst>
                                            <p:cond delay="1000"/>
                                          </p:stCondLst>
                                        </p:cTn>
                                        <p:tgtEl>
                                          <p:spTgt spid="15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66"/>
                                        </p:tgtEl>
                                      </p:cBhvr>
                                    </p:animEffect>
                                    <p:set>
                                      <p:cBhvr>
                                        <p:cTn id="32" dur="1" fill="hold">
                                          <p:stCondLst>
                                            <p:cond delay="1000"/>
                                          </p:stCondLst>
                                        </p:cTn>
                                        <p:tgtEl>
                                          <p:spTgt spid="16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7"/>
                                        </p:tgtEl>
                                        <p:attrNameLst>
                                          <p:attrName>style.visibility</p:attrName>
                                        </p:attrNameLst>
                                      </p:cBhvr>
                                      <p:to>
                                        <p:strVal val="visible"/>
                                      </p:to>
                                    </p:set>
                                    <p:animEffect transition="in" filter="fade">
                                      <p:cBhvr>
                                        <p:cTn id="37" dur="1000"/>
                                        <p:tgtEl>
                                          <p:spTgt spid="167"/>
                                        </p:tgtEl>
                                      </p:cBhvr>
                                    </p:animEffect>
                                  </p:childTnLst>
                                </p:cTn>
                              </p:par>
                              <p:par>
                                <p:cTn id="38" presetID="10" presetClass="exit" presetSubtype="0" fill="hold" nodeType="withEffect">
                                  <p:stCondLst>
                                    <p:cond delay="0"/>
                                  </p:stCondLst>
                                  <p:childTnLst>
                                    <p:animEffect transition="out" filter="fade">
                                      <p:cBhvr>
                                        <p:cTn id="39" dur="1200"/>
                                        <p:tgtEl>
                                          <p:spTgt spid="161"/>
                                        </p:tgtEl>
                                      </p:cBhvr>
                                    </p:animEffect>
                                    <p:set>
                                      <p:cBhvr>
                                        <p:cTn id="40" dur="1" fill="hold">
                                          <p:stCondLst>
                                            <p:cond delay="1200"/>
                                          </p:stCondLst>
                                        </p:cTn>
                                        <p:tgtEl>
                                          <p:spTgt spid="16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155"/>
                                        </p:tgtEl>
                                      </p:cBhvr>
                                    </p:animEffect>
                                    <p:set>
                                      <p:cBhvr>
                                        <p:cTn id="43" dur="1" fill="hold">
                                          <p:stCondLst>
                                            <p:cond delay="1000"/>
                                          </p:stCondLst>
                                        </p:cTn>
                                        <p:tgtEl>
                                          <p:spTgt spid="15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3"/>
                                        </p:tgtEl>
                                        <p:attrNameLst>
                                          <p:attrName>style.visibility</p:attrName>
                                        </p:attrNameLst>
                                      </p:cBhvr>
                                      <p:to>
                                        <p:strVal val="visible"/>
                                      </p:to>
                                    </p:set>
                                    <p:animEffect transition="in" filter="fade">
                                      <p:cBhvr>
                                        <p:cTn id="48" dur="1000"/>
                                        <p:tgtEl>
                                          <p:spTgt spid="173"/>
                                        </p:tgtEl>
                                      </p:cBhvr>
                                    </p:animEffect>
                                  </p:childTnLst>
                                </p:cTn>
                              </p:par>
                              <p:par>
                                <p:cTn id="49" presetID="10" presetClass="exit" presetSubtype="0" fill="hold" nodeType="withEffect">
                                  <p:stCondLst>
                                    <p:cond delay="0"/>
                                  </p:stCondLst>
                                  <p:childTnLst>
                                    <p:animEffect transition="out" filter="fade">
                                      <p:cBhvr>
                                        <p:cTn id="50" dur="1000"/>
                                        <p:tgtEl>
                                          <p:spTgt spid="167"/>
                                        </p:tgtEl>
                                      </p:cBhvr>
                                    </p:animEffect>
                                    <p:set>
                                      <p:cBhvr>
                                        <p:cTn id="51" dur="1" fill="hold">
                                          <p:stCondLst>
                                            <p:cond delay="1000"/>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10098" y="6584650"/>
            <a:ext cx="8674987" cy="1296213"/>
          </a:xfrm>
          <a:prstGeom prst="rect">
            <a:avLst/>
          </a:prstGeom>
          <a:noFill/>
          <a:ln>
            <a:noFill/>
          </a:ln>
        </p:spPr>
        <p:txBody>
          <a:bodyPr lIns="130027" tIns="64996" rIns="130027" bIns="64996" anchor="ctr" anchorCtr="0">
            <a:noAutofit/>
          </a:bodyPr>
          <a:lstStyle/>
          <a:p>
            <a:pPr algn="ctr">
              <a:lnSpc>
                <a:spcPct val="90000"/>
              </a:lnSpc>
              <a:buSzPct val="25000"/>
            </a:pPr>
            <a:r>
              <a:rPr lang="en" sz="5973" b="1" dirty="0">
                <a:latin typeface="+mn-lt"/>
                <a:ea typeface="Calibri"/>
                <a:cs typeface="Calibri"/>
                <a:sym typeface="Calibri"/>
              </a:rPr>
              <a:t>Definition of Addiction</a:t>
            </a:r>
          </a:p>
        </p:txBody>
      </p:sp>
      <p:sp>
        <p:nvSpPr>
          <p:cNvPr id="124" name="Shape 124"/>
          <p:cNvSpPr/>
          <p:nvPr/>
        </p:nvSpPr>
        <p:spPr>
          <a:xfrm>
            <a:off x="9085902" y="0"/>
            <a:ext cx="3918080" cy="9753600"/>
          </a:xfrm>
          <a:prstGeom prst="rect">
            <a:avLst/>
          </a:prstGeom>
          <a:solidFill>
            <a:srgbClr val="660000"/>
          </a:solidFill>
          <a:ln w="9525" cap="flat" cmpd="sng">
            <a:solidFill>
              <a:srgbClr val="595959"/>
            </a:solidFill>
            <a:prstDash val="solid"/>
            <a:round/>
            <a:headEnd type="none" w="med" len="med"/>
            <a:tailEnd type="none" w="med" len="med"/>
          </a:ln>
        </p:spPr>
        <p:txBody>
          <a:bodyPr lIns="130027" tIns="130027" rIns="130027" bIns="130027" anchor="ctr" anchorCtr="0">
            <a:noAutofit/>
          </a:bodyPr>
          <a:lstStyle/>
          <a:p>
            <a:pPr algn="l" defTabSz="1300460" hangingPunct="1">
              <a:defRPr/>
            </a:pPr>
            <a:endParaRPr sz="2560">
              <a:latin typeface="Calibri"/>
              <a:ea typeface="Calibri"/>
              <a:cs typeface="Calibri"/>
              <a:sym typeface="Calibri"/>
            </a:endParaRPr>
          </a:p>
        </p:txBody>
      </p:sp>
      <p:sp>
        <p:nvSpPr>
          <p:cNvPr id="5" name="TextBox 4"/>
          <p:cNvSpPr txBox="1"/>
          <p:nvPr/>
        </p:nvSpPr>
        <p:spPr>
          <a:xfrm>
            <a:off x="9405798" y="8994373"/>
            <a:ext cx="3599003" cy="398699"/>
          </a:xfrm>
          <a:prstGeom prst="rect">
            <a:avLst/>
          </a:prstGeom>
          <a:noFill/>
        </p:spPr>
        <p:txBody>
          <a:bodyPr wrap="square" rtlCol="0">
            <a:spAutoFit/>
          </a:bodyPr>
          <a:lstStyle/>
          <a:p>
            <a:pPr algn="l" defTabSz="1300460" hangingPunct="1">
              <a:defRPr/>
            </a:pPr>
            <a:r>
              <a:rPr lang="en-US" sz="1991" dirty="0">
                <a:solidFill>
                  <a:srgbClr val="FFFFFF"/>
                </a:solidFill>
                <a:latin typeface="Arial"/>
                <a:ea typeface="+mn-ea"/>
                <a:cs typeface="Arial"/>
                <a:sym typeface="Arial"/>
              </a:rPr>
              <a:t>Image Credit: Pixabay.com</a:t>
            </a:r>
          </a:p>
        </p:txBody>
      </p:sp>
      <p:pic>
        <p:nvPicPr>
          <p:cNvPr id="6" name="Shape 88">
            <a:extLst>
              <a:ext uri="{FF2B5EF4-FFF2-40B4-BE49-F238E27FC236}">
                <a16:creationId xmlns:a16="http://schemas.microsoft.com/office/drawing/2014/main" id="{642ED136-50FF-8847-A941-0D842ECFE1AD}"/>
              </a:ext>
            </a:extLst>
          </p:cNvPr>
          <p:cNvPicPr preferRelativeResize="0"/>
          <p:nvPr/>
        </p:nvPicPr>
        <p:blipFill>
          <a:blip r:embed="rId3">
            <a:alphaModFix/>
          </a:blip>
          <a:stretch>
            <a:fillRect/>
          </a:stretch>
        </p:blipFill>
        <p:spPr>
          <a:xfrm>
            <a:off x="2506066" y="1397653"/>
            <a:ext cx="4483051" cy="4038754"/>
          </a:xfrm>
          <a:prstGeom prst="rect">
            <a:avLst/>
          </a:prstGeom>
          <a:noFill/>
          <a:ln>
            <a:noFill/>
          </a:ln>
        </p:spPr>
      </p:pic>
    </p:spTree>
    <p:extLst>
      <p:ext uri="{BB962C8B-B14F-4D97-AF65-F5344CB8AC3E}">
        <p14:creationId xmlns:p14="http://schemas.microsoft.com/office/powerpoint/2010/main" val="924669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85653" y="6256245"/>
            <a:ext cx="6857067" cy="1460480"/>
          </a:xfrm>
          <a:prstGeom prst="rect">
            <a:avLst/>
          </a:prstGeom>
          <a:noFill/>
          <a:ln>
            <a:noFill/>
          </a:ln>
        </p:spPr>
        <p:txBody>
          <a:bodyPr lIns="130027" tIns="130027" rIns="130027" bIns="130027" anchor="ctr" anchorCtr="0">
            <a:noAutofit/>
          </a:bodyPr>
          <a:lstStyle/>
          <a:p>
            <a:pPr>
              <a:buClr>
                <a:srgbClr val="0C343D"/>
              </a:buClr>
              <a:buSzPct val="25000"/>
            </a:pPr>
            <a:r>
              <a:rPr lang="en" sz="6827" b="1" dirty="0">
                <a:solidFill>
                  <a:schemeClr val="tx1"/>
                </a:solidFill>
              </a:rPr>
              <a:t>Tobacco/Nicotine Industry</a:t>
            </a:r>
          </a:p>
        </p:txBody>
      </p:sp>
      <p:sp>
        <p:nvSpPr>
          <p:cNvPr id="433" name="Shape 433"/>
          <p:cNvSpPr/>
          <p:nvPr/>
        </p:nvSpPr>
        <p:spPr>
          <a:xfrm>
            <a:off x="9085902" y="1219200"/>
            <a:ext cx="3918080" cy="7199573"/>
          </a:xfrm>
          <a:prstGeom prst="rect">
            <a:avLst/>
          </a:prstGeom>
          <a:solidFill>
            <a:srgbClr val="660000"/>
          </a:solidFill>
          <a:ln w="9525" cap="flat" cmpd="sng">
            <a:solidFill>
              <a:schemeClr val="dk2"/>
            </a:solidFill>
            <a:prstDash val="solid"/>
            <a:round/>
            <a:headEnd type="none" w="med" len="med"/>
            <a:tailEnd type="none" w="med" len="med"/>
          </a:ln>
        </p:spPr>
        <p:txBody>
          <a:bodyPr lIns="130027" tIns="130027" rIns="130027" bIns="130027" anchor="ctr" anchorCtr="0">
            <a:noAutofit/>
          </a:bodyPr>
          <a:lstStyle/>
          <a:p>
            <a:pPr algn="l" defTabSz="1300460" hangingPunct="1">
              <a:defRPr/>
            </a:pPr>
            <a:endParaRPr sz="2560">
              <a:latin typeface="Calibri"/>
              <a:ea typeface="Calibri"/>
              <a:cs typeface="Calibri"/>
              <a:sym typeface="Calibri"/>
            </a:endParaRPr>
          </a:p>
        </p:txBody>
      </p:sp>
      <p:pic>
        <p:nvPicPr>
          <p:cNvPr id="434" name="Shape 434"/>
          <p:cNvPicPr preferRelativeResize="0"/>
          <p:nvPr/>
        </p:nvPicPr>
        <p:blipFill>
          <a:blip r:embed="rId3">
            <a:alphaModFix/>
          </a:blip>
          <a:stretch>
            <a:fillRect/>
          </a:stretch>
        </p:blipFill>
        <p:spPr>
          <a:xfrm>
            <a:off x="3247273" y="2325193"/>
            <a:ext cx="3133831" cy="3133831"/>
          </a:xfrm>
          <a:prstGeom prst="rect">
            <a:avLst/>
          </a:prstGeom>
          <a:noFill/>
          <a:ln>
            <a:noFill/>
          </a:ln>
        </p:spPr>
      </p:pic>
      <p:sp>
        <p:nvSpPr>
          <p:cNvPr id="5" name="Shape 226"/>
          <p:cNvSpPr/>
          <p:nvPr/>
        </p:nvSpPr>
        <p:spPr>
          <a:xfrm>
            <a:off x="9085903" y="0"/>
            <a:ext cx="3918898" cy="9753600"/>
          </a:xfrm>
          <a:prstGeom prst="rect">
            <a:avLst/>
          </a:prstGeom>
          <a:solidFill>
            <a:srgbClr val="660000"/>
          </a:solidFill>
          <a:ln w="9525" cap="flat" cmpd="sng">
            <a:noFill/>
            <a:prstDash val="solid"/>
            <a:round/>
            <a:headEnd type="none" w="med" len="med"/>
            <a:tailEnd type="none" w="med" len="med"/>
          </a:ln>
        </p:spPr>
        <p:txBody>
          <a:bodyPr lIns="130027" tIns="130027" rIns="130027" bIns="130027" anchor="ctr" anchorCtr="0">
            <a:noAutofit/>
          </a:bodyPr>
          <a:lstStyle/>
          <a:p>
            <a:pPr algn="l" defTabSz="1300460" hangingPunct="1">
              <a:defRPr/>
            </a:pPr>
            <a:endParaRPr sz="2560">
              <a:latin typeface="Calibri"/>
              <a:ea typeface="Calibri"/>
              <a:cs typeface="Calibri"/>
              <a:sym typeface="Calibri"/>
            </a:endParaRPr>
          </a:p>
        </p:txBody>
      </p:sp>
      <p:sp>
        <p:nvSpPr>
          <p:cNvPr id="6" name="TextBox 5">
            <a:extLst>
              <a:ext uri="{FF2B5EF4-FFF2-40B4-BE49-F238E27FC236}">
                <a16:creationId xmlns:a16="http://schemas.microsoft.com/office/drawing/2014/main" id="{6E835392-4568-1742-9799-E0E0351CF540}"/>
              </a:ext>
            </a:extLst>
          </p:cNvPr>
          <p:cNvSpPr txBox="1"/>
          <p:nvPr/>
        </p:nvSpPr>
        <p:spPr>
          <a:xfrm>
            <a:off x="9405798" y="8994373"/>
            <a:ext cx="3599003" cy="398699"/>
          </a:xfrm>
          <a:prstGeom prst="rect">
            <a:avLst/>
          </a:prstGeom>
          <a:noFill/>
        </p:spPr>
        <p:txBody>
          <a:bodyPr wrap="square" rtlCol="0">
            <a:spAutoFit/>
          </a:bodyPr>
          <a:lstStyle/>
          <a:p>
            <a:pPr algn="l" defTabSz="1300460" hangingPunct="1">
              <a:defRPr/>
            </a:pPr>
            <a:r>
              <a:rPr lang="en-US" sz="1991" dirty="0">
                <a:solidFill>
                  <a:srgbClr val="FFFFFF"/>
                </a:solidFill>
                <a:latin typeface="Arial"/>
                <a:ea typeface="+mn-ea"/>
                <a:cs typeface="Arial"/>
                <a:sym typeface="Arial"/>
              </a:rPr>
              <a:t>Image Credit: Pixabay.com</a:t>
            </a:r>
          </a:p>
        </p:txBody>
      </p:sp>
    </p:spTree>
    <p:extLst>
      <p:ext uri="{BB962C8B-B14F-4D97-AF65-F5344CB8AC3E}">
        <p14:creationId xmlns:p14="http://schemas.microsoft.com/office/powerpoint/2010/main" val="1390538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a:blip r:embed="rId3">
            <a:alphaModFix/>
          </a:blip>
          <a:stretch>
            <a:fillRect/>
          </a:stretch>
        </p:blipFill>
        <p:spPr>
          <a:xfrm>
            <a:off x="863601" y="1828800"/>
            <a:ext cx="11361136" cy="7315200"/>
          </a:xfrm>
          <a:prstGeom prst="rect">
            <a:avLst/>
          </a:prstGeom>
          <a:noFill/>
          <a:ln w="28575" cap="flat" cmpd="sng">
            <a:solidFill>
              <a:srgbClr val="B7B7B7"/>
            </a:solidFill>
            <a:prstDash val="solid"/>
            <a:round/>
            <a:headEnd type="none" w="med" len="med"/>
            <a:tailEnd type="none" w="med" len="med"/>
          </a:ln>
        </p:spPr>
      </p:pic>
      <p:grpSp>
        <p:nvGrpSpPr>
          <p:cNvPr id="440" name="Shape 440"/>
          <p:cNvGrpSpPr/>
          <p:nvPr/>
        </p:nvGrpSpPr>
        <p:grpSpPr>
          <a:xfrm>
            <a:off x="1066247" y="6949432"/>
            <a:ext cx="3109505" cy="1741232"/>
            <a:chOff x="1187925" y="868110"/>
            <a:chExt cx="2328900" cy="1272004"/>
          </a:xfrm>
        </p:grpSpPr>
        <p:sp>
          <p:nvSpPr>
            <p:cNvPr id="441" name="Shape 441"/>
            <p:cNvSpPr/>
            <p:nvPr/>
          </p:nvSpPr>
          <p:spPr>
            <a:xfrm>
              <a:off x="1187925" y="1179815"/>
              <a:ext cx="2328900" cy="960300"/>
            </a:xfrm>
            <a:prstGeom prst="rect">
              <a:avLst/>
            </a:prstGeom>
            <a:noFill/>
            <a:ln w="19050" cap="flat" cmpd="sng">
              <a:solidFill>
                <a:srgbClr val="FFFFFF"/>
              </a:solidFill>
              <a:prstDash val="solid"/>
              <a:round/>
              <a:headEnd type="none" w="med" len="med"/>
              <a:tailEnd type="none" w="med" len="med"/>
            </a:ln>
          </p:spPr>
          <p:txBody>
            <a:bodyPr lIns="130027" tIns="130027" rIns="130027" bIns="130027" anchor="t" anchorCtr="0">
              <a:noAutofit/>
            </a:bodyPr>
            <a:lstStyle/>
            <a:p>
              <a:pPr algn="l" defTabSz="1300393" hangingPunct="1">
                <a:defRPr/>
              </a:pPr>
              <a:r>
                <a:rPr lang="en" sz="1991">
                  <a:solidFill>
                    <a:srgbClr val="FFFFFF"/>
                  </a:solidFill>
                  <a:latin typeface="Arial"/>
                  <a:ea typeface="+mn-ea"/>
                  <a:cs typeface="Arial"/>
                  <a:sym typeface="Arial"/>
                </a:rPr>
                <a:t>Menthol</a:t>
              </a:r>
            </a:p>
            <a:p>
              <a:pPr algn="l" defTabSz="1300393" hangingPunct="1">
                <a:defRPr/>
              </a:pPr>
              <a:r>
                <a:rPr lang="en" sz="1707" i="1">
                  <a:solidFill>
                    <a:srgbClr val="FFFFFF"/>
                  </a:solidFill>
                  <a:latin typeface="Arial"/>
                  <a:ea typeface="+mn-ea"/>
                  <a:cs typeface="Arial"/>
                  <a:sym typeface="Arial"/>
                </a:rPr>
                <a:t>Menthol cools and numbs the throat to reduce irritation and make smoke feel smoother</a:t>
              </a:r>
            </a:p>
            <a:p>
              <a:pPr algn="l" defTabSz="1300393" hangingPunct="1">
                <a:defRPr/>
              </a:pPr>
              <a:endParaRPr sz="1991">
                <a:solidFill>
                  <a:srgbClr val="FFFFFF"/>
                </a:solidFill>
                <a:latin typeface="Arial"/>
                <a:ea typeface="+mn-ea"/>
                <a:cs typeface="Arial"/>
                <a:sym typeface="Arial"/>
              </a:endParaRPr>
            </a:p>
          </p:txBody>
        </p:sp>
        <p:cxnSp>
          <p:nvCxnSpPr>
            <p:cNvPr id="442" name="Shape 442"/>
            <p:cNvCxnSpPr/>
            <p:nvPr/>
          </p:nvCxnSpPr>
          <p:spPr>
            <a:xfrm>
              <a:off x="3237050" y="868110"/>
              <a:ext cx="11400" cy="328500"/>
            </a:xfrm>
            <a:prstGeom prst="straightConnector1">
              <a:avLst/>
            </a:prstGeom>
            <a:noFill/>
            <a:ln w="19050" cap="flat" cmpd="sng">
              <a:solidFill>
                <a:srgbClr val="FFFFFF"/>
              </a:solidFill>
              <a:prstDash val="solid"/>
              <a:round/>
              <a:headEnd type="none" w="lg" len="lg"/>
              <a:tailEnd type="none" w="lg" len="lg"/>
            </a:ln>
          </p:spPr>
        </p:cxnSp>
      </p:grpSp>
      <p:grpSp>
        <p:nvGrpSpPr>
          <p:cNvPr id="443" name="Shape 443"/>
          <p:cNvGrpSpPr/>
          <p:nvPr/>
        </p:nvGrpSpPr>
        <p:grpSpPr>
          <a:xfrm>
            <a:off x="4800191" y="7033151"/>
            <a:ext cx="3402146" cy="1759691"/>
            <a:chOff x="7797375" y="841101"/>
            <a:chExt cx="2717100" cy="1285488"/>
          </a:xfrm>
        </p:grpSpPr>
        <p:sp>
          <p:nvSpPr>
            <p:cNvPr id="444" name="Shape 444"/>
            <p:cNvSpPr/>
            <p:nvPr/>
          </p:nvSpPr>
          <p:spPr>
            <a:xfrm>
              <a:off x="7797375" y="1166289"/>
              <a:ext cx="2717100" cy="960300"/>
            </a:xfrm>
            <a:prstGeom prst="rect">
              <a:avLst/>
            </a:prstGeom>
            <a:noFill/>
            <a:ln w="19050" cap="flat" cmpd="sng">
              <a:solidFill>
                <a:srgbClr val="FFFFFF"/>
              </a:solidFill>
              <a:prstDash val="solid"/>
              <a:round/>
              <a:headEnd type="none" w="med" len="med"/>
              <a:tailEnd type="none" w="med" len="med"/>
            </a:ln>
          </p:spPr>
          <p:txBody>
            <a:bodyPr lIns="130027" tIns="130027" rIns="130027" bIns="130027" anchor="t" anchorCtr="0">
              <a:noAutofit/>
            </a:bodyPr>
            <a:lstStyle/>
            <a:p>
              <a:pPr algn="l" defTabSz="1300393" hangingPunct="1">
                <a:defRPr/>
              </a:pPr>
              <a:r>
                <a:rPr lang="en" sz="1991" dirty="0">
                  <a:solidFill>
                    <a:srgbClr val="FFFFFF"/>
                  </a:solidFill>
                  <a:latin typeface="Arial"/>
                  <a:ea typeface="+mn-ea"/>
                  <a:cs typeface="Arial"/>
                  <a:sym typeface="Arial"/>
                </a:rPr>
                <a:t>Ammonia Compounds</a:t>
              </a:r>
            </a:p>
            <a:p>
              <a:pPr algn="l" defTabSz="1300393" hangingPunct="1">
                <a:defRPr/>
              </a:pPr>
              <a:r>
                <a:rPr lang="en" sz="1707" i="1" dirty="0">
                  <a:solidFill>
                    <a:srgbClr val="FFFFFF"/>
                  </a:solidFill>
                  <a:latin typeface="Arial"/>
                  <a:ea typeface="+mn-ea"/>
                  <a:cs typeface="Arial"/>
                  <a:sym typeface="Arial"/>
                </a:rPr>
                <a:t>Adding ammonia compounds increases the speed with which nicotine hits the brain</a:t>
              </a:r>
            </a:p>
          </p:txBody>
        </p:sp>
        <p:cxnSp>
          <p:nvCxnSpPr>
            <p:cNvPr id="445" name="Shape 445"/>
            <p:cNvCxnSpPr/>
            <p:nvPr/>
          </p:nvCxnSpPr>
          <p:spPr>
            <a:xfrm flipH="1">
              <a:off x="9165450" y="841101"/>
              <a:ext cx="300" cy="325200"/>
            </a:xfrm>
            <a:prstGeom prst="straightConnector1">
              <a:avLst/>
            </a:prstGeom>
            <a:noFill/>
            <a:ln w="19050" cap="flat" cmpd="sng">
              <a:solidFill>
                <a:srgbClr val="FFFFFF"/>
              </a:solidFill>
              <a:prstDash val="solid"/>
              <a:round/>
              <a:headEnd type="none" w="lg" len="lg"/>
              <a:tailEnd type="none" w="lg" len="lg"/>
            </a:ln>
          </p:spPr>
        </p:cxnSp>
      </p:grpSp>
      <p:grpSp>
        <p:nvGrpSpPr>
          <p:cNvPr id="446" name="Shape 446"/>
          <p:cNvGrpSpPr/>
          <p:nvPr/>
        </p:nvGrpSpPr>
        <p:grpSpPr>
          <a:xfrm>
            <a:off x="1859190" y="4328898"/>
            <a:ext cx="3574613" cy="2002820"/>
            <a:chOff x="8593550" y="1171248"/>
            <a:chExt cx="2513400" cy="1463100"/>
          </a:xfrm>
        </p:grpSpPr>
        <p:sp>
          <p:nvSpPr>
            <p:cNvPr id="447" name="Shape 447"/>
            <p:cNvSpPr/>
            <p:nvPr/>
          </p:nvSpPr>
          <p:spPr>
            <a:xfrm>
              <a:off x="8593550" y="1171248"/>
              <a:ext cx="2513400" cy="887699"/>
            </a:xfrm>
            <a:prstGeom prst="rect">
              <a:avLst/>
            </a:prstGeom>
            <a:noFill/>
            <a:ln w="19050" cap="flat" cmpd="sng">
              <a:solidFill>
                <a:srgbClr val="FFFFFF"/>
              </a:solidFill>
              <a:prstDash val="solid"/>
              <a:round/>
              <a:headEnd type="none" w="med" len="med"/>
              <a:tailEnd type="none" w="med" len="med"/>
            </a:ln>
          </p:spPr>
          <p:txBody>
            <a:bodyPr lIns="130027" tIns="130027" rIns="130027" bIns="130027" anchor="t" anchorCtr="0">
              <a:noAutofit/>
            </a:bodyPr>
            <a:lstStyle/>
            <a:p>
              <a:pPr algn="l" defTabSz="1300393" hangingPunct="1">
                <a:defRPr/>
              </a:pPr>
              <a:r>
                <a:rPr lang="en" sz="1991" dirty="0">
                  <a:solidFill>
                    <a:srgbClr val="FFFFFF"/>
                  </a:solidFill>
                  <a:latin typeface="Arial"/>
                  <a:ea typeface="+mn-ea"/>
                  <a:cs typeface="Arial"/>
                  <a:sym typeface="Arial"/>
                </a:rPr>
                <a:t>Increased Nicotine</a:t>
              </a:r>
            </a:p>
            <a:p>
              <a:pPr algn="l" defTabSz="1300393" hangingPunct="1">
                <a:defRPr/>
              </a:pPr>
              <a:r>
                <a:rPr lang="en" sz="1707" i="1" dirty="0">
                  <a:solidFill>
                    <a:srgbClr val="FFFFFF"/>
                  </a:solidFill>
                  <a:latin typeface="Arial"/>
                  <a:ea typeface="+mn-ea"/>
                  <a:cs typeface="Arial"/>
                  <a:sym typeface="Arial"/>
                </a:rPr>
                <a:t>Tobacco companies control the delivery and amount of nicotine to ensure addiction</a:t>
              </a:r>
            </a:p>
          </p:txBody>
        </p:sp>
        <p:cxnSp>
          <p:nvCxnSpPr>
            <p:cNvPr id="448" name="Shape 448"/>
            <p:cNvCxnSpPr>
              <a:stCxn id="447" idx="2"/>
            </p:cNvCxnSpPr>
            <p:nvPr/>
          </p:nvCxnSpPr>
          <p:spPr>
            <a:xfrm>
              <a:off x="9850250" y="2058948"/>
              <a:ext cx="18900" cy="575400"/>
            </a:xfrm>
            <a:prstGeom prst="straightConnector1">
              <a:avLst/>
            </a:prstGeom>
            <a:noFill/>
            <a:ln w="19050" cap="flat" cmpd="sng">
              <a:solidFill>
                <a:srgbClr val="FFFFFF"/>
              </a:solidFill>
              <a:prstDash val="solid"/>
              <a:round/>
              <a:headEnd type="none" w="lg" len="lg"/>
              <a:tailEnd type="none" w="lg" len="lg"/>
            </a:ln>
          </p:spPr>
        </p:cxnSp>
      </p:grpSp>
      <p:grpSp>
        <p:nvGrpSpPr>
          <p:cNvPr id="449" name="Shape 449"/>
          <p:cNvGrpSpPr/>
          <p:nvPr/>
        </p:nvGrpSpPr>
        <p:grpSpPr>
          <a:xfrm>
            <a:off x="3834230" y="2606301"/>
            <a:ext cx="4506453" cy="3815915"/>
            <a:chOff x="14003725" y="1021606"/>
            <a:chExt cx="3168600" cy="2787600"/>
          </a:xfrm>
        </p:grpSpPr>
        <p:sp>
          <p:nvSpPr>
            <p:cNvPr id="450" name="Shape 450"/>
            <p:cNvSpPr/>
            <p:nvPr/>
          </p:nvSpPr>
          <p:spPr>
            <a:xfrm>
              <a:off x="14003725" y="1021606"/>
              <a:ext cx="3168600" cy="974099"/>
            </a:xfrm>
            <a:prstGeom prst="rect">
              <a:avLst/>
            </a:prstGeom>
            <a:noFill/>
            <a:ln w="19050" cap="flat" cmpd="sng">
              <a:solidFill>
                <a:srgbClr val="FFFFFF"/>
              </a:solidFill>
              <a:prstDash val="solid"/>
              <a:round/>
              <a:headEnd type="none" w="med" len="med"/>
              <a:tailEnd type="none" w="med" len="med"/>
            </a:ln>
          </p:spPr>
          <p:txBody>
            <a:bodyPr lIns="130027" tIns="130027" rIns="130027" bIns="130027" anchor="t" anchorCtr="0">
              <a:noAutofit/>
            </a:bodyPr>
            <a:lstStyle/>
            <a:p>
              <a:pPr algn="l" defTabSz="1300393" hangingPunct="1">
                <a:defRPr/>
              </a:pPr>
              <a:r>
                <a:rPr lang="en" sz="1991" i="1">
                  <a:solidFill>
                    <a:srgbClr val="FFFFFF"/>
                  </a:solidFill>
                  <a:latin typeface="Arial"/>
                  <a:ea typeface="+mn-ea"/>
                  <a:cs typeface="Arial"/>
                  <a:sym typeface="Arial"/>
                </a:rPr>
                <a:t>Flavorings</a:t>
              </a:r>
            </a:p>
            <a:p>
              <a:pPr algn="l" defTabSz="1300393" hangingPunct="1">
                <a:defRPr/>
              </a:pPr>
              <a:r>
                <a:rPr lang="en" sz="1707" i="1">
                  <a:solidFill>
                    <a:srgbClr val="FFFFFF"/>
                  </a:solidFill>
                  <a:latin typeface="Arial"/>
                  <a:ea typeface="+mn-ea"/>
                  <a:cs typeface="Arial"/>
                  <a:sym typeface="Arial"/>
                </a:rPr>
                <a:t>Added flavors mask the harshness of smoke and make products more appealing to new users, especially young people</a:t>
              </a:r>
            </a:p>
            <a:p>
              <a:pPr algn="l" defTabSz="1300393" hangingPunct="1">
                <a:defRPr/>
              </a:pPr>
              <a:endParaRPr sz="1707" i="1">
                <a:solidFill>
                  <a:srgbClr val="FFFFFF"/>
                </a:solidFill>
                <a:latin typeface="Arial"/>
                <a:ea typeface="+mn-ea"/>
                <a:cs typeface="Arial"/>
                <a:sym typeface="Arial"/>
              </a:endParaRPr>
            </a:p>
          </p:txBody>
        </p:sp>
        <p:cxnSp>
          <p:nvCxnSpPr>
            <p:cNvPr id="451" name="Shape 451"/>
            <p:cNvCxnSpPr>
              <a:stCxn id="450" idx="2"/>
            </p:cNvCxnSpPr>
            <p:nvPr/>
          </p:nvCxnSpPr>
          <p:spPr>
            <a:xfrm>
              <a:off x="15588025" y="1995706"/>
              <a:ext cx="17100" cy="1813500"/>
            </a:xfrm>
            <a:prstGeom prst="straightConnector1">
              <a:avLst/>
            </a:prstGeom>
            <a:noFill/>
            <a:ln w="19050" cap="flat" cmpd="sng">
              <a:solidFill>
                <a:srgbClr val="FFFFFF"/>
              </a:solidFill>
              <a:prstDash val="solid"/>
              <a:round/>
              <a:headEnd type="none" w="lg" len="lg"/>
              <a:tailEnd type="none" w="lg" len="lg"/>
            </a:ln>
          </p:spPr>
        </p:cxnSp>
      </p:grpSp>
      <p:grpSp>
        <p:nvGrpSpPr>
          <p:cNvPr id="452" name="Shape 452"/>
          <p:cNvGrpSpPr/>
          <p:nvPr/>
        </p:nvGrpSpPr>
        <p:grpSpPr>
          <a:xfrm>
            <a:off x="7357211" y="3597593"/>
            <a:ext cx="4727393" cy="2734121"/>
            <a:chOff x="5143671" y="1282950"/>
            <a:chExt cx="3323948" cy="1865349"/>
          </a:xfrm>
        </p:grpSpPr>
        <p:grpSp>
          <p:nvGrpSpPr>
            <p:cNvPr id="453" name="Shape 453"/>
            <p:cNvGrpSpPr/>
            <p:nvPr/>
          </p:nvGrpSpPr>
          <p:grpSpPr>
            <a:xfrm>
              <a:off x="5143671" y="1282950"/>
              <a:ext cx="3323948" cy="1092943"/>
              <a:chOff x="12344299" y="283543"/>
              <a:chExt cx="3078300" cy="1170300"/>
            </a:xfrm>
          </p:grpSpPr>
          <p:sp>
            <p:nvSpPr>
              <p:cNvPr id="454" name="Shape 454"/>
              <p:cNvSpPr/>
              <p:nvPr/>
            </p:nvSpPr>
            <p:spPr>
              <a:xfrm>
                <a:off x="13298599" y="283543"/>
                <a:ext cx="2124000" cy="1170300"/>
              </a:xfrm>
              <a:prstGeom prst="rect">
                <a:avLst/>
              </a:prstGeom>
              <a:noFill/>
              <a:ln w="19050" cap="flat" cmpd="sng">
                <a:solidFill>
                  <a:srgbClr val="FFFFFF"/>
                </a:solidFill>
                <a:prstDash val="solid"/>
                <a:round/>
                <a:headEnd type="none" w="med" len="med"/>
                <a:tailEnd type="none" w="med" len="med"/>
              </a:ln>
            </p:spPr>
            <p:txBody>
              <a:bodyPr lIns="130027" tIns="130027" rIns="130027" bIns="130027" anchor="t" anchorCtr="0">
                <a:noAutofit/>
              </a:bodyPr>
              <a:lstStyle/>
              <a:p>
                <a:pPr algn="l" defTabSz="1300393" hangingPunct="1">
                  <a:defRPr/>
                </a:pPr>
                <a:r>
                  <a:rPr lang="en" sz="1991">
                    <a:solidFill>
                      <a:srgbClr val="FFFFFF"/>
                    </a:solidFill>
                    <a:latin typeface="Arial"/>
                    <a:ea typeface="+mn-ea"/>
                    <a:cs typeface="Arial"/>
                    <a:sym typeface="Arial"/>
                  </a:rPr>
                  <a:t>Bronchodilators</a:t>
                </a:r>
              </a:p>
              <a:p>
                <a:pPr algn="l" defTabSz="1300393" hangingPunct="1">
                  <a:defRPr/>
                </a:pPr>
                <a:r>
                  <a:rPr lang="en" sz="1707" i="1">
                    <a:solidFill>
                      <a:srgbClr val="FFFFFF"/>
                    </a:solidFill>
                    <a:latin typeface="Arial"/>
                    <a:ea typeface="+mn-ea"/>
                    <a:cs typeface="Arial"/>
                    <a:sym typeface="Arial"/>
                  </a:rPr>
                  <a:t>Added chemicals expand the lungs’ airways, making it easier for tobacco smoke to pass into the lungs</a:t>
                </a:r>
              </a:p>
            </p:txBody>
          </p:sp>
          <p:cxnSp>
            <p:nvCxnSpPr>
              <p:cNvPr id="455" name="Shape 455"/>
              <p:cNvCxnSpPr>
                <a:endCxn id="454" idx="1"/>
              </p:cNvCxnSpPr>
              <p:nvPr/>
            </p:nvCxnSpPr>
            <p:spPr>
              <a:xfrm rot="10800000" flipH="1">
                <a:off x="12344299" y="868693"/>
                <a:ext cx="954300" cy="30300"/>
              </a:xfrm>
              <a:prstGeom prst="straightConnector1">
                <a:avLst/>
              </a:prstGeom>
              <a:noFill/>
              <a:ln w="19050" cap="flat" cmpd="sng">
                <a:solidFill>
                  <a:srgbClr val="FFFFFF"/>
                </a:solidFill>
                <a:prstDash val="solid"/>
                <a:round/>
                <a:headEnd type="none" w="lg" len="lg"/>
                <a:tailEnd type="none" w="lg" len="lg"/>
              </a:ln>
            </p:spPr>
          </p:cxnSp>
        </p:grpSp>
        <p:cxnSp>
          <p:nvCxnSpPr>
            <p:cNvPr id="456" name="Shape 456"/>
            <p:cNvCxnSpPr/>
            <p:nvPr/>
          </p:nvCxnSpPr>
          <p:spPr>
            <a:xfrm flipH="1">
              <a:off x="5143675" y="1846000"/>
              <a:ext cx="300" cy="1302300"/>
            </a:xfrm>
            <a:prstGeom prst="straightConnector1">
              <a:avLst/>
            </a:prstGeom>
            <a:noFill/>
            <a:ln w="19050" cap="flat" cmpd="sng">
              <a:solidFill>
                <a:srgbClr val="FFFFFF"/>
              </a:solidFill>
              <a:prstDash val="solid"/>
              <a:round/>
              <a:headEnd type="none" w="lg" len="lg"/>
              <a:tailEnd type="none" w="lg" len="lg"/>
            </a:ln>
          </p:spPr>
        </p:cxnSp>
      </p:grpSp>
      <p:grpSp>
        <p:nvGrpSpPr>
          <p:cNvPr id="457" name="Shape 457"/>
          <p:cNvGrpSpPr/>
          <p:nvPr/>
        </p:nvGrpSpPr>
        <p:grpSpPr>
          <a:xfrm>
            <a:off x="7262249" y="6477884"/>
            <a:ext cx="4822367" cy="1838548"/>
            <a:chOff x="5076900" y="3248024"/>
            <a:chExt cx="3390727" cy="1254346"/>
          </a:xfrm>
        </p:grpSpPr>
        <p:grpSp>
          <p:nvGrpSpPr>
            <p:cNvPr id="458" name="Shape 458"/>
            <p:cNvGrpSpPr/>
            <p:nvPr/>
          </p:nvGrpSpPr>
          <p:grpSpPr>
            <a:xfrm>
              <a:off x="6075492" y="3248024"/>
              <a:ext cx="2392134" cy="1254346"/>
              <a:chOff x="8593564" y="1366355"/>
              <a:chExt cx="2717100" cy="1053453"/>
            </a:xfrm>
          </p:grpSpPr>
          <p:sp>
            <p:nvSpPr>
              <p:cNvPr id="459" name="Shape 459"/>
              <p:cNvSpPr/>
              <p:nvPr/>
            </p:nvSpPr>
            <p:spPr>
              <a:xfrm>
                <a:off x="8593564" y="1532108"/>
                <a:ext cx="2717100" cy="887700"/>
              </a:xfrm>
              <a:prstGeom prst="rect">
                <a:avLst/>
              </a:prstGeom>
              <a:noFill/>
              <a:ln w="19050" cap="flat" cmpd="sng">
                <a:solidFill>
                  <a:srgbClr val="FFFFFF"/>
                </a:solidFill>
                <a:prstDash val="solid"/>
                <a:round/>
                <a:headEnd type="none" w="med" len="med"/>
                <a:tailEnd type="none" w="med" len="med"/>
              </a:ln>
            </p:spPr>
            <p:txBody>
              <a:bodyPr lIns="130027" tIns="130027" rIns="130027" bIns="130027" anchor="t" anchorCtr="0">
                <a:noAutofit/>
              </a:bodyPr>
              <a:lstStyle/>
              <a:p>
                <a:pPr algn="l" defTabSz="1300393" hangingPunct="1">
                  <a:defRPr/>
                </a:pPr>
                <a:r>
                  <a:rPr lang="en" sz="1991">
                    <a:solidFill>
                      <a:srgbClr val="FFFFFF"/>
                    </a:solidFill>
                    <a:latin typeface="Arial"/>
                    <a:ea typeface="+mn-ea"/>
                    <a:cs typeface="Arial"/>
                    <a:sym typeface="Arial"/>
                  </a:rPr>
                  <a:t>Sugars &amp; Acetaldehyde</a:t>
                </a:r>
              </a:p>
              <a:p>
                <a:pPr algn="l" defTabSz="1300393" hangingPunct="1">
                  <a:defRPr/>
                </a:pPr>
                <a:r>
                  <a:rPr lang="en" sz="1707" i="1">
                    <a:solidFill>
                      <a:srgbClr val="FFFFFF"/>
                    </a:solidFill>
                    <a:latin typeface="Arial"/>
                    <a:ea typeface="+mn-ea"/>
                    <a:cs typeface="Arial"/>
                    <a:sym typeface="Arial"/>
                  </a:rPr>
                  <a:t>Added sugars make tobacco smoke easier to inhale and form acetaldehyde, which enhances nicotine’s addictive effects</a:t>
                </a:r>
              </a:p>
            </p:txBody>
          </p:sp>
          <p:cxnSp>
            <p:nvCxnSpPr>
              <p:cNvPr id="460" name="Shape 460"/>
              <p:cNvCxnSpPr/>
              <p:nvPr/>
            </p:nvCxnSpPr>
            <p:spPr>
              <a:xfrm>
                <a:off x="9958406" y="1366355"/>
                <a:ext cx="2700" cy="165900"/>
              </a:xfrm>
              <a:prstGeom prst="straightConnector1">
                <a:avLst/>
              </a:prstGeom>
              <a:noFill/>
              <a:ln w="19050" cap="flat" cmpd="sng">
                <a:solidFill>
                  <a:srgbClr val="FFFFFF"/>
                </a:solidFill>
                <a:prstDash val="solid"/>
                <a:round/>
                <a:headEnd type="none" w="lg" len="lg"/>
                <a:tailEnd type="none" w="lg" len="lg"/>
              </a:ln>
            </p:spPr>
          </p:cxnSp>
        </p:grpSp>
        <p:cxnSp>
          <p:nvCxnSpPr>
            <p:cNvPr id="461" name="Shape 461"/>
            <p:cNvCxnSpPr/>
            <p:nvPr/>
          </p:nvCxnSpPr>
          <p:spPr>
            <a:xfrm flipH="1">
              <a:off x="5076900" y="3248025"/>
              <a:ext cx="2200200" cy="28500"/>
            </a:xfrm>
            <a:prstGeom prst="straightConnector1">
              <a:avLst/>
            </a:prstGeom>
            <a:noFill/>
            <a:ln w="19050" cap="flat" cmpd="sng">
              <a:solidFill>
                <a:srgbClr val="FFFFFF"/>
              </a:solidFill>
              <a:prstDash val="solid"/>
              <a:round/>
              <a:headEnd type="none" w="lg" len="lg"/>
              <a:tailEnd type="none" w="lg" len="lg"/>
            </a:ln>
          </p:spPr>
        </p:cxnSp>
      </p:grpSp>
      <p:sp>
        <p:nvSpPr>
          <p:cNvPr id="26" name="Shape 63">
            <a:extLst>
              <a:ext uri="{FF2B5EF4-FFF2-40B4-BE49-F238E27FC236}">
                <a16:creationId xmlns:a16="http://schemas.microsoft.com/office/drawing/2014/main" id="{56D3B006-0BD8-3848-A9E7-DBB4D8027FA1}"/>
              </a:ext>
            </a:extLst>
          </p:cNvPr>
          <p:cNvSpPr/>
          <p:nvPr/>
        </p:nvSpPr>
        <p:spPr>
          <a:xfrm>
            <a:off x="0" y="1449503"/>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27" name="Shape 204">
            <a:extLst>
              <a:ext uri="{FF2B5EF4-FFF2-40B4-BE49-F238E27FC236}">
                <a16:creationId xmlns:a16="http://schemas.microsoft.com/office/drawing/2014/main" id="{18F0E4ED-9195-CF48-A5E9-11C5ED63396A}"/>
              </a:ext>
            </a:extLst>
          </p:cNvPr>
          <p:cNvSpPr txBox="1">
            <a:spLocks noGrp="1"/>
          </p:cNvSpPr>
          <p:nvPr>
            <p:ph type="title"/>
          </p:nvPr>
        </p:nvSpPr>
        <p:spPr>
          <a:xfrm>
            <a:off x="443307" y="359265"/>
            <a:ext cx="12118187" cy="814507"/>
          </a:xfrm>
          <a:prstGeom prst="rect">
            <a:avLst/>
          </a:prstGeom>
        </p:spPr>
        <p:txBody>
          <a:bodyPr lIns="130027" tIns="130027" rIns="130027" bIns="130027" anchor="t" anchorCtr="0">
            <a:noAutofit/>
          </a:bodyPr>
          <a:lstStyle/>
          <a:p>
            <a:pPr algn="ctr"/>
            <a:r>
              <a:rPr lang="en" sz="6258" b="1" dirty="0"/>
              <a:t>Increasing Addictiveness</a:t>
            </a:r>
          </a:p>
        </p:txBody>
      </p:sp>
      <p:pic>
        <p:nvPicPr>
          <p:cNvPr id="28" name="Picture 27">
            <a:extLst>
              <a:ext uri="{FF2B5EF4-FFF2-40B4-BE49-F238E27FC236}">
                <a16:creationId xmlns:a16="http://schemas.microsoft.com/office/drawing/2014/main" id="{5B58B43E-4B2D-5A48-8ECC-BFEB3C324612}"/>
              </a:ext>
            </a:extLst>
          </p:cNvPr>
          <p:cNvPicPr>
            <a:picLocks noChangeAspect="1"/>
          </p:cNvPicPr>
          <p:nvPr/>
        </p:nvPicPr>
        <p:blipFill rotWithShape="1">
          <a:blip r:embed="rId4">
            <a:extLst>
              <a:ext uri="{28A0092B-C50C-407E-A947-70E740481C1C}">
                <a14:useLocalDpi xmlns:a14="http://schemas.microsoft.com/office/drawing/2010/main"/>
              </a:ext>
            </a:extLst>
          </a:blip>
          <a:srcRect l="7998"/>
          <a:stretch/>
        </p:blipFill>
        <p:spPr>
          <a:xfrm rot="5400000">
            <a:off x="4317456" y="2891835"/>
            <a:ext cx="1170135" cy="7392274"/>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AAB8BEAA-D0C8-5F48-8F54-F6D796A47D66}"/>
              </a:ext>
            </a:extLst>
          </p:cNvPr>
          <p:cNvSpPr/>
          <p:nvPr/>
        </p:nvSpPr>
        <p:spPr>
          <a:xfrm>
            <a:off x="8842487" y="3632334"/>
            <a:ext cx="3228594" cy="1549266"/>
          </a:xfrm>
          <a:prstGeom prst="rect">
            <a:avLst/>
          </a:prstGeom>
          <a:solidFill>
            <a:srgbClr val="D0CDCF">
              <a:alpha val="58000"/>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176" hangingPunct="1">
              <a:defRPr/>
            </a:pPr>
            <a:endParaRPr lang="en-US" sz="1200">
              <a:solidFill>
                <a:srgbClr val="FFFFFF"/>
              </a:solidFill>
              <a:latin typeface="Arial"/>
              <a:sym typeface="Helvetica"/>
            </a:endParaRPr>
          </a:p>
        </p:txBody>
      </p:sp>
      <p:sp>
        <p:nvSpPr>
          <p:cNvPr id="3" name="TextBox 2">
            <a:extLst>
              <a:ext uri="{FF2B5EF4-FFF2-40B4-BE49-F238E27FC236}">
                <a16:creationId xmlns:a16="http://schemas.microsoft.com/office/drawing/2014/main" id="{4F1FBD22-EFD5-C249-AEC4-FB3955929696}"/>
              </a:ext>
            </a:extLst>
          </p:cNvPr>
          <p:cNvSpPr txBox="1"/>
          <p:nvPr/>
        </p:nvSpPr>
        <p:spPr>
          <a:xfrm>
            <a:off x="10068178" y="3736860"/>
            <a:ext cx="1219200" cy="1323439"/>
          </a:xfrm>
          <a:prstGeom prst="rect">
            <a:avLst/>
          </a:prstGeom>
          <a:noFill/>
        </p:spPr>
        <p:txBody>
          <a:bodyPr wrap="square" rtlCol="0">
            <a:spAutoFit/>
          </a:bodyPr>
          <a:lstStyle/>
          <a:p>
            <a:pPr algn="l" defTabSz="457176" hangingPunct="1">
              <a:defRPr/>
            </a:pPr>
            <a:r>
              <a:rPr lang="en-US" sz="8000" dirty="0">
                <a:ln>
                  <a:solidFill>
                    <a:sysClr val="windowText" lastClr="000000"/>
                  </a:solidFill>
                </a:ln>
                <a:solidFill>
                  <a:srgbClr val="FFC000"/>
                </a:solidFill>
                <a:latin typeface="Arial"/>
                <a:ea typeface="+mn-ea"/>
                <a:cs typeface="+mn-cs"/>
                <a:sym typeface="Helvetica"/>
              </a:rPr>
              <a:t>?</a:t>
            </a:r>
          </a:p>
        </p:txBody>
      </p:sp>
      <p:sp>
        <p:nvSpPr>
          <p:cNvPr id="30" name="Rectangle 29">
            <a:extLst>
              <a:ext uri="{FF2B5EF4-FFF2-40B4-BE49-F238E27FC236}">
                <a16:creationId xmlns:a16="http://schemas.microsoft.com/office/drawing/2014/main" id="{8B1B781B-2199-A546-8CE7-D7925CE1DC75}"/>
              </a:ext>
            </a:extLst>
          </p:cNvPr>
          <p:cNvSpPr/>
          <p:nvPr/>
        </p:nvSpPr>
        <p:spPr>
          <a:xfrm>
            <a:off x="8712200" y="6794904"/>
            <a:ext cx="3345353" cy="1509195"/>
          </a:xfrm>
          <a:prstGeom prst="rect">
            <a:avLst/>
          </a:prstGeom>
          <a:solidFill>
            <a:srgbClr val="D0CDCF">
              <a:alpha val="58000"/>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176" hangingPunct="1">
              <a:defRPr/>
            </a:pPr>
            <a:endParaRPr lang="en-US" sz="1200">
              <a:solidFill>
                <a:srgbClr val="FFFFFF"/>
              </a:solidFill>
              <a:latin typeface="Arial"/>
              <a:sym typeface="Helvetica"/>
            </a:endParaRPr>
          </a:p>
        </p:txBody>
      </p:sp>
      <p:sp>
        <p:nvSpPr>
          <p:cNvPr id="31" name="TextBox 30">
            <a:extLst>
              <a:ext uri="{FF2B5EF4-FFF2-40B4-BE49-F238E27FC236}">
                <a16:creationId xmlns:a16="http://schemas.microsoft.com/office/drawing/2014/main" id="{B0A6F9C2-42AF-E749-889A-CD93D32CB193}"/>
              </a:ext>
            </a:extLst>
          </p:cNvPr>
          <p:cNvSpPr txBox="1"/>
          <p:nvPr/>
        </p:nvSpPr>
        <p:spPr>
          <a:xfrm>
            <a:off x="10068178" y="6916653"/>
            <a:ext cx="1219200" cy="1323439"/>
          </a:xfrm>
          <a:prstGeom prst="rect">
            <a:avLst/>
          </a:prstGeom>
          <a:noFill/>
        </p:spPr>
        <p:txBody>
          <a:bodyPr wrap="square" rtlCol="0">
            <a:spAutoFit/>
          </a:bodyPr>
          <a:lstStyle/>
          <a:p>
            <a:pPr algn="l" defTabSz="457176" hangingPunct="1">
              <a:defRPr/>
            </a:pPr>
            <a:r>
              <a:rPr lang="en-US" sz="8000" dirty="0">
                <a:ln>
                  <a:solidFill>
                    <a:sysClr val="windowText" lastClr="000000"/>
                  </a:solidFill>
                </a:ln>
                <a:solidFill>
                  <a:srgbClr val="FFC000"/>
                </a:solidFill>
                <a:latin typeface="Arial"/>
                <a:ea typeface="+mn-ea"/>
                <a:cs typeface="+mn-cs"/>
                <a:sym typeface="Helvetica"/>
              </a:rPr>
              <a:t>?</a:t>
            </a:r>
          </a:p>
        </p:txBody>
      </p:sp>
      <p:sp>
        <p:nvSpPr>
          <p:cNvPr id="32" name="Shape 444">
            <a:extLst>
              <a:ext uri="{FF2B5EF4-FFF2-40B4-BE49-F238E27FC236}">
                <a16:creationId xmlns:a16="http://schemas.microsoft.com/office/drawing/2014/main" id="{06F06930-37F5-3E4D-9FFD-443998D1A24E}"/>
              </a:ext>
            </a:extLst>
          </p:cNvPr>
          <p:cNvSpPr/>
          <p:nvPr/>
        </p:nvSpPr>
        <p:spPr>
          <a:xfrm>
            <a:off x="4800191" y="7478297"/>
            <a:ext cx="3402146" cy="1314544"/>
          </a:xfrm>
          <a:prstGeom prst="rect">
            <a:avLst/>
          </a:prstGeom>
          <a:solidFill>
            <a:schemeClr val="tx1"/>
          </a:solidFill>
          <a:ln w="19050" cap="flat" cmpd="sng">
            <a:solidFill>
              <a:srgbClr val="FFFFFF"/>
            </a:solidFill>
            <a:prstDash val="solid"/>
            <a:round/>
            <a:headEnd type="none" w="med" len="med"/>
            <a:tailEnd type="none" w="med" len="med"/>
          </a:ln>
        </p:spPr>
        <p:txBody>
          <a:bodyPr lIns="130027" tIns="130027" rIns="130027" bIns="130027" anchor="t" anchorCtr="0">
            <a:noAutofit/>
          </a:bodyPr>
          <a:lstStyle/>
          <a:p>
            <a:pPr algn="l" defTabSz="1300393" hangingPunct="1">
              <a:defRPr/>
            </a:pPr>
            <a:r>
              <a:rPr lang="en" sz="1991" dirty="0">
                <a:solidFill>
                  <a:srgbClr val="FFFFFF"/>
                </a:solidFill>
                <a:latin typeface="Arial"/>
                <a:ea typeface="+mn-ea"/>
                <a:cs typeface="Arial"/>
                <a:sym typeface="Arial"/>
              </a:rPr>
              <a:t>Nicotine Salts</a:t>
            </a:r>
          </a:p>
          <a:p>
            <a:pPr algn="l" defTabSz="1300393" hangingPunct="1">
              <a:defRPr/>
            </a:pPr>
            <a:r>
              <a:rPr lang="en" sz="1709" i="1" dirty="0">
                <a:solidFill>
                  <a:srgbClr val="FFFFFF"/>
                </a:solidFill>
                <a:latin typeface="Arial"/>
                <a:ea typeface="+mn-ea"/>
                <a:cs typeface="Arial"/>
                <a:sym typeface="Arial"/>
              </a:rPr>
              <a:t>Behave like ammonia compounds, but also hide the harshness of nicotine</a:t>
            </a:r>
          </a:p>
          <a:p>
            <a:pPr algn="l" defTabSz="1300393" hangingPunct="1">
              <a:defRPr/>
            </a:pPr>
            <a:endParaRPr lang="en" sz="1707" i="1" dirty="0">
              <a:solidFill>
                <a:srgbClr val="FFFFFF"/>
              </a:solidFill>
              <a:latin typeface="Arial"/>
              <a:ea typeface="+mn-ea"/>
              <a:cs typeface="Arial"/>
              <a:sym typeface="Arial"/>
            </a:endParaRPr>
          </a:p>
        </p:txBody>
      </p:sp>
    </p:spTree>
    <p:extLst>
      <p:ext uri="{BB962C8B-B14F-4D97-AF65-F5344CB8AC3E}">
        <p14:creationId xmlns:p14="http://schemas.microsoft.com/office/powerpoint/2010/main" val="185579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10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9"/>
                                        </p:tgtEl>
                                        <p:attrNameLst>
                                          <p:attrName>style.visibility</p:attrName>
                                        </p:attrNameLst>
                                      </p:cBhvr>
                                      <p:to>
                                        <p:strVal val="visible"/>
                                      </p:to>
                                    </p:set>
                                    <p:animEffect transition="in" filter="fade">
                                      <p:cBhvr>
                                        <p:cTn id="17" dur="1000"/>
                                        <p:tgtEl>
                                          <p:spTgt spid="4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Effect transition="in" filter="fade">
                                      <p:cBhvr>
                                        <p:cTn id="22" dur="10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2"/>
                                        </p:tgtEl>
                                        <p:attrNameLst>
                                          <p:attrName>style.visibility</p:attrName>
                                        </p:attrNameLst>
                                      </p:cBhvr>
                                      <p:to>
                                        <p:strVal val="visible"/>
                                      </p:to>
                                    </p:set>
                                    <p:animEffect transition="in" filter="fade">
                                      <p:cBhvr>
                                        <p:cTn id="27" dur="1000"/>
                                        <p:tgtEl>
                                          <p:spTgt spid="4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7"/>
                                        </p:tgtEl>
                                        <p:attrNameLst>
                                          <p:attrName>style.visibility</p:attrName>
                                        </p:attrNameLst>
                                      </p:cBhvr>
                                      <p:to>
                                        <p:strVal val="visible"/>
                                      </p:to>
                                    </p:set>
                                    <p:animEffect transition="in" filter="fade">
                                      <p:cBhvr>
                                        <p:cTn id="32" dur="1000"/>
                                        <p:tgtEl>
                                          <p:spTgt spid="4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0" grpId="0" animBg="1"/>
      <p:bldP spid="31" grpId="0"/>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9C0349-C8A8-8F4F-A1A9-21DFAD3A63DE}"/>
              </a:ext>
            </a:extLst>
          </p:cNvPr>
          <p:cNvPicPr>
            <a:picLocks noChangeAspect="1"/>
          </p:cNvPicPr>
          <p:nvPr/>
        </p:nvPicPr>
        <p:blipFill rotWithShape="1">
          <a:blip r:embed="rId3">
            <a:alphaModFix amt="68000"/>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a:ext>
            </a:extLst>
          </a:blip>
          <a:srcRect/>
          <a:stretch/>
        </p:blipFill>
        <p:spPr>
          <a:xfrm>
            <a:off x="-5284" y="1229827"/>
            <a:ext cx="13010086" cy="8523773"/>
          </a:xfrm>
          <a:prstGeom prst="rect">
            <a:avLst/>
          </a:prstGeom>
        </p:spPr>
      </p:pic>
      <p:pic>
        <p:nvPicPr>
          <p:cNvPr id="15" name="image12.png">
            <a:extLst>
              <a:ext uri="{FF2B5EF4-FFF2-40B4-BE49-F238E27FC236}">
                <a16:creationId xmlns:a16="http://schemas.microsoft.com/office/drawing/2014/main" id="{81BD328F-1996-4D4E-86E5-0E6ECDF388C2}"/>
              </a:ext>
            </a:extLst>
          </p:cNvPr>
          <p:cNvPicPr/>
          <p:nvPr/>
        </p:nvPicPr>
        <p:blipFill>
          <a:blip r:embed="rId5">
            <a:extLst>
              <a:ext uri="{28A0092B-C50C-407E-A947-70E740481C1C}">
                <a14:useLocalDpi xmlns:a14="http://schemas.microsoft.com/office/drawing/2010/main"/>
              </a:ext>
            </a:extLst>
          </a:blip>
          <a:srcRect/>
          <a:stretch>
            <a:fillRect/>
          </a:stretch>
        </p:blipFill>
        <p:spPr>
          <a:xfrm>
            <a:off x="938314" y="3570924"/>
            <a:ext cx="845804" cy="1512462"/>
          </a:xfrm>
          <a:prstGeom prst="rect">
            <a:avLst/>
          </a:prstGeom>
          <a:ln w="12700">
            <a:miter lim="400000"/>
          </a:ln>
        </p:spPr>
      </p:pic>
      <p:pic>
        <p:nvPicPr>
          <p:cNvPr id="18" name="Picture 17">
            <a:extLst>
              <a:ext uri="{FF2B5EF4-FFF2-40B4-BE49-F238E27FC236}">
                <a16:creationId xmlns:a16="http://schemas.microsoft.com/office/drawing/2014/main" id="{9AB17225-8832-1144-95BD-D29A4576722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698517" y="3566125"/>
            <a:ext cx="1000745" cy="1522182"/>
          </a:xfrm>
          <a:prstGeom prst="rect">
            <a:avLst/>
          </a:prstGeom>
        </p:spPr>
      </p:pic>
      <p:pic>
        <p:nvPicPr>
          <p:cNvPr id="20" name="Picture 19">
            <a:extLst>
              <a:ext uri="{FF2B5EF4-FFF2-40B4-BE49-F238E27FC236}">
                <a16:creationId xmlns:a16="http://schemas.microsoft.com/office/drawing/2014/main" id="{1DCF4BCB-E321-774F-85AE-7747DEB7B93C}"/>
              </a:ext>
            </a:extLst>
          </p:cNvPr>
          <p:cNvPicPr>
            <a:picLocks noChangeAspect="1"/>
          </p:cNvPicPr>
          <p:nvPr/>
        </p:nvPicPr>
        <p:blipFill>
          <a:blip r:embed="rId7"/>
          <a:stretch>
            <a:fillRect/>
          </a:stretch>
        </p:blipFill>
        <p:spPr>
          <a:xfrm>
            <a:off x="9662861" y="2948944"/>
            <a:ext cx="2766059" cy="2766059"/>
          </a:xfrm>
          <a:prstGeom prst="rect">
            <a:avLst/>
          </a:prstGeom>
        </p:spPr>
      </p:pic>
      <p:grpSp>
        <p:nvGrpSpPr>
          <p:cNvPr id="26" name="Group 25">
            <a:extLst>
              <a:ext uri="{FF2B5EF4-FFF2-40B4-BE49-F238E27FC236}">
                <a16:creationId xmlns:a16="http://schemas.microsoft.com/office/drawing/2014/main" id="{175EDC9A-16D7-9F44-82D2-1D30A67A1AA8}"/>
              </a:ext>
            </a:extLst>
          </p:cNvPr>
          <p:cNvGrpSpPr/>
          <p:nvPr/>
        </p:nvGrpSpPr>
        <p:grpSpPr>
          <a:xfrm>
            <a:off x="395500" y="5352169"/>
            <a:ext cx="1931432" cy="1605875"/>
            <a:chOff x="338222" y="1106501"/>
            <a:chExt cx="1358038" cy="1129131"/>
          </a:xfrm>
        </p:grpSpPr>
        <p:cxnSp>
          <p:nvCxnSpPr>
            <p:cNvPr id="22" name="Straight Connector 21">
              <a:extLst>
                <a:ext uri="{FF2B5EF4-FFF2-40B4-BE49-F238E27FC236}">
                  <a16:creationId xmlns:a16="http://schemas.microsoft.com/office/drawing/2014/main" id="{60A59D16-02BC-464B-85BF-AA1BF0EF64E9}"/>
                </a:ext>
              </a:extLst>
            </p:cNvPr>
            <p:cNvCxnSpPr>
              <a:cxnSpLocks/>
            </p:cNvCxnSpPr>
            <p:nvPr/>
          </p:nvCxnSpPr>
          <p:spPr>
            <a:xfrm>
              <a:off x="1032434" y="1106501"/>
              <a:ext cx="0" cy="407254"/>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8F5612-945D-1648-9B6B-6C16ADB7A017}"/>
                </a:ext>
              </a:extLst>
            </p:cNvPr>
            <p:cNvSpPr txBox="1"/>
            <p:nvPr/>
          </p:nvSpPr>
          <p:spPr>
            <a:xfrm>
              <a:off x="338222" y="1586010"/>
              <a:ext cx="1358038" cy="649622"/>
            </a:xfrm>
            <a:prstGeom prst="rect">
              <a:avLst/>
            </a:prstGeom>
            <a:solidFill>
              <a:srgbClr val="830001">
                <a:alpha val="50000"/>
              </a:srgbClr>
            </a:solidFill>
            <a:effectLst>
              <a:outerShdw blurRad="50800" dist="38100" dir="5400000" algn="t" rotWithShape="0">
                <a:prstClr val="black">
                  <a:alpha val="40000"/>
                </a:prstClr>
              </a:outerShdw>
              <a:softEdge rad="31750"/>
            </a:effectLst>
          </p:spPr>
          <p:txBody>
            <a:bodyPr wrap="square" rtlCol="0">
              <a:spAutoFit/>
            </a:bodyPr>
            <a:lstStyle/>
            <a:p>
              <a:pPr defTabSz="1300326" hangingPunct="1">
                <a:defRPr/>
              </a:pPr>
              <a:r>
                <a:rPr lang="en-US" sz="3413" b="1" kern="1200">
                  <a:solidFill>
                    <a:prstClr val="white"/>
                  </a:solidFill>
                  <a:latin typeface="Engravers MT" panose="02090707080505020304" pitchFamily="18" charset="77"/>
                  <a:ea typeface="+mn-ea"/>
                  <a:cs typeface="Phosphate Solid" panose="02000506050000020004" pitchFamily="2" charset="77"/>
                  <a:sym typeface="Helvetica"/>
                </a:rPr>
                <a:t>=20 </a:t>
              </a:r>
            </a:p>
            <a:p>
              <a:pPr defTabSz="1300326" hangingPunct="1">
                <a:defRPr/>
              </a:pPr>
              <a:r>
                <a:rPr lang="en-US" sz="1991" kern="1200">
                  <a:solidFill>
                    <a:prstClr val="white">
                      <a:lumMod val="85000"/>
                    </a:prstClr>
                  </a:solidFill>
                  <a:latin typeface="Helvetica Light" panose="020B0403020202020204" pitchFamily="34" charset="0"/>
                  <a:ea typeface="+mn-ea"/>
                  <a:cs typeface="+mn-cs"/>
                  <a:sym typeface="Helvetica"/>
                </a:rPr>
                <a:t>CIGARETTES</a:t>
              </a:r>
            </a:p>
          </p:txBody>
        </p:sp>
      </p:grpSp>
      <p:cxnSp>
        <p:nvCxnSpPr>
          <p:cNvPr id="28" name="Straight Connector 27">
            <a:extLst>
              <a:ext uri="{FF2B5EF4-FFF2-40B4-BE49-F238E27FC236}">
                <a16:creationId xmlns:a16="http://schemas.microsoft.com/office/drawing/2014/main" id="{A4C2C028-96B8-A041-A9EC-EBCC1A55C5B5}"/>
              </a:ext>
            </a:extLst>
          </p:cNvPr>
          <p:cNvCxnSpPr>
            <a:cxnSpLocks/>
          </p:cNvCxnSpPr>
          <p:nvPr/>
        </p:nvCxnSpPr>
        <p:spPr>
          <a:xfrm>
            <a:off x="4217426" y="5315075"/>
            <a:ext cx="0" cy="579206"/>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102E907-B071-784A-B308-C907EA28819C}"/>
              </a:ext>
            </a:extLst>
          </p:cNvPr>
          <p:cNvSpPr txBox="1"/>
          <p:nvPr/>
        </p:nvSpPr>
        <p:spPr>
          <a:xfrm>
            <a:off x="3264585" y="6037894"/>
            <a:ext cx="1927323" cy="923907"/>
          </a:xfrm>
          <a:prstGeom prst="rect">
            <a:avLst/>
          </a:prstGeom>
          <a:solidFill>
            <a:srgbClr val="830001">
              <a:alpha val="50000"/>
            </a:srgbClr>
          </a:solidFill>
          <a:effectLst>
            <a:softEdge rad="31750"/>
          </a:effectLst>
        </p:spPr>
        <p:txBody>
          <a:bodyPr wrap="square" rtlCol="0">
            <a:spAutoFit/>
          </a:bodyPr>
          <a:lstStyle/>
          <a:p>
            <a:pPr defTabSz="1300326" hangingPunct="1">
              <a:defRPr/>
            </a:pPr>
            <a:r>
              <a:rPr lang="en-US" sz="3413" b="1" kern="1200">
                <a:solidFill>
                  <a:prstClr val="white"/>
                </a:solidFill>
                <a:latin typeface="Engravers MT" panose="02090707080505020304" pitchFamily="18" charset="77"/>
                <a:ea typeface="+mn-ea"/>
                <a:cs typeface="+mn-cs"/>
                <a:sym typeface="Helvetica"/>
              </a:rPr>
              <a:t>≈41 </a:t>
            </a:r>
          </a:p>
          <a:p>
            <a:pPr defTabSz="1300326" hangingPunct="1">
              <a:defRPr/>
            </a:pPr>
            <a:r>
              <a:rPr lang="en-US" sz="1991" kern="1200">
                <a:solidFill>
                  <a:prstClr val="white">
                    <a:lumMod val="85000"/>
                  </a:prstClr>
                </a:solidFill>
                <a:latin typeface="Helvetica Light" panose="020B0403020202020204" pitchFamily="34" charset="0"/>
                <a:ea typeface="+mn-ea"/>
                <a:cs typeface="+mn-cs"/>
                <a:sym typeface="Helvetica"/>
              </a:rPr>
              <a:t>CIGARETTES</a:t>
            </a:r>
          </a:p>
        </p:txBody>
      </p:sp>
      <p:cxnSp>
        <p:nvCxnSpPr>
          <p:cNvPr id="33" name="Straight Connector 32">
            <a:extLst>
              <a:ext uri="{FF2B5EF4-FFF2-40B4-BE49-F238E27FC236}">
                <a16:creationId xmlns:a16="http://schemas.microsoft.com/office/drawing/2014/main" id="{708C6641-81D6-A349-A813-8262A706683D}"/>
              </a:ext>
            </a:extLst>
          </p:cNvPr>
          <p:cNvCxnSpPr>
            <a:cxnSpLocks/>
          </p:cNvCxnSpPr>
          <p:nvPr/>
        </p:nvCxnSpPr>
        <p:spPr>
          <a:xfrm>
            <a:off x="7413308" y="5315075"/>
            <a:ext cx="0" cy="579206"/>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E40661E-1C34-FE42-ACA9-26BB7EF6E4A3}"/>
              </a:ext>
            </a:extLst>
          </p:cNvPr>
          <p:cNvSpPr txBox="1"/>
          <p:nvPr/>
        </p:nvSpPr>
        <p:spPr>
          <a:xfrm>
            <a:off x="6516796" y="6025539"/>
            <a:ext cx="1813463" cy="923907"/>
          </a:xfrm>
          <a:prstGeom prst="rect">
            <a:avLst/>
          </a:prstGeom>
          <a:solidFill>
            <a:srgbClr val="830001">
              <a:alpha val="50000"/>
            </a:srgbClr>
          </a:solidFill>
          <a:effectLst>
            <a:softEdge rad="31750"/>
          </a:effectLst>
        </p:spPr>
        <p:txBody>
          <a:bodyPr wrap="square" rtlCol="0">
            <a:spAutoFit/>
          </a:bodyPr>
          <a:lstStyle/>
          <a:p>
            <a:pPr defTabSz="1300326" hangingPunct="1">
              <a:defRPr/>
            </a:pPr>
            <a:r>
              <a:rPr lang="en-US" sz="3413" b="1" kern="1200" dirty="0">
                <a:solidFill>
                  <a:prstClr val="white"/>
                </a:solidFill>
                <a:latin typeface="Engravers MT" panose="02090707080505020304" pitchFamily="18" charset="77"/>
                <a:ea typeface="+mn-ea"/>
                <a:cs typeface="+mn-cs"/>
                <a:sym typeface="Helvetica"/>
              </a:rPr>
              <a:t>≈50</a:t>
            </a:r>
          </a:p>
          <a:p>
            <a:pPr defTabSz="1300326" hangingPunct="1">
              <a:defRPr/>
            </a:pPr>
            <a:r>
              <a:rPr lang="en-US" sz="1991" kern="1200" dirty="0">
                <a:solidFill>
                  <a:prstClr val="white">
                    <a:lumMod val="85000"/>
                  </a:prstClr>
                </a:solidFill>
                <a:latin typeface="Helvetica Light" panose="020B0403020202020204" pitchFamily="34" charset="0"/>
                <a:ea typeface="+mn-ea"/>
                <a:cs typeface="+mn-cs"/>
                <a:sym typeface="Helvetica"/>
              </a:rPr>
              <a:t>CIGARETTES</a:t>
            </a:r>
          </a:p>
        </p:txBody>
      </p:sp>
      <p:cxnSp>
        <p:nvCxnSpPr>
          <p:cNvPr id="36" name="Straight Connector 35">
            <a:extLst>
              <a:ext uri="{FF2B5EF4-FFF2-40B4-BE49-F238E27FC236}">
                <a16:creationId xmlns:a16="http://schemas.microsoft.com/office/drawing/2014/main" id="{ACCF3032-902C-3C46-8177-E6D05777620D}"/>
              </a:ext>
            </a:extLst>
          </p:cNvPr>
          <p:cNvCxnSpPr>
            <a:cxnSpLocks/>
          </p:cNvCxnSpPr>
          <p:nvPr/>
        </p:nvCxnSpPr>
        <p:spPr>
          <a:xfrm>
            <a:off x="11046316" y="5315075"/>
            <a:ext cx="0" cy="579206"/>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59D8523-BDC3-FA43-94C8-A6348FEEFFDB}"/>
              </a:ext>
            </a:extLst>
          </p:cNvPr>
          <p:cNvSpPr txBox="1"/>
          <p:nvPr/>
        </p:nvSpPr>
        <p:spPr>
          <a:xfrm>
            <a:off x="10146135" y="6012023"/>
            <a:ext cx="1799511" cy="923907"/>
          </a:xfrm>
          <a:prstGeom prst="rect">
            <a:avLst/>
          </a:prstGeom>
          <a:solidFill>
            <a:srgbClr val="830001">
              <a:alpha val="50000"/>
            </a:srgbClr>
          </a:solidFill>
          <a:effectLst>
            <a:softEdge rad="31750"/>
          </a:effectLst>
        </p:spPr>
        <p:txBody>
          <a:bodyPr wrap="square" rtlCol="0">
            <a:spAutoFit/>
          </a:bodyPr>
          <a:lstStyle/>
          <a:p>
            <a:pPr defTabSz="1300326" hangingPunct="1">
              <a:defRPr/>
            </a:pPr>
            <a:r>
              <a:rPr lang="en-US" sz="3413" b="1" kern="1200">
                <a:solidFill>
                  <a:prstClr val="white"/>
                </a:solidFill>
                <a:latin typeface="Engravers MT" panose="02090707080505020304" pitchFamily="18" charset="77"/>
                <a:ea typeface="+mn-ea"/>
                <a:cs typeface="+mn-cs"/>
                <a:sym typeface="Helvetica"/>
              </a:rPr>
              <a:t>≈90 </a:t>
            </a:r>
          </a:p>
          <a:p>
            <a:pPr defTabSz="1300326" hangingPunct="1">
              <a:defRPr/>
            </a:pPr>
            <a:r>
              <a:rPr lang="en-US" sz="1991" kern="1200">
                <a:solidFill>
                  <a:prstClr val="white">
                    <a:lumMod val="85000"/>
                  </a:prstClr>
                </a:solidFill>
                <a:latin typeface="Helvetica Light" panose="020B0403020202020204" pitchFamily="34" charset="0"/>
                <a:ea typeface="+mn-ea"/>
                <a:cs typeface="+mn-cs"/>
                <a:sym typeface="Helvetica"/>
              </a:rPr>
              <a:t>CIGARETTES</a:t>
            </a:r>
          </a:p>
        </p:txBody>
      </p:sp>
      <p:cxnSp>
        <p:nvCxnSpPr>
          <p:cNvPr id="38" name="Straight Connector 37">
            <a:extLst>
              <a:ext uri="{FF2B5EF4-FFF2-40B4-BE49-F238E27FC236}">
                <a16:creationId xmlns:a16="http://schemas.microsoft.com/office/drawing/2014/main" id="{3305487B-5AB4-534C-BCFA-C63291308388}"/>
              </a:ext>
            </a:extLst>
          </p:cNvPr>
          <p:cNvCxnSpPr>
            <a:cxnSpLocks/>
          </p:cNvCxnSpPr>
          <p:nvPr/>
        </p:nvCxnSpPr>
        <p:spPr>
          <a:xfrm>
            <a:off x="1402650" y="2816963"/>
            <a:ext cx="0" cy="579206"/>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D4DCFC67-4FB6-254A-8E8C-6DC052AA6F4F}"/>
              </a:ext>
            </a:extLst>
          </p:cNvPr>
          <p:cNvSpPr/>
          <p:nvPr/>
        </p:nvSpPr>
        <p:spPr>
          <a:xfrm>
            <a:off x="234650" y="1974508"/>
            <a:ext cx="2501006" cy="661400"/>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1300326" hangingPunct="1">
              <a:defRPr/>
            </a:pPr>
            <a:r>
              <a:rPr lang="en-US" sz="1991" b="1" kern="1200">
                <a:solidFill>
                  <a:srgbClr val="830001"/>
                </a:solidFill>
                <a:latin typeface="Helvetica Light" panose="020B0403020202020204" pitchFamily="34" charset="0"/>
                <a:ea typeface="+mn-ea"/>
                <a:cs typeface="+mn-cs"/>
                <a:sym typeface="Helvetica"/>
              </a:rPr>
              <a:t>1 Pack of Cigarettes</a:t>
            </a:r>
          </a:p>
          <a:p>
            <a:pPr defTabSz="1300326" hangingPunct="1">
              <a:defRPr/>
            </a:pPr>
            <a:r>
              <a:rPr lang="en-US" sz="1707" b="1" kern="1200">
                <a:solidFill>
                  <a:srgbClr val="830001"/>
                </a:solidFill>
                <a:latin typeface="Helvetica Light" panose="020B0403020202020204" pitchFamily="34" charset="0"/>
                <a:ea typeface="+mn-ea"/>
                <a:cs typeface="+mn-cs"/>
                <a:sym typeface="Helvetica"/>
              </a:rPr>
              <a:t>≈20 mg of nicotine</a:t>
            </a:r>
          </a:p>
        </p:txBody>
      </p:sp>
      <p:cxnSp>
        <p:nvCxnSpPr>
          <p:cNvPr id="42" name="Straight Connector 41">
            <a:extLst>
              <a:ext uri="{FF2B5EF4-FFF2-40B4-BE49-F238E27FC236}">
                <a16:creationId xmlns:a16="http://schemas.microsoft.com/office/drawing/2014/main" id="{A995A187-5101-8344-A81A-6BEB940DF6EF}"/>
              </a:ext>
            </a:extLst>
          </p:cNvPr>
          <p:cNvCxnSpPr>
            <a:cxnSpLocks/>
          </p:cNvCxnSpPr>
          <p:nvPr/>
        </p:nvCxnSpPr>
        <p:spPr>
          <a:xfrm>
            <a:off x="4228242" y="2816963"/>
            <a:ext cx="0" cy="579206"/>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AE0F03A-3CAA-0C44-B430-5D491C3EA014}"/>
              </a:ext>
            </a:extLst>
          </p:cNvPr>
          <p:cNvSpPr/>
          <p:nvPr/>
        </p:nvSpPr>
        <p:spPr>
          <a:xfrm>
            <a:off x="3192648" y="1978706"/>
            <a:ext cx="2185214" cy="661400"/>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1300326" hangingPunct="1">
              <a:defRPr/>
            </a:pPr>
            <a:r>
              <a:rPr lang="en-US" sz="1991" b="1" kern="1200">
                <a:solidFill>
                  <a:srgbClr val="830001"/>
                </a:solidFill>
                <a:latin typeface="Helvetica Light" panose="020B0403020202020204" pitchFamily="34" charset="0"/>
                <a:ea typeface="+mn-ea"/>
                <a:cs typeface="+mn-cs"/>
                <a:sym typeface="Helvetica"/>
              </a:rPr>
              <a:t>1 JUUL pod</a:t>
            </a:r>
            <a:endParaRPr lang="en-US" sz="1707" b="1" kern="1200">
              <a:solidFill>
                <a:srgbClr val="830001"/>
              </a:solidFill>
              <a:latin typeface="Helvetica Light" panose="020B0403020202020204" pitchFamily="34" charset="0"/>
              <a:ea typeface="+mn-ea"/>
              <a:cs typeface="+mn-cs"/>
              <a:sym typeface="Helvetica"/>
            </a:endParaRPr>
          </a:p>
          <a:p>
            <a:pPr defTabSz="1300326" hangingPunct="1">
              <a:defRPr/>
            </a:pPr>
            <a:r>
              <a:rPr lang="en-US" sz="1707" b="1" kern="1200">
                <a:solidFill>
                  <a:srgbClr val="830001"/>
                </a:solidFill>
                <a:latin typeface="Helvetica Light" panose="020B0403020202020204" pitchFamily="34" charset="0"/>
                <a:ea typeface="+mn-ea"/>
                <a:cs typeface="+mn-cs"/>
                <a:sym typeface="Helvetica"/>
              </a:rPr>
              <a:t>≈41.3 mg of nicotine</a:t>
            </a:r>
          </a:p>
        </p:txBody>
      </p:sp>
      <p:cxnSp>
        <p:nvCxnSpPr>
          <p:cNvPr id="45" name="Straight Connector 44">
            <a:extLst>
              <a:ext uri="{FF2B5EF4-FFF2-40B4-BE49-F238E27FC236}">
                <a16:creationId xmlns:a16="http://schemas.microsoft.com/office/drawing/2014/main" id="{3BA28E30-F1D0-604C-9556-81DDAF2470E2}"/>
              </a:ext>
            </a:extLst>
          </p:cNvPr>
          <p:cNvCxnSpPr>
            <a:cxnSpLocks/>
          </p:cNvCxnSpPr>
          <p:nvPr/>
        </p:nvCxnSpPr>
        <p:spPr>
          <a:xfrm>
            <a:off x="7369269" y="2816963"/>
            <a:ext cx="0" cy="579206"/>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5EC3856-48AB-3047-902B-1B060BFE8F85}"/>
              </a:ext>
            </a:extLst>
          </p:cNvPr>
          <p:cNvSpPr/>
          <p:nvPr/>
        </p:nvSpPr>
        <p:spPr>
          <a:xfrm>
            <a:off x="6368034" y="1981922"/>
            <a:ext cx="2002471" cy="661400"/>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1300326" hangingPunct="1">
              <a:defRPr/>
            </a:pPr>
            <a:r>
              <a:rPr lang="en-US" sz="1991" b="1" kern="1200" dirty="0">
                <a:solidFill>
                  <a:srgbClr val="830001"/>
                </a:solidFill>
                <a:latin typeface="Helvetica Light" panose="020B0403020202020204" pitchFamily="34" charset="0"/>
                <a:ea typeface="+mn-ea"/>
                <a:cs typeface="+mn-cs"/>
                <a:sym typeface="Helvetica"/>
              </a:rPr>
              <a:t>1 Puff bar</a:t>
            </a:r>
          </a:p>
          <a:p>
            <a:pPr defTabSz="1300326" hangingPunct="1">
              <a:defRPr/>
            </a:pPr>
            <a:r>
              <a:rPr lang="en-US" sz="1707" b="1" kern="1200" dirty="0">
                <a:solidFill>
                  <a:srgbClr val="830001"/>
                </a:solidFill>
                <a:latin typeface="Helvetica Light" panose="020B0403020202020204" pitchFamily="34" charset="0"/>
                <a:ea typeface="+mn-ea"/>
                <a:cs typeface="+mn-cs"/>
                <a:sym typeface="Helvetica"/>
              </a:rPr>
              <a:t>≈50 mg of nicotine</a:t>
            </a:r>
          </a:p>
        </p:txBody>
      </p:sp>
      <p:cxnSp>
        <p:nvCxnSpPr>
          <p:cNvPr id="48" name="Straight Connector 47">
            <a:extLst>
              <a:ext uri="{FF2B5EF4-FFF2-40B4-BE49-F238E27FC236}">
                <a16:creationId xmlns:a16="http://schemas.microsoft.com/office/drawing/2014/main" id="{79C6F961-B4F8-7848-B402-1A829BE57D89}"/>
              </a:ext>
            </a:extLst>
          </p:cNvPr>
          <p:cNvCxnSpPr>
            <a:cxnSpLocks/>
          </p:cNvCxnSpPr>
          <p:nvPr/>
        </p:nvCxnSpPr>
        <p:spPr>
          <a:xfrm>
            <a:off x="11045888" y="2816964"/>
            <a:ext cx="0" cy="459637"/>
          </a:xfrm>
          <a:prstGeom prst="line">
            <a:avLst/>
          </a:prstGeom>
          <a:ln w="19050">
            <a:solidFill>
              <a:srgbClr val="830001"/>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4AF3A1F5-503A-A64D-AE15-52964F7C62DA}"/>
              </a:ext>
            </a:extLst>
          </p:cNvPr>
          <p:cNvSpPr/>
          <p:nvPr/>
        </p:nvSpPr>
        <p:spPr>
          <a:xfrm>
            <a:off x="10007600" y="1969960"/>
            <a:ext cx="2002471" cy="661400"/>
          </a:xfrm>
          <a:prstGeom prst="rect">
            <a:avLst/>
          </a:prstGeom>
          <a:solidFill>
            <a:schemeClr val="bg1">
              <a:alpha val="74000"/>
            </a:schemeClr>
          </a:solidFill>
          <a:effectLst>
            <a:outerShdw blurRad="50800" dist="38100" dir="5400000" algn="t" rotWithShape="0">
              <a:prstClr val="black">
                <a:alpha val="40000"/>
              </a:prstClr>
            </a:outerShdw>
            <a:softEdge rad="31750"/>
          </a:effectLst>
        </p:spPr>
        <p:txBody>
          <a:bodyPr wrap="none">
            <a:spAutoFit/>
          </a:bodyPr>
          <a:lstStyle/>
          <a:p>
            <a:pPr defTabSz="1300326" hangingPunct="1">
              <a:defRPr/>
            </a:pPr>
            <a:r>
              <a:rPr lang="en-US" sz="1991" b="1" kern="1200">
                <a:solidFill>
                  <a:srgbClr val="830001"/>
                </a:solidFill>
                <a:latin typeface="Helvetica Light" panose="020B0403020202020204" pitchFamily="34" charset="0"/>
                <a:ea typeface="+mn-ea"/>
                <a:cs typeface="+mn-cs"/>
                <a:sym typeface="Helvetica"/>
              </a:rPr>
              <a:t>1 Suorin pod</a:t>
            </a:r>
          </a:p>
          <a:p>
            <a:pPr defTabSz="1300326" hangingPunct="1">
              <a:defRPr/>
            </a:pPr>
            <a:r>
              <a:rPr lang="en-US" sz="1707" b="1" kern="1200">
                <a:solidFill>
                  <a:srgbClr val="830001"/>
                </a:solidFill>
                <a:latin typeface="Helvetica Light" panose="020B0403020202020204" pitchFamily="34" charset="0"/>
                <a:ea typeface="+mn-ea"/>
                <a:cs typeface="+mn-cs"/>
                <a:sym typeface="Helvetica"/>
              </a:rPr>
              <a:t>≈90 mg of nicotine</a:t>
            </a:r>
          </a:p>
        </p:txBody>
      </p:sp>
      <p:sp>
        <p:nvSpPr>
          <p:cNvPr id="284" name="TextBox 283">
            <a:extLst>
              <a:ext uri="{FF2B5EF4-FFF2-40B4-BE49-F238E27FC236}">
                <a16:creationId xmlns:a16="http://schemas.microsoft.com/office/drawing/2014/main" id="{D57FDE2E-DBA4-B44B-89F2-869526715E7A}"/>
              </a:ext>
            </a:extLst>
          </p:cNvPr>
          <p:cNvSpPr txBox="1"/>
          <p:nvPr/>
        </p:nvSpPr>
        <p:spPr>
          <a:xfrm>
            <a:off x="7824740" y="12862731"/>
            <a:ext cx="184731" cy="486287"/>
          </a:xfrm>
          <a:prstGeom prst="rect">
            <a:avLst/>
          </a:prstGeom>
          <a:noFill/>
        </p:spPr>
        <p:txBody>
          <a:bodyPr wrap="none" rtlCol="0">
            <a:spAutoFit/>
          </a:bodyPr>
          <a:lstStyle/>
          <a:p>
            <a:pPr algn="l" defTabSz="1300326" hangingPunct="1">
              <a:defRPr/>
            </a:pPr>
            <a:endParaRPr lang="en-US" sz="2560" kern="1200">
              <a:solidFill>
                <a:prstClr val="black"/>
              </a:solidFill>
              <a:latin typeface="Calibri" panose="020F0502020204030204"/>
              <a:ea typeface="+mn-ea"/>
              <a:cs typeface="+mn-cs"/>
              <a:sym typeface="Helvetica"/>
            </a:endParaRPr>
          </a:p>
        </p:txBody>
      </p:sp>
      <p:pic>
        <p:nvPicPr>
          <p:cNvPr id="286" name="Picture 7" descr="A picture containing indoor, filled&#10;&#10;Description generated with high confidence">
            <a:extLst>
              <a:ext uri="{FF2B5EF4-FFF2-40B4-BE49-F238E27FC236}">
                <a16:creationId xmlns:a16="http://schemas.microsoft.com/office/drawing/2014/main" id="{F99A3109-5116-6B4C-94AF-B4D3CB73098B}"/>
              </a:ext>
            </a:extLst>
          </p:cNvPr>
          <p:cNvPicPr>
            <a:picLocks noChangeAspect="1"/>
          </p:cNvPicPr>
          <p:nvPr/>
        </p:nvPicPr>
        <p:blipFill>
          <a:blip r:embed="rId8"/>
          <a:stretch>
            <a:fillRect/>
          </a:stretch>
        </p:blipFill>
        <p:spPr>
          <a:xfrm rot="360000">
            <a:off x="682418" y="8228984"/>
            <a:ext cx="1357596" cy="988966"/>
          </a:xfrm>
          <a:prstGeom prst="rect">
            <a:avLst/>
          </a:prstGeom>
        </p:spPr>
      </p:pic>
      <p:pic>
        <p:nvPicPr>
          <p:cNvPr id="290" name="Picture 5">
            <a:extLst>
              <a:ext uri="{FF2B5EF4-FFF2-40B4-BE49-F238E27FC236}">
                <a16:creationId xmlns:a16="http://schemas.microsoft.com/office/drawing/2014/main" id="{DA26C2B2-1DF6-114C-8482-7CA9D48431DB}"/>
              </a:ext>
            </a:extLst>
          </p:cNvPr>
          <p:cNvPicPr>
            <a:picLocks noChangeAspect="1"/>
          </p:cNvPicPr>
          <p:nvPr/>
        </p:nvPicPr>
        <p:blipFill>
          <a:blip r:embed="rId9"/>
          <a:stretch>
            <a:fillRect/>
          </a:stretch>
        </p:blipFill>
        <p:spPr>
          <a:xfrm rot="18555341">
            <a:off x="1387258" y="8266060"/>
            <a:ext cx="498139" cy="196592"/>
          </a:xfrm>
          <a:prstGeom prst="rect">
            <a:avLst/>
          </a:prstGeom>
        </p:spPr>
      </p:pic>
      <p:pic>
        <p:nvPicPr>
          <p:cNvPr id="291" name="Picture 10">
            <a:extLst>
              <a:ext uri="{FF2B5EF4-FFF2-40B4-BE49-F238E27FC236}">
                <a16:creationId xmlns:a16="http://schemas.microsoft.com/office/drawing/2014/main" id="{31FE03DE-09E7-1D44-AD45-94B5951C40DB}"/>
              </a:ext>
            </a:extLst>
          </p:cNvPr>
          <p:cNvPicPr>
            <a:picLocks noChangeAspect="1"/>
          </p:cNvPicPr>
          <p:nvPr/>
        </p:nvPicPr>
        <p:blipFill>
          <a:blip r:embed="rId10"/>
          <a:stretch>
            <a:fillRect/>
          </a:stretch>
        </p:blipFill>
        <p:spPr>
          <a:xfrm>
            <a:off x="1328059" y="8042844"/>
            <a:ext cx="338146" cy="553330"/>
          </a:xfrm>
          <a:prstGeom prst="rect">
            <a:avLst/>
          </a:prstGeom>
        </p:spPr>
      </p:pic>
      <p:pic>
        <p:nvPicPr>
          <p:cNvPr id="292" name="Picture 12">
            <a:extLst>
              <a:ext uri="{FF2B5EF4-FFF2-40B4-BE49-F238E27FC236}">
                <a16:creationId xmlns:a16="http://schemas.microsoft.com/office/drawing/2014/main" id="{EF8E47AA-3DD6-7F4E-A136-952A94C5F294}"/>
              </a:ext>
            </a:extLst>
          </p:cNvPr>
          <p:cNvPicPr>
            <a:picLocks noChangeAspect="1"/>
          </p:cNvPicPr>
          <p:nvPr/>
        </p:nvPicPr>
        <p:blipFill>
          <a:blip r:embed="rId10"/>
          <a:stretch>
            <a:fillRect/>
          </a:stretch>
        </p:blipFill>
        <p:spPr>
          <a:xfrm rot="20643935">
            <a:off x="1016592" y="8039688"/>
            <a:ext cx="338146" cy="553330"/>
          </a:xfrm>
          <a:prstGeom prst="rect">
            <a:avLst/>
          </a:prstGeom>
        </p:spPr>
      </p:pic>
      <p:pic>
        <p:nvPicPr>
          <p:cNvPr id="293" name="Picture 14">
            <a:extLst>
              <a:ext uri="{FF2B5EF4-FFF2-40B4-BE49-F238E27FC236}">
                <a16:creationId xmlns:a16="http://schemas.microsoft.com/office/drawing/2014/main" id="{65FCD0C2-5C01-524C-8C23-0DD29A87E832}"/>
              </a:ext>
            </a:extLst>
          </p:cNvPr>
          <p:cNvPicPr>
            <a:picLocks noChangeAspect="1"/>
          </p:cNvPicPr>
          <p:nvPr/>
        </p:nvPicPr>
        <p:blipFill>
          <a:blip r:embed="rId10"/>
          <a:stretch>
            <a:fillRect/>
          </a:stretch>
        </p:blipFill>
        <p:spPr>
          <a:xfrm rot="19809115">
            <a:off x="949994" y="8050093"/>
            <a:ext cx="338146" cy="553330"/>
          </a:xfrm>
          <a:prstGeom prst="rect">
            <a:avLst/>
          </a:prstGeom>
        </p:spPr>
      </p:pic>
      <p:pic>
        <p:nvPicPr>
          <p:cNvPr id="294" name="Picture 22">
            <a:extLst>
              <a:ext uri="{FF2B5EF4-FFF2-40B4-BE49-F238E27FC236}">
                <a16:creationId xmlns:a16="http://schemas.microsoft.com/office/drawing/2014/main" id="{04D44CB8-F746-854D-AFD7-7562E8D2A654}"/>
              </a:ext>
            </a:extLst>
          </p:cNvPr>
          <p:cNvPicPr>
            <a:picLocks noChangeAspect="1"/>
          </p:cNvPicPr>
          <p:nvPr/>
        </p:nvPicPr>
        <p:blipFill>
          <a:blip r:embed="rId10"/>
          <a:stretch>
            <a:fillRect/>
          </a:stretch>
        </p:blipFill>
        <p:spPr>
          <a:xfrm rot="18815602">
            <a:off x="804974" y="8106207"/>
            <a:ext cx="338146" cy="553330"/>
          </a:xfrm>
          <a:prstGeom prst="rect">
            <a:avLst/>
          </a:prstGeom>
        </p:spPr>
      </p:pic>
      <p:pic>
        <p:nvPicPr>
          <p:cNvPr id="295" name="Picture 24">
            <a:extLst>
              <a:ext uri="{FF2B5EF4-FFF2-40B4-BE49-F238E27FC236}">
                <a16:creationId xmlns:a16="http://schemas.microsoft.com/office/drawing/2014/main" id="{23CBCB6D-5D87-A84C-A4A3-13BF329642F9}"/>
              </a:ext>
            </a:extLst>
          </p:cNvPr>
          <p:cNvPicPr>
            <a:picLocks noChangeAspect="1"/>
          </p:cNvPicPr>
          <p:nvPr/>
        </p:nvPicPr>
        <p:blipFill>
          <a:blip r:embed="rId10"/>
          <a:stretch>
            <a:fillRect/>
          </a:stretch>
        </p:blipFill>
        <p:spPr>
          <a:xfrm rot="529808">
            <a:off x="1437543" y="8064195"/>
            <a:ext cx="338146" cy="553330"/>
          </a:xfrm>
          <a:prstGeom prst="rect">
            <a:avLst/>
          </a:prstGeom>
        </p:spPr>
      </p:pic>
      <p:pic>
        <p:nvPicPr>
          <p:cNvPr id="296" name="Picture 26">
            <a:extLst>
              <a:ext uri="{FF2B5EF4-FFF2-40B4-BE49-F238E27FC236}">
                <a16:creationId xmlns:a16="http://schemas.microsoft.com/office/drawing/2014/main" id="{2B353D27-D3C9-8F4D-9014-14B7AC00AAF2}"/>
              </a:ext>
            </a:extLst>
          </p:cNvPr>
          <p:cNvPicPr>
            <a:picLocks noChangeAspect="1"/>
          </p:cNvPicPr>
          <p:nvPr/>
        </p:nvPicPr>
        <p:blipFill>
          <a:blip r:embed="rId10"/>
          <a:stretch>
            <a:fillRect/>
          </a:stretch>
        </p:blipFill>
        <p:spPr>
          <a:xfrm rot="19206177">
            <a:off x="920592" y="8084702"/>
            <a:ext cx="338146" cy="553330"/>
          </a:xfrm>
          <a:prstGeom prst="rect">
            <a:avLst/>
          </a:prstGeom>
        </p:spPr>
      </p:pic>
      <p:pic>
        <p:nvPicPr>
          <p:cNvPr id="297" name="Picture 32">
            <a:extLst>
              <a:ext uri="{FF2B5EF4-FFF2-40B4-BE49-F238E27FC236}">
                <a16:creationId xmlns:a16="http://schemas.microsoft.com/office/drawing/2014/main" id="{519E3CE8-099A-404E-996A-94C0C28F9A43}"/>
              </a:ext>
            </a:extLst>
          </p:cNvPr>
          <p:cNvPicPr>
            <a:picLocks noChangeAspect="1"/>
          </p:cNvPicPr>
          <p:nvPr/>
        </p:nvPicPr>
        <p:blipFill>
          <a:blip r:embed="rId10"/>
          <a:stretch>
            <a:fillRect/>
          </a:stretch>
        </p:blipFill>
        <p:spPr>
          <a:xfrm>
            <a:off x="1178852" y="8040968"/>
            <a:ext cx="338146" cy="553330"/>
          </a:xfrm>
          <a:prstGeom prst="rect">
            <a:avLst/>
          </a:prstGeom>
        </p:spPr>
      </p:pic>
      <p:pic>
        <p:nvPicPr>
          <p:cNvPr id="298" name="Picture 34">
            <a:extLst>
              <a:ext uri="{FF2B5EF4-FFF2-40B4-BE49-F238E27FC236}">
                <a16:creationId xmlns:a16="http://schemas.microsoft.com/office/drawing/2014/main" id="{B07D5CB0-579A-1948-B116-84C341EE4755}"/>
              </a:ext>
            </a:extLst>
          </p:cNvPr>
          <p:cNvPicPr>
            <a:picLocks noChangeAspect="1"/>
          </p:cNvPicPr>
          <p:nvPr/>
        </p:nvPicPr>
        <p:blipFill>
          <a:blip r:embed="rId10"/>
          <a:stretch>
            <a:fillRect/>
          </a:stretch>
        </p:blipFill>
        <p:spPr>
          <a:xfrm rot="19065275">
            <a:off x="742527" y="8159222"/>
            <a:ext cx="338146" cy="553330"/>
          </a:xfrm>
          <a:prstGeom prst="rect">
            <a:avLst/>
          </a:prstGeom>
        </p:spPr>
      </p:pic>
      <p:pic>
        <p:nvPicPr>
          <p:cNvPr id="299" name="Picture 36">
            <a:extLst>
              <a:ext uri="{FF2B5EF4-FFF2-40B4-BE49-F238E27FC236}">
                <a16:creationId xmlns:a16="http://schemas.microsoft.com/office/drawing/2014/main" id="{0D0E9354-71FC-4B43-AA7E-D8755D779358}"/>
              </a:ext>
            </a:extLst>
          </p:cNvPr>
          <p:cNvPicPr>
            <a:picLocks noChangeAspect="1"/>
          </p:cNvPicPr>
          <p:nvPr/>
        </p:nvPicPr>
        <p:blipFill>
          <a:blip r:embed="rId10"/>
          <a:stretch>
            <a:fillRect/>
          </a:stretch>
        </p:blipFill>
        <p:spPr>
          <a:xfrm rot="17140480">
            <a:off x="820482" y="8279031"/>
            <a:ext cx="338146" cy="553330"/>
          </a:xfrm>
          <a:prstGeom prst="rect">
            <a:avLst/>
          </a:prstGeom>
        </p:spPr>
      </p:pic>
      <p:pic>
        <p:nvPicPr>
          <p:cNvPr id="300" name="Picture 38">
            <a:extLst>
              <a:ext uri="{FF2B5EF4-FFF2-40B4-BE49-F238E27FC236}">
                <a16:creationId xmlns:a16="http://schemas.microsoft.com/office/drawing/2014/main" id="{4CCB6E03-7FFF-D74F-81E6-19DDD5EE261D}"/>
              </a:ext>
            </a:extLst>
          </p:cNvPr>
          <p:cNvPicPr>
            <a:picLocks noChangeAspect="1"/>
          </p:cNvPicPr>
          <p:nvPr/>
        </p:nvPicPr>
        <p:blipFill>
          <a:blip r:embed="rId10"/>
          <a:stretch>
            <a:fillRect/>
          </a:stretch>
        </p:blipFill>
        <p:spPr>
          <a:xfrm rot="1069370">
            <a:off x="1541109" y="8104024"/>
            <a:ext cx="338146" cy="553330"/>
          </a:xfrm>
          <a:prstGeom prst="rect">
            <a:avLst/>
          </a:prstGeom>
        </p:spPr>
      </p:pic>
      <p:pic>
        <p:nvPicPr>
          <p:cNvPr id="301" name="Picture 40">
            <a:extLst>
              <a:ext uri="{FF2B5EF4-FFF2-40B4-BE49-F238E27FC236}">
                <a16:creationId xmlns:a16="http://schemas.microsoft.com/office/drawing/2014/main" id="{342EE0F2-F6D7-BA4A-BC5E-1B7661D3DCF9}"/>
              </a:ext>
            </a:extLst>
          </p:cNvPr>
          <p:cNvPicPr>
            <a:picLocks noChangeAspect="1"/>
          </p:cNvPicPr>
          <p:nvPr/>
        </p:nvPicPr>
        <p:blipFill>
          <a:blip r:embed="rId10"/>
          <a:stretch>
            <a:fillRect/>
          </a:stretch>
        </p:blipFill>
        <p:spPr>
          <a:xfrm rot="1968989">
            <a:off x="1710502" y="8176312"/>
            <a:ext cx="338145" cy="553328"/>
          </a:xfrm>
          <a:prstGeom prst="rect">
            <a:avLst/>
          </a:prstGeom>
        </p:spPr>
      </p:pic>
      <p:pic>
        <p:nvPicPr>
          <p:cNvPr id="302" name="Picture 42">
            <a:extLst>
              <a:ext uri="{FF2B5EF4-FFF2-40B4-BE49-F238E27FC236}">
                <a16:creationId xmlns:a16="http://schemas.microsoft.com/office/drawing/2014/main" id="{14D6D2AD-C8F7-AD47-A8AD-5FFCAE10C480}"/>
              </a:ext>
            </a:extLst>
          </p:cNvPr>
          <p:cNvPicPr>
            <a:picLocks noChangeAspect="1"/>
          </p:cNvPicPr>
          <p:nvPr/>
        </p:nvPicPr>
        <p:blipFill>
          <a:blip r:embed="rId10"/>
          <a:stretch>
            <a:fillRect/>
          </a:stretch>
        </p:blipFill>
        <p:spPr>
          <a:xfrm>
            <a:off x="1261729" y="7939848"/>
            <a:ext cx="338146" cy="553330"/>
          </a:xfrm>
          <a:prstGeom prst="rect">
            <a:avLst/>
          </a:prstGeom>
        </p:spPr>
      </p:pic>
      <p:pic>
        <p:nvPicPr>
          <p:cNvPr id="303" name="Picture 44">
            <a:extLst>
              <a:ext uri="{FF2B5EF4-FFF2-40B4-BE49-F238E27FC236}">
                <a16:creationId xmlns:a16="http://schemas.microsoft.com/office/drawing/2014/main" id="{8A953F38-7DDB-0442-B42B-3FD2F19C69BB}"/>
              </a:ext>
            </a:extLst>
          </p:cNvPr>
          <p:cNvPicPr>
            <a:picLocks noChangeAspect="1"/>
          </p:cNvPicPr>
          <p:nvPr/>
        </p:nvPicPr>
        <p:blipFill>
          <a:blip r:embed="rId10"/>
          <a:stretch>
            <a:fillRect/>
          </a:stretch>
        </p:blipFill>
        <p:spPr>
          <a:xfrm rot="3685526">
            <a:off x="1245190" y="8235948"/>
            <a:ext cx="338146" cy="553330"/>
          </a:xfrm>
          <a:prstGeom prst="rect">
            <a:avLst/>
          </a:prstGeom>
        </p:spPr>
      </p:pic>
      <p:pic>
        <p:nvPicPr>
          <p:cNvPr id="304" name="Picture 46">
            <a:extLst>
              <a:ext uri="{FF2B5EF4-FFF2-40B4-BE49-F238E27FC236}">
                <a16:creationId xmlns:a16="http://schemas.microsoft.com/office/drawing/2014/main" id="{3466DE35-4D9A-FC4A-A8DB-B91DCB11B92F}"/>
              </a:ext>
            </a:extLst>
          </p:cNvPr>
          <p:cNvPicPr>
            <a:picLocks noChangeAspect="1"/>
          </p:cNvPicPr>
          <p:nvPr/>
        </p:nvPicPr>
        <p:blipFill>
          <a:blip r:embed="rId10"/>
          <a:stretch>
            <a:fillRect/>
          </a:stretch>
        </p:blipFill>
        <p:spPr>
          <a:xfrm rot="20926105">
            <a:off x="1096356" y="8007259"/>
            <a:ext cx="338146" cy="553330"/>
          </a:xfrm>
          <a:prstGeom prst="rect">
            <a:avLst/>
          </a:prstGeom>
        </p:spPr>
      </p:pic>
      <p:pic>
        <p:nvPicPr>
          <p:cNvPr id="305" name="Picture 48">
            <a:extLst>
              <a:ext uri="{FF2B5EF4-FFF2-40B4-BE49-F238E27FC236}">
                <a16:creationId xmlns:a16="http://schemas.microsoft.com/office/drawing/2014/main" id="{F1DEEEB5-1096-7340-B036-342649700F53}"/>
              </a:ext>
            </a:extLst>
          </p:cNvPr>
          <p:cNvPicPr>
            <a:picLocks noChangeAspect="1"/>
          </p:cNvPicPr>
          <p:nvPr/>
        </p:nvPicPr>
        <p:blipFill>
          <a:blip r:embed="rId10"/>
          <a:stretch>
            <a:fillRect/>
          </a:stretch>
        </p:blipFill>
        <p:spPr>
          <a:xfrm rot="1570462">
            <a:off x="1596442" y="8082440"/>
            <a:ext cx="338146" cy="653608"/>
          </a:xfrm>
          <a:prstGeom prst="rect">
            <a:avLst/>
          </a:prstGeom>
        </p:spPr>
      </p:pic>
      <p:pic>
        <p:nvPicPr>
          <p:cNvPr id="306" name="Picture 50">
            <a:extLst>
              <a:ext uri="{FF2B5EF4-FFF2-40B4-BE49-F238E27FC236}">
                <a16:creationId xmlns:a16="http://schemas.microsoft.com/office/drawing/2014/main" id="{CE106003-2A60-F441-9FAB-FA8B9C614BAD}"/>
              </a:ext>
            </a:extLst>
          </p:cNvPr>
          <p:cNvPicPr>
            <a:picLocks noChangeAspect="1"/>
          </p:cNvPicPr>
          <p:nvPr/>
        </p:nvPicPr>
        <p:blipFill>
          <a:blip r:embed="rId10"/>
          <a:stretch>
            <a:fillRect/>
          </a:stretch>
        </p:blipFill>
        <p:spPr>
          <a:xfrm rot="18366454">
            <a:off x="554566" y="8618681"/>
            <a:ext cx="338146" cy="553330"/>
          </a:xfrm>
          <a:prstGeom prst="rect">
            <a:avLst/>
          </a:prstGeom>
        </p:spPr>
      </p:pic>
      <p:pic>
        <p:nvPicPr>
          <p:cNvPr id="307" name="Picture 52">
            <a:extLst>
              <a:ext uri="{FF2B5EF4-FFF2-40B4-BE49-F238E27FC236}">
                <a16:creationId xmlns:a16="http://schemas.microsoft.com/office/drawing/2014/main" id="{5EAAF5D9-8B3C-4B4C-B647-F421F00FCC28}"/>
              </a:ext>
            </a:extLst>
          </p:cNvPr>
          <p:cNvPicPr>
            <a:picLocks noChangeAspect="1"/>
          </p:cNvPicPr>
          <p:nvPr/>
        </p:nvPicPr>
        <p:blipFill>
          <a:blip r:embed="rId10"/>
          <a:stretch>
            <a:fillRect/>
          </a:stretch>
        </p:blipFill>
        <p:spPr>
          <a:xfrm rot="21249795">
            <a:off x="1098757" y="8205663"/>
            <a:ext cx="338146" cy="553330"/>
          </a:xfrm>
          <a:prstGeom prst="rect">
            <a:avLst/>
          </a:prstGeom>
        </p:spPr>
      </p:pic>
      <p:pic>
        <p:nvPicPr>
          <p:cNvPr id="2" name="Picture 1">
            <a:extLst>
              <a:ext uri="{FF2B5EF4-FFF2-40B4-BE49-F238E27FC236}">
                <a16:creationId xmlns:a16="http://schemas.microsoft.com/office/drawing/2014/main" id="{F705294C-EC3D-CA4F-AF69-4FC15C4DC20F}"/>
              </a:ext>
            </a:extLst>
          </p:cNvPr>
          <p:cNvPicPr>
            <a:picLocks noChangeAspect="1"/>
          </p:cNvPicPr>
          <p:nvPr/>
        </p:nvPicPr>
        <p:blipFill rotWithShape="1">
          <a:blip r:embed="rId11">
            <a:extLst>
              <a:ext uri="{28A0092B-C50C-407E-A947-70E740481C1C}">
                <a14:useLocalDpi xmlns:a14="http://schemas.microsoft.com/office/drawing/2010/main" val="0"/>
              </a:ext>
            </a:extLst>
          </a:blip>
          <a:srcRect l="58310" r="28168"/>
          <a:stretch/>
        </p:blipFill>
        <p:spPr>
          <a:xfrm rot="2639087">
            <a:off x="7239876" y="2961316"/>
            <a:ext cx="358273" cy="2649582"/>
          </a:xfrm>
          <a:prstGeom prst="rect">
            <a:avLst/>
          </a:prstGeom>
        </p:spPr>
      </p:pic>
      <p:pic>
        <p:nvPicPr>
          <p:cNvPr id="308" name="Picture 54">
            <a:extLst>
              <a:ext uri="{FF2B5EF4-FFF2-40B4-BE49-F238E27FC236}">
                <a16:creationId xmlns:a16="http://schemas.microsoft.com/office/drawing/2014/main" id="{4B5A02B3-2385-7B42-9C92-FA2088A243AF}"/>
              </a:ext>
            </a:extLst>
          </p:cNvPr>
          <p:cNvPicPr>
            <a:picLocks noChangeAspect="1"/>
          </p:cNvPicPr>
          <p:nvPr/>
        </p:nvPicPr>
        <p:blipFill>
          <a:blip r:embed="rId10"/>
          <a:stretch>
            <a:fillRect/>
          </a:stretch>
        </p:blipFill>
        <p:spPr>
          <a:xfrm rot="19560689">
            <a:off x="908162" y="8185048"/>
            <a:ext cx="338146" cy="553330"/>
          </a:xfrm>
          <a:prstGeom prst="rect">
            <a:avLst/>
          </a:prstGeom>
        </p:spPr>
      </p:pic>
      <p:pic>
        <p:nvPicPr>
          <p:cNvPr id="309" name="Picture 70">
            <a:extLst>
              <a:ext uri="{FF2B5EF4-FFF2-40B4-BE49-F238E27FC236}">
                <a16:creationId xmlns:a16="http://schemas.microsoft.com/office/drawing/2014/main" id="{6606BF66-FC1D-2D4B-8150-49D00B95CDF3}"/>
              </a:ext>
            </a:extLst>
          </p:cNvPr>
          <p:cNvPicPr>
            <a:picLocks noChangeAspect="1"/>
          </p:cNvPicPr>
          <p:nvPr/>
        </p:nvPicPr>
        <p:blipFill>
          <a:blip r:embed="rId10"/>
          <a:stretch>
            <a:fillRect/>
          </a:stretch>
        </p:blipFill>
        <p:spPr>
          <a:xfrm rot="3076280">
            <a:off x="1799661" y="8622237"/>
            <a:ext cx="338145" cy="553328"/>
          </a:xfrm>
          <a:prstGeom prst="rect">
            <a:avLst/>
          </a:prstGeom>
        </p:spPr>
      </p:pic>
      <p:pic>
        <p:nvPicPr>
          <p:cNvPr id="3" name="Picture 2">
            <a:extLst>
              <a:ext uri="{FF2B5EF4-FFF2-40B4-BE49-F238E27FC236}">
                <a16:creationId xmlns:a16="http://schemas.microsoft.com/office/drawing/2014/main" id="{CFEEA298-D6C7-D04D-8862-997ABF92958C}"/>
              </a:ext>
            </a:extLst>
          </p:cNvPr>
          <p:cNvPicPr>
            <a:picLocks noChangeAspect="1"/>
          </p:cNvPicPr>
          <p:nvPr/>
        </p:nvPicPr>
        <p:blipFill>
          <a:blip r:embed="rId12"/>
          <a:stretch>
            <a:fillRect/>
          </a:stretch>
        </p:blipFill>
        <p:spPr>
          <a:xfrm>
            <a:off x="9702800" y="79003"/>
            <a:ext cx="1896054" cy="1216870"/>
          </a:xfrm>
          <a:prstGeom prst="rect">
            <a:avLst/>
          </a:prstGeom>
        </p:spPr>
      </p:pic>
      <p:pic>
        <p:nvPicPr>
          <p:cNvPr id="263" name="Picture 7" descr="A picture containing indoor, filled&#10;&#10;Description generated with high confidence">
            <a:extLst>
              <a:ext uri="{FF2B5EF4-FFF2-40B4-BE49-F238E27FC236}">
                <a16:creationId xmlns:a16="http://schemas.microsoft.com/office/drawing/2014/main" id="{DF576D6B-FAA0-0C4E-A454-1BDB9BF306D6}"/>
              </a:ext>
            </a:extLst>
          </p:cNvPr>
          <p:cNvPicPr>
            <a:picLocks noChangeAspect="1"/>
          </p:cNvPicPr>
          <p:nvPr/>
        </p:nvPicPr>
        <p:blipFill>
          <a:blip r:embed="rId8"/>
          <a:stretch>
            <a:fillRect/>
          </a:stretch>
        </p:blipFill>
        <p:spPr>
          <a:xfrm rot="360000">
            <a:off x="3207964" y="7906599"/>
            <a:ext cx="1982811" cy="1444416"/>
          </a:xfrm>
          <a:prstGeom prst="rect">
            <a:avLst/>
          </a:prstGeom>
        </p:spPr>
      </p:pic>
      <p:pic>
        <p:nvPicPr>
          <p:cNvPr id="264" name="Picture 70">
            <a:extLst>
              <a:ext uri="{FF2B5EF4-FFF2-40B4-BE49-F238E27FC236}">
                <a16:creationId xmlns:a16="http://schemas.microsoft.com/office/drawing/2014/main" id="{E55DCC7D-6662-9D42-8BB8-AA990FB440DF}"/>
              </a:ext>
            </a:extLst>
          </p:cNvPr>
          <p:cNvPicPr>
            <a:picLocks noChangeAspect="1"/>
          </p:cNvPicPr>
          <p:nvPr/>
        </p:nvPicPr>
        <p:blipFill>
          <a:blip r:embed="rId10"/>
          <a:stretch>
            <a:fillRect/>
          </a:stretch>
        </p:blipFill>
        <p:spPr>
          <a:xfrm rot="3076280">
            <a:off x="4769008" y="8099498"/>
            <a:ext cx="338145" cy="553328"/>
          </a:xfrm>
          <a:prstGeom prst="rect">
            <a:avLst/>
          </a:prstGeom>
        </p:spPr>
      </p:pic>
      <p:pic>
        <p:nvPicPr>
          <p:cNvPr id="265" name="Picture 70">
            <a:extLst>
              <a:ext uri="{FF2B5EF4-FFF2-40B4-BE49-F238E27FC236}">
                <a16:creationId xmlns:a16="http://schemas.microsoft.com/office/drawing/2014/main" id="{9BF0F64B-E98B-7E40-AB01-74F42E027AE4}"/>
              </a:ext>
            </a:extLst>
          </p:cNvPr>
          <p:cNvPicPr>
            <a:picLocks noChangeAspect="1"/>
          </p:cNvPicPr>
          <p:nvPr/>
        </p:nvPicPr>
        <p:blipFill>
          <a:blip r:embed="rId10"/>
          <a:stretch>
            <a:fillRect/>
          </a:stretch>
        </p:blipFill>
        <p:spPr>
          <a:xfrm rot="3814346">
            <a:off x="4332104" y="8071584"/>
            <a:ext cx="338145" cy="553328"/>
          </a:xfrm>
          <a:prstGeom prst="rect">
            <a:avLst/>
          </a:prstGeom>
        </p:spPr>
      </p:pic>
      <p:pic>
        <p:nvPicPr>
          <p:cNvPr id="266" name="Picture 70">
            <a:extLst>
              <a:ext uri="{FF2B5EF4-FFF2-40B4-BE49-F238E27FC236}">
                <a16:creationId xmlns:a16="http://schemas.microsoft.com/office/drawing/2014/main" id="{BD7D1315-4402-C943-8414-7133F6063321}"/>
              </a:ext>
            </a:extLst>
          </p:cNvPr>
          <p:cNvPicPr>
            <a:picLocks noChangeAspect="1"/>
          </p:cNvPicPr>
          <p:nvPr/>
        </p:nvPicPr>
        <p:blipFill>
          <a:blip r:embed="rId10"/>
          <a:stretch>
            <a:fillRect/>
          </a:stretch>
        </p:blipFill>
        <p:spPr>
          <a:xfrm rot="4370241">
            <a:off x="4513132" y="8212212"/>
            <a:ext cx="338145" cy="553328"/>
          </a:xfrm>
          <a:prstGeom prst="rect">
            <a:avLst/>
          </a:prstGeom>
        </p:spPr>
      </p:pic>
      <p:pic>
        <p:nvPicPr>
          <p:cNvPr id="267" name="Picture 70">
            <a:extLst>
              <a:ext uri="{FF2B5EF4-FFF2-40B4-BE49-F238E27FC236}">
                <a16:creationId xmlns:a16="http://schemas.microsoft.com/office/drawing/2014/main" id="{E3BD44DF-F03D-0E47-8398-A2D43F037FE2}"/>
              </a:ext>
            </a:extLst>
          </p:cNvPr>
          <p:cNvPicPr>
            <a:picLocks noChangeAspect="1"/>
          </p:cNvPicPr>
          <p:nvPr/>
        </p:nvPicPr>
        <p:blipFill>
          <a:blip r:embed="rId10"/>
          <a:stretch>
            <a:fillRect/>
          </a:stretch>
        </p:blipFill>
        <p:spPr>
          <a:xfrm rot="5004831">
            <a:off x="4566199" y="8304285"/>
            <a:ext cx="338145" cy="553328"/>
          </a:xfrm>
          <a:prstGeom prst="rect">
            <a:avLst/>
          </a:prstGeom>
        </p:spPr>
      </p:pic>
      <p:pic>
        <p:nvPicPr>
          <p:cNvPr id="268" name="Picture 70">
            <a:extLst>
              <a:ext uri="{FF2B5EF4-FFF2-40B4-BE49-F238E27FC236}">
                <a16:creationId xmlns:a16="http://schemas.microsoft.com/office/drawing/2014/main" id="{9FBFFEF1-8417-784D-A443-E3F38A8940CE}"/>
              </a:ext>
            </a:extLst>
          </p:cNvPr>
          <p:cNvPicPr>
            <a:picLocks noChangeAspect="1"/>
          </p:cNvPicPr>
          <p:nvPr/>
        </p:nvPicPr>
        <p:blipFill>
          <a:blip r:embed="rId10"/>
          <a:stretch>
            <a:fillRect/>
          </a:stretch>
        </p:blipFill>
        <p:spPr>
          <a:xfrm rot="5400000">
            <a:off x="3403564" y="8918499"/>
            <a:ext cx="338145" cy="553328"/>
          </a:xfrm>
          <a:prstGeom prst="rect">
            <a:avLst/>
          </a:prstGeom>
        </p:spPr>
      </p:pic>
      <p:pic>
        <p:nvPicPr>
          <p:cNvPr id="269" name="Picture 70">
            <a:extLst>
              <a:ext uri="{FF2B5EF4-FFF2-40B4-BE49-F238E27FC236}">
                <a16:creationId xmlns:a16="http://schemas.microsoft.com/office/drawing/2014/main" id="{CF623E8F-CD5F-F640-B3B2-489F07140CF3}"/>
              </a:ext>
            </a:extLst>
          </p:cNvPr>
          <p:cNvPicPr>
            <a:picLocks noChangeAspect="1"/>
          </p:cNvPicPr>
          <p:nvPr/>
        </p:nvPicPr>
        <p:blipFill>
          <a:blip r:embed="rId10"/>
          <a:stretch>
            <a:fillRect/>
          </a:stretch>
        </p:blipFill>
        <p:spPr>
          <a:xfrm rot="2498051">
            <a:off x="4627322" y="7942190"/>
            <a:ext cx="338145" cy="553328"/>
          </a:xfrm>
          <a:prstGeom prst="rect">
            <a:avLst/>
          </a:prstGeom>
        </p:spPr>
      </p:pic>
      <p:pic>
        <p:nvPicPr>
          <p:cNvPr id="271" name="Picture 70">
            <a:extLst>
              <a:ext uri="{FF2B5EF4-FFF2-40B4-BE49-F238E27FC236}">
                <a16:creationId xmlns:a16="http://schemas.microsoft.com/office/drawing/2014/main" id="{DB3C3E5D-D1D2-F941-BB2C-C35B9EB6028D}"/>
              </a:ext>
            </a:extLst>
          </p:cNvPr>
          <p:cNvPicPr>
            <a:picLocks noChangeAspect="1"/>
          </p:cNvPicPr>
          <p:nvPr/>
        </p:nvPicPr>
        <p:blipFill>
          <a:blip r:embed="rId10"/>
          <a:stretch>
            <a:fillRect/>
          </a:stretch>
        </p:blipFill>
        <p:spPr>
          <a:xfrm rot="933858">
            <a:off x="4088613" y="7757055"/>
            <a:ext cx="338145" cy="553328"/>
          </a:xfrm>
          <a:prstGeom prst="rect">
            <a:avLst/>
          </a:prstGeom>
        </p:spPr>
      </p:pic>
      <p:pic>
        <p:nvPicPr>
          <p:cNvPr id="270" name="Picture 70">
            <a:extLst>
              <a:ext uri="{FF2B5EF4-FFF2-40B4-BE49-F238E27FC236}">
                <a16:creationId xmlns:a16="http://schemas.microsoft.com/office/drawing/2014/main" id="{03F4542F-51AC-DC4E-BB0A-8E2960163D80}"/>
              </a:ext>
            </a:extLst>
          </p:cNvPr>
          <p:cNvPicPr>
            <a:picLocks noChangeAspect="1"/>
          </p:cNvPicPr>
          <p:nvPr/>
        </p:nvPicPr>
        <p:blipFill>
          <a:blip r:embed="rId10"/>
          <a:stretch>
            <a:fillRect/>
          </a:stretch>
        </p:blipFill>
        <p:spPr>
          <a:xfrm rot="1709195">
            <a:off x="4144081" y="7886334"/>
            <a:ext cx="338145" cy="553328"/>
          </a:xfrm>
          <a:prstGeom prst="rect">
            <a:avLst/>
          </a:prstGeom>
        </p:spPr>
      </p:pic>
      <p:pic>
        <p:nvPicPr>
          <p:cNvPr id="272" name="Picture 70">
            <a:extLst>
              <a:ext uri="{FF2B5EF4-FFF2-40B4-BE49-F238E27FC236}">
                <a16:creationId xmlns:a16="http://schemas.microsoft.com/office/drawing/2014/main" id="{22D4FBF3-60C0-4840-9DBA-4319D415DF3C}"/>
              </a:ext>
            </a:extLst>
          </p:cNvPr>
          <p:cNvPicPr>
            <a:picLocks noChangeAspect="1"/>
          </p:cNvPicPr>
          <p:nvPr/>
        </p:nvPicPr>
        <p:blipFill>
          <a:blip r:embed="rId10"/>
          <a:stretch>
            <a:fillRect/>
          </a:stretch>
        </p:blipFill>
        <p:spPr>
          <a:xfrm rot="21364520">
            <a:off x="3530473" y="7821583"/>
            <a:ext cx="338145" cy="553328"/>
          </a:xfrm>
          <a:prstGeom prst="rect">
            <a:avLst/>
          </a:prstGeom>
        </p:spPr>
      </p:pic>
      <p:pic>
        <p:nvPicPr>
          <p:cNvPr id="273" name="Picture 70">
            <a:extLst>
              <a:ext uri="{FF2B5EF4-FFF2-40B4-BE49-F238E27FC236}">
                <a16:creationId xmlns:a16="http://schemas.microsoft.com/office/drawing/2014/main" id="{869EE2D3-1868-114F-AA93-DAE3CDE8E725}"/>
              </a:ext>
            </a:extLst>
          </p:cNvPr>
          <p:cNvPicPr>
            <a:picLocks noChangeAspect="1"/>
          </p:cNvPicPr>
          <p:nvPr/>
        </p:nvPicPr>
        <p:blipFill>
          <a:blip r:embed="rId10"/>
          <a:stretch>
            <a:fillRect/>
          </a:stretch>
        </p:blipFill>
        <p:spPr>
          <a:xfrm rot="4620837">
            <a:off x="4857234" y="8866656"/>
            <a:ext cx="338145" cy="553328"/>
          </a:xfrm>
          <a:prstGeom prst="rect">
            <a:avLst/>
          </a:prstGeom>
        </p:spPr>
      </p:pic>
      <p:pic>
        <p:nvPicPr>
          <p:cNvPr id="274" name="Picture 70">
            <a:extLst>
              <a:ext uri="{FF2B5EF4-FFF2-40B4-BE49-F238E27FC236}">
                <a16:creationId xmlns:a16="http://schemas.microsoft.com/office/drawing/2014/main" id="{5CCE73E5-8B23-7E47-B5B0-FE150765507C}"/>
              </a:ext>
            </a:extLst>
          </p:cNvPr>
          <p:cNvPicPr>
            <a:picLocks noChangeAspect="1"/>
          </p:cNvPicPr>
          <p:nvPr/>
        </p:nvPicPr>
        <p:blipFill>
          <a:blip r:embed="rId10"/>
          <a:stretch>
            <a:fillRect/>
          </a:stretch>
        </p:blipFill>
        <p:spPr>
          <a:xfrm rot="953678">
            <a:off x="5210298" y="8370491"/>
            <a:ext cx="338145" cy="553328"/>
          </a:xfrm>
          <a:prstGeom prst="rect">
            <a:avLst/>
          </a:prstGeom>
        </p:spPr>
      </p:pic>
      <p:pic>
        <p:nvPicPr>
          <p:cNvPr id="275" name="Picture 70">
            <a:extLst>
              <a:ext uri="{FF2B5EF4-FFF2-40B4-BE49-F238E27FC236}">
                <a16:creationId xmlns:a16="http://schemas.microsoft.com/office/drawing/2014/main" id="{85FF6E23-7CDD-A647-BD4F-B13E7C770DB4}"/>
              </a:ext>
            </a:extLst>
          </p:cNvPr>
          <p:cNvPicPr>
            <a:picLocks noChangeAspect="1"/>
          </p:cNvPicPr>
          <p:nvPr/>
        </p:nvPicPr>
        <p:blipFill>
          <a:blip r:embed="rId10"/>
          <a:stretch>
            <a:fillRect/>
          </a:stretch>
        </p:blipFill>
        <p:spPr>
          <a:xfrm rot="21329252">
            <a:off x="3652181" y="7691033"/>
            <a:ext cx="338145" cy="553328"/>
          </a:xfrm>
          <a:prstGeom prst="rect">
            <a:avLst/>
          </a:prstGeom>
        </p:spPr>
      </p:pic>
      <p:pic>
        <p:nvPicPr>
          <p:cNvPr id="276" name="Picture 70">
            <a:extLst>
              <a:ext uri="{FF2B5EF4-FFF2-40B4-BE49-F238E27FC236}">
                <a16:creationId xmlns:a16="http://schemas.microsoft.com/office/drawing/2014/main" id="{55F694C6-FEBF-F443-8745-97DD4C618CF3}"/>
              </a:ext>
            </a:extLst>
          </p:cNvPr>
          <p:cNvPicPr>
            <a:picLocks noChangeAspect="1"/>
          </p:cNvPicPr>
          <p:nvPr/>
        </p:nvPicPr>
        <p:blipFill>
          <a:blip r:embed="rId10"/>
          <a:stretch>
            <a:fillRect/>
          </a:stretch>
        </p:blipFill>
        <p:spPr>
          <a:xfrm rot="20819136">
            <a:off x="3992081" y="7750469"/>
            <a:ext cx="338145" cy="553328"/>
          </a:xfrm>
          <a:prstGeom prst="rect">
            <a:avLst/>
          </a:prstGeom>
        </p:spPr>
      </p:pic>
      <p:pic>
        <p:nvPicPr>
          <p:cNvPr id="277" name="Picture 70">
            <a:extLst>
              <a:ext uri="{FF2B5EF4-FFF2-40B4-BE49-F238E27FC236}">
                <a16:creationId xmlns:a16="http://schemas.microsoft.com/office/drawing/2014/main" id="{322F163D-E05E-BE47-84CF-9B37469868BC}"/>
              </a:ext>
            </a:extLst>
          </p:cNvPr>
          <p:cNvPicPr>
            <a:picLocks noChangeAspect="1"/>
          </p:cNvPicPr>
          <p:nvPr/>
        </p:nvPicPr>
        <p:blipFill>
          <a:blip r:embed="rId10"/>
          <a:stretch>
            <a:fillRect/>
          </a:stretch>
        </p:blipFill>
        <p:spPr>
          <a:xfrm rot="20333689">
            <a:off x="3878276" y="7658339"/>
            <a:ext cx="338145" cy="553328"/>
          </a:xfrm>
          <a:prstGeom prst="rect">
            <a:avLst/>
          </a:prstGeom>
        </p:spPr>
      </p:pic>
      <p:pic>
        <p:nvPicPr>
          <p:cNvPr id="281" name="Picture 70">
            <a:extLst>
              <a:ext uri="{FF2B5EF4-FFF2-40B4-BE49-F238E27FC236}">
                <a16:creationId xmlns:a16="http://schemas.microsoft.com/office/drawing/2014/main" id="{8C47A3B5-585D-7745-8636-FFF6677FBFC2}"/>
              </a:ext>
            </a:extLst>
          </p:cNvPr>
          <p:cNvPicPr>
            <a:picLocks noChangeAspect="1"/>
          </p:cNvPicPr>
          <p:nvPr/>
        </p:nvPicPr>
        <p:blipFill>
          <a:blip r:embed="rId10"/>
          <a:stretch>
            <a:fillRect/>
          </a:stretch>
        </p:blipFill>
        <p:spPr>
          <a:xfrm rot="18241073">
            <a:off x="3370130" y="8205664"/>
            <a:ext cx="338145" cy="553328"/>
          </a:xfrm>
          <a:prstGeom prst="rect">
            <a:avLst/>
          </a:prstGeom>
        </p:spPr>
      </p:pic>
      <p:pic>
        <p:nvPicPr>
          <p:cNvPr id="280" name="Picture 70">
            <a:extLst>
              <a:ext uri="{FF2B5EF4-FFF2-40B4-BE49-F238E27FC236}">
                <a16:creationId xmlns:a16="http://schemas.microsoft.com/office/drawing/2014/main" id="{B437A36F-D9EA-2D4A-9A54-8619ABF61025}"/>
              </a:ext>
            </a:extLst>
          </p:cNvPr>
          <p:cNvPicPr>
            <a:picLocks noChangeAspect="1"/>
          </p:cNvPicPr>
          <p:nvPr/>
        </p:nvPicPr>
        <p:blipFill>
          <a:blip r:embed="rId10"/>
          <a:stretch>
            <a:fillRect/>
          </a:stretch>
        </p:blipFill>
        <p:spPr>
          <a:xfrm rot="19101326">
            <a:off x="3478397" y="7967901"/>
            <a:ext cx="338145" cy="553328"/>
          </a:xfrm>
          <a:prstGeom prst="rect">
            <a:avLst/>
          </a:prstGeom>
        </p:spPr>
      </p:pic>
      <p:pic>
        <p:nvPicPr>
          <p:cNvPr id="279" name="Picture 70">
            <a:extLst>
              <a:ext uri="{FF2B5EF4-FFF2-40B4-BE49-F238E27FC236}">
                <a16:creationId xmlns:a16="http://schemas.microsoft.com/office/drawing/2014/main" id="{58CE15DC-0298-704D-AB54-CA07D228CACB}"/>
              </a:ext>
            </a:extLst>
          </p:cNvPr>
          <p:cNvPicPr>
            <a:picLocks noChangeAspect="1"/>
          </p:cNvPicPr>
          <p:nvPr/>
        </p:nvPicPr>
        <p:blipFill>
          <a:blip r:embed="rId10"/>
          <a:stretch>
            <a:fillRect/>
          </a:stretch>
        </p:blipFill>
        <p:spPr>
          <a:xfrm rot="19665476">
            <a:off x="3847523" y="7803926"/>
            <a:ext cx="338145" cy="553328"/>
          </a:xfrm>
          <a:prstGeom prst="rect">
            <a:avLst/>
          </a:prstGeom>
        </p:spPr>
      </p:pic>
      <p:pic>
        <p:nvPicPr>
          <p:cNvPr id="278" name="Picture 70">
            <a:extLst>
              <a:ext uri="{FF2B5EF4-FFF2-40B4-BE49-F238E27FC236}">
                <a16:creationId xmlns:a16="http://schemas.microsoft.com/office/drawing/2014/main" id="{2BD632AB-3270-9F44-A378-246EE32BE893}"/>
              </a:ext>
            </a:extLst>
          </p:cNvPr>
          <p:cNvPicPr>
            <a:picLocks noChangeAspect="1"/>
          </p:cNvPicPr>
          <p:nvPr/>
        </p:nvPicPr>
        <p:blipFill>
          <a:blip r:embed="rId10"/>
          <a:stretch>
            <a:fillRect/>
          </a:stretch>
        </p:blipFill>
        <p:spPr>
          <a:xfrm rot="20213109">
            <a:off x="3662134" y="7955731"/>
            <a:ext cx="338145" cy="553328"/>
          </a:xfrm>
          <a:prstGeom prst="rect">
            <a:avLst/>
          </a:prstGeom>
        </p:spPr>
      </p:pic>
      <p:pic>
        <p:nvPicPr>
          <p:cNvPr id="282" name="Picture 70">
            <a:extLst>
              <a:ext uri="{FF2B5EF4-FFF2-40B4-BE49-F238E27FC236}">
                <a16:creationId xmlns:a16="http://schemas.microsoft.com/office/drawing/2014/main" id="{0C7E8A17-944E-C84B-9475-55F1BAFC9B0D}"/>
              </a:ext>
            </a:extLst>
          </p:cNvPr>
          <p:cNvPicPr>
            <a:picLocks noChangeAspect="1"/>
          </p:cNvPicPr>
          <p:nvPr/>
        </p:nvPicPr>
        <p:blipFill>
          <a:blip r:embed="rId10"/>
          <a:stretch>
            <a:fillRect/>
          </a:stretch>
        </p:blipFill>
        <p:spPr>
          <a:xfrm rot="17644280">
            <a:off x="3708249" y="8245566"/>
            <a:ext cx="338145" cy="553328"/>
          </a:xfrm>
          <a:prstGeom prst="rect">
            <a:avLst/>
          </a:prstGeom>
        </p:spPr>
      </p:pic>
      <p:pic>
        <p:nvPicPr>
          <p:cNvPr id="283" name="Picture 70">
            <a:extLst>
              <a:ext uri="{FF2B5EF4-FFF2-40B4-BE49-F238E27FC236}">
                <a16:creationId xmlns:a16="http://schemas.microsoft.com/office/drawing/2014/main" id="{D7F348E2-402E-AE4F-8F84-8A48B7A51046}"/>
              </a:ext>
            </a:extLst>
          </p:cNvPr>
          <p:cNvPicPr>
            <a:picLocks noChangeAspect="1"/>
          </p:cNvPicPr>
          <p:nvPr/>
        </p:nvPicPr>
        <p:blipFill>
          <a:blip r:embed="rId10"/>
          <a:stretch>
            <a:fillRect/>
          </a:stretch>
        </p:blipFill>
        <p:spPr>
          <a:xfrm rot="17141193">
            <a:off x="3517812" y="8048649"/>
            <a:ext cx="338145" cy="553328"/>
          </a:xfrm>
          <a:prstGeom prst="rect">
            <a:avLst/>
          </a:prstGeom>
        </p:spPr>
      </p:pic>
      <p:pic>
        <p:nvPicPr>
          <p:cNvPr id="285" name="Picture 70">
            <a:extLst>
              <a:ext uri="{FF2B5EF4-FFF2-40B4-BE49-F238E27FC236}">
                <a16:creationId xmlns:a16="http://schemas.microsoft.com/office/drawing/2014/main" id="{454075C1-3173-804C-9217-E04C3B44C786}"/>
              </a:ext>
            </a:extLst>
          </p:cNvPr>
          <p:cNvPicPr>
            <a:picLocks noChangeAspect="1"/>
          </p:cNvPicPr>
          <p:nvPr/>
        </p:nvPicPr>
        <p:blipFill>
          <a:blip r:embed="rId10"/>
          <a:stretch>
            <a:fillRect/>
          </a:stretch>
        </p:blipFill>
        <p:spPr>
          <a:xfrm rot="16525810">
            <a:off x="3123066" y="8732731"/>
            <a:ext cx="338145" cy="553328"/>
          </a:xfrm>
          <a:prstGeom prst="rect">
            <a:avLst/>
          </a:prstGeom>
        </p:spPr>
      </p:pic>
      <p:pic>
        <p:nvPicPr>
          <p:cNvPr id="287" name="Picture 70">
            <a:extLst>
              <a:ext uri="{FF2B5EF4-FFF2-40B4-BE49-F238E27FC236}">
                <a16:creationId xmlns:a16="http://schemas.microsoft.com/office/drawing/2014/main" id="{75153A05-0A6F-F94A-A044-A1A547094EB0}"/>
              </a:ext>
            </a:extLst>
          </p:cNvPr>
          <p:cNvPicPr>
            <a:picLocks noChangeAspect="1"/>
          </p:cNvPicPr>
          <p:nvPr/>
        </p:nvPicPr>
        <p:blipFill>
          <a:blip r:embed="rId10"/>
          <a:stretch>
            <a:fillRect/>
          </a:stretch>
        </p:blipFill>
        <p:spPr>
          <a:xfrm rot="3596557">
            <a:off x="4278744" y="8001103"/>
            <a:ext cx="338145" cy="553328"/>
          </a:xfrm>
          <a:prstGeom prst="rect">
            <a:avLst/>
          </a:prstGeom>
        </p:spPr>
      </p:pic>
      <p:pic>
        <p:nvPicPr>
          <p:cNvPr id="288" name="Picture 70">
            <a:extLst>
              <a:ext uri="{FF2B5EF4-FFF2-40B4-BE49-F238E27FC236}">
                <a16:creationId xmlns:a16="http://schemas.microsoft.com/office/drawing/2014/main" id="{953349FE-97E1-FD4D-AB1E-593E95018F66}"/>
              </a:ext>
            </a:extLst>
          </p:cNvPr>
          <p:cNvPicPr>
            <a:picLocks noChangeAspect="1"/>
          </p:cNvPicPr>
          <p:nvPr/>
        </p:nvPicPr>
        <p:blipFill>
          <a:blip r:embed="rId10"/>
          <a:stretch>
            <a:fillRect/>
          </a:stretch>
        </p:blipFill>
        <p:spPr>
          <a:xfrm rot="620485">
            <a:off x="4031165" y="7944548"/>
            <a:ext cx="338145" cy="553328"/>
          </a:xfrm>
          <a:prstGeom prst="rect">
            <a:avLst/>
          </a:prstGeom>
        </p:spPr>
      </p:pic>
      <p:pic>
        <p:nvPicPr>
          <p:cNvPr id="289" name="Picture 70">
            <a:extLst>
              <a:ext uri="{FF2B5EF4-FFF2-40B4-BE49-F238E27FC236}">
                <a16:creationId xmlns:a16="http://schemas.microsoft.com/office/drawing/2014/main" id="{A5A922B8-631A-524F-82AE-9DE23543D2B5}"/>
              </a:ext>
            </a:extLst>
          </p:cNvPr>
          <p:cNvPicPr>
            <a:picLocks noChangeAspect="1"/>
          </p:cNvPicPr>
          <p:nvPr/>
        </p:nvPicPr>
        <p:blipFill>
          <a:blip r:embed="rId10"/>
          <a:stretch>
            <a:fillRect/>
          </a:stretch>
        </p:blipFill>
        <p:spPr>
          <a:xfrm rot="2807701">
            <a:off x="4369500" y="7794979"/>
            <a:ext cx="338145" cy="553328"/>
          </a:xfrm>
          <a:prstGeom prst="rect">
            <a:avLst/>
          </a:prstGeom>
        </p:spPr>
      </p:pic>
      <p:pic>
        <p:nvPicPr>
          <p:cNvPr id="388" name="Picture 70">
            <a:extLst>
              <a:ext uri="{FF2B5EF4-FFF2-40B4-BE49-F238E27FC236}">
                <a16:creationId xmlns:a16="http://schemas.microsoft.com/office/drawing/2014/main" id="{80B851E3-3A5D-EB4D-AD10-8B4564BC5D8F}"/>
              </a:ext>
            </a:extLst>
          </p:cNvPr>
          <p:cNvPicPr>
            <a:picLocks noChangeAspect="1"/>
          </p:cNvPicPr>
          <p:nvPr/>
        </p:nvPicPr>
        <p:blipFill>
          <a:blip r:embed="rId10"/>
          <a:stretch>
            <a:fillRect/>
          </a:stretch>
        </p:blipFill>
        <p:spPr>
          <a:xfrm rot="21443548">
            <a:off x="4580986" y="7826801"/>
            <a:ext cx="338145" cy="553328"/>
          </a:xfrm>
          <a:prstGeom prst="rect">
            <a:avLst/>
          </a:prstGeom>
        </p:spPr>
      </p:pic>
      <p:pic>
        <p:nvPicPr>
          <p:cNvPr id="522" name="Picture 70">
            <a:extLst>
              <a:ext uri="{FF2B5EF4-FFF2-40B4-BE49-F238E27FC236}">
                <a16:creationId xmlns:a16="http://schemas.microsoft.com/office/drawing/2014/main" id="{3B4EF79C-A3C4-D745-893C-F2AA2FF8C312}"/>
              </a:ext>
            </a:extLst>
          </p:cNvPr>
          <p:cNvPicPr>
            <a:picLocks noChangeAspect="1"/>
          </p:cNvPicPr>
          <p:nvPr/>
        </p:nvPicPr>
        <p:blipFill>
          <a:blip r:embed="rId10"/>
          <a:stretch>
            <a:fillRect/>
          </a:stretch>
        </p:blipFill>
        <p:spPr>
          <a:xfrm rot="1098506">
            <a:off x="4300680" y="7779135"/>
            <a:ext cx="338145" cy="553328"/>
          </a:xfrm>
          <a:prstGeom prst="rect">
            <a:avLst/>
          </a:prstGeom>
        </p:spPr>
      </p:pic>
      <p:pic>
        <p:nvPicPr>
          <p:cNvPr id="524" name="Picture 70">
            <a:extLst>
              <a:ext uri="{FF2B5EF4-FFF2-40B4-BE49-F238E27FC236}">
                <a16:creationId xmlns:a16="http://schemas.microsoft.com/office/drawing/2014/main" id="{CCA519AF-6D84-8043-A34E-AE2987F2D275}"/>
              </a:ext>
            </a:extLst>
          </p:cNvPr>
          <p:cNvPicPr>
            <a:picLocks noChangeAspect="1"/>
          </p:cNvPicPr>
          <p:nvPr/>
        </p:nvPicPr>
        <p:blipFill>
          <a:blip r:embed="rId10"/>
          <a:stretch>
            <a:fillRect/>
          </a:stretch>
        </p:blipFill>
        <p:spPr>
          <a:xfrm rot="19608366">
            <a:off x="3776506" y="7903322"/>
            <a:ext cx="338145" cy="553328"/>
          </a:xfrm>
          <a:prstGeom prst="rect">
            <a:avLst/>
          </a:prstGeom>
        </p:spPr>
      </p:pic>
      <p:pic>
        <p:nvPicPr>
          <p:cNvPr id="525" name="Picture 70">
            <a:extLst>
              <a:ext uri="{FF2B5EF4-FFF2-40B4-BE49-F238E27FC236}">
                <a16:creationId xmlns:a16="http://schemas.microsoft.com/office/drawing/2014/main" id="{D9285E2D-47D6-A146-A927-3E534122E018}"/>
              </a:ext>
            </a:extLst>
          </p:cNvPr>
          <p:cNvPicPr>
            <a:picLocks noChangeAspect="1"/>
          </p:cNvPicPr>
          <p:nvPr/>
        </p:nvPicPr>
        <p:blipFill>
          <a:blip r:embed="rId10"/>
          <a:stretch>
            <a:fillRect/>
          </a:stretch>
        </p:blipFill>
        <p:spPr>
          <a:xfrm rot="18521964">
            <a:off x="3448769" y="7804441"/>
            <a:ext cx="338145" cy="553328"/>
          </a:xfrm>
          <a:prstGeom prst="rect">
            <a:avLst/>
          </a:prstGeom>
        </p:spPr>
      </p:pic>
      <p:pic>
        <p:nvPicPr>
          <p:cNvPr id="526" name="Picture 70">
            <a:extLst>
              <a:ext uri="{FF2B5EF4-FFF2-40B4-BE49-F238E27FC236}">
                <a16:creationId xmlns:a16="http://schemas.microsoft.com/office/drawing/2014/main" id="{2DC33814-9945-DD45-9E3C-53C390B8413B}"/>
              </a:ext>
            </a:extLst>
          </p:cNvPr>
          <p:cNvPicPr>
            <a:picLocks noChangeAspect="1"/>
          </p:cNvPicPr>
          <p:nvPr/>
        </p:nvPicPr>
        <p:blipFill>
          <a:blip r:embed="rId10"/>
          <a:stretch>
            <a:fillRect/>
          </a:stretch>
        </p:blipFill>
        <p:spPr>
          <a:xfrm rot="1794203">
            <a:off x="3782270" y="7927901"/>
            <a:ext cx="338145" cy="553328"/>
          </a:xfrm>
          <a:prstGeom prst="rect">
            <a:avLst/>
          </a:prstGeom>
        </p:spPr>
      </p:pic>
      <p:pic>
        <p:nvPicPr>
          <p:cNvPr id="527" name="Picture 70">
            <a:extLst>
              <a:ext uri="{FF2B5EF4-FFF2-40B4-BE49-F238E27FC236}">
                <a16:creationId xmlns:a16="http://schemas.microsoft.com/office/drawing/2014/main" id="{31221876-DB5B-1E4F-940A-9350F21D466D}"/>
              </a:ext>
            </a:extLst>
          </p:cNvPr>
          <p:cNvPicPr>
            <a:picLocks noChangeAspect="1"/>
          </p:cNvPicPr>
          <p:nvPr/>
        </p:nvPicPr>
        <p:blipFill>
          <a:blip r:embed="rId10"/>
          <a:stretch>
            <a:fillRect/>
          </a:stretch>
        </p:blipFill>
        <p:spPr>
          <a:xfrm rot="18096203">
            <a:off x="2947477" y="8324519"/>
            <a:ext cx="338145" cy="553328"/>
          </a:xfrm>
          <a:prstGeom prst="rect">
            <a:avLst/>
          </a:prstGeom>
        </p:spPr>
      </p:pic>
      <p:pic>
        <p:nvPicPr>
          <p:cNvPr id="529" name="Picture 70">
            <a:extLst>
              <a:ext uri="{FF2B5EF4-FFF2-40B4-BE49-F238E27FC236}">
                <a16:creationId xmlns:a16="http://schemas.microsoft.com/office/drawing/2014/main" id="{EE111985-B578-AB47-9FF8-B9D2C38F0073}"/>
              </a:ext>
            </a:extLst>
          </p:cNvPr>
          <p:cNvPicPr>
            <a:picLocks noChangeAspect="1"/>
          </p:cNvPicPr>
          <p:nvPr/>
        </p:nvPicPr>
        <p:blipFill>
          <a:blip r:embed="rId10"/>
          <a:stretch>
            <a:fillRect/>
          </a:stretch>
        </p:blipFill>
        <p:spPr>
          <a:xfrm rot="4832221">
            <a:off x="5208789" y="8360282"/>
            <a:ext cx="338145" cy="553328"/>
          </a:xfrm>
          <a:prstGeom prst="rect">
            <a:avLst/>
          </a:prstGeom>
        </p:spPr>
      </p:pic>
      <p:pic>
        <p:nvPicPr>
          <p:cNvPr id="530" name="Picture 70">
            <a:extLst>
              <a:ext uri="{FF2B5EF4-FFF2-40B4-BE49-F238E27FC236}">
                <a16:creationId xmlns:a16="http://schemas.microsoft.com/office/drawing/2014/main" id="{2FD97CAB-8525-D143-9E46-3CAD556AA86D}"/>
              </a:ext>
            </a:extLst>
          </p:cNvPr>
          <p:cNvPicPr>
            <a:picLocks noChangeAspect="1"/>
          </p:cNvPicPr>
          <p:nvPr/>
        </p:nvPicPr>
        <p:blipFill>
          <a:blip r:embed="rId10"/>
          <a:stretch>
            <a:fillRect/>
          </a:stretch>
        </p:blipFill>
        <p:spPr>
          <a:xfrm rot="17043305">
            <a:off x="3763204" y="8048652"/>
            <a:ext cx="338145" cy="553328"/>
          </a:xfrm>
          <a:prstGeom prst="rect">
            <a:avLst/>
          </a:prstGeom>
        </p:spPr>
      </p:pic>
      <p:pic>
        <p:nvPicPr>
          <p:cNvPr id="531" name="Picture 70">
            <a:extLst>
              <a:ext uri="{FF2B5EF4-FFF2-40B4-BE49-F238E27FC236}">
                <a16:creationId xmlns:a16="http://schemas.microsoft.com/office/drawing/2014/main" id="{21183F0B-1C2C-D44B-868F-B4E2C65E1152}"/>
              </a:ext>
            </a:extLst>
          </p:cNvPr>
          <p:cNvPicPr>
            <a:picLocks noChangeAspect="1"/>
          </p:cNvPicPr>
          <p:nvPr/>
        </p:nvPicPr>
        <p:blipFill>
          <a:blip r:embed="rId10"/>
          <a:stretch>
            <a:fillRect/>
          </a:stretch>
        </p:blipFill>
        <p:spPr>
          <a:xfrm rot="19240320">
            <a:off x="3277986" y="7997883"/>
            <a:ext cx="338145" cy="553328"/>
          </a:xfrm>
          <a:prstGeom prst="rect">
            <a:avLst/>
          </a:prstGeom>
        </p:spPr>
      </p:pic>
      <p:pic>
        <p:nvPicPr>
          <p:cNvPr id="532" name="Picture 70">
            <a:extLst>
              <a:ext uri="{FF2B5EF4-FFF2-40B4-BE49-F238E27FC236}">
                <a16:creationId xmlns:a16="http://schemas.microsoft.com/office/drawing/2014/main" id="{18131E93-5FCA-774F-B28D-25BB3B7BBD91}"/>
              </a:ext>
            </a:extLst>
          </p:cNvPr>
          <p:cNvPicPr>
            <a:picLocks noChangeAspect="1"/>
          </p:cNvPicPr>
          <p:nvPr/>
        </p:nvPicPr>
        <p:blipFill>
          <a:blip r:embed="rId10"/>
          <a:stretch>
            <a:fillRect/>
          </a:stretch>
        </p:blipFill>
        <p:spPr>
          <a:xfrm rot="5400000">
            <a:off x="4191916" y="9035704"/>
            <a:ext cx="338145" cy="553328"/>
          </a:xfrm>
          <a:prstGeom prst="rect">
            <a:avLst/>
          </a:prstGeom>
        </p:spPr>
      </p:pic>
      <p:pic>
        <p:nvPicPr>
          <p:cNvPr id="536" name="Picture 70">
            <a:extLst>
              <a:ext uri="{FF2B5EF4-FFF2-40B4-BE49-F238E27FC236}">
                <a16:creationId xmlns:a16="http://schemas.microsoft.com/office/drawing/2014/main" id="{B4783163-2DA3-264D-AD86-34BF26B2FA28}"/>
              </a:ext>
            </a:extLst>
          </p:cNvPr>
          <p:cNvPicPr>
            <a:picLocks noChangeAspect="1"/>
          </p:cNvPicPr>
          <p:nvPr/>
        </p:nvPicPr>
        <p:blipFill>
          <a:blip r:embed="rId10"/>
          <a:stretch>
            <a:fillRect/>
          </a:stretch>
        </p:blipFill>
        <p:spPr>
          <a:xfrm rot="5400000">
            <a:off x="5063266" y="8714329"/>
            <a:ext cx="338145" cy="553328"/>
          </a:xfrm>
          <a:prstGeom prst="rect">
            <a:avLst/>
          </a:prstGeom>
        </p:spPr>
      </p:pic>
      <p:pic>
        <p:nvPicPr>
          <p:cNvPr id="537" name="Picture 70">
            <a:extLst>
              <a:ext uri="{FF2B5EF4-FFF2-40B4-BE49-F238E27FC236}">
                <a16:creationId xmlns:a16="http://schemas.microsoft.com/office/drawing/2014/main" id="{E01437BF-5250-3546-A8D8-639730927E4D}"/>
              </a:ext>
            </a:extLst>
          </p:cNvPr>
          <p:cNvPicPr>
            <a:picLocks noChangeAspect="1"/>
          </p:cNvPicPr>
          <p:nvPr/>
        </p:nvPicPr>
        <p:blipFill>
          <a:blip r:embed="rId10"/>
          <a:stretch>
            <a:fillRect/>
          </a:stretch>
        </p:blipFill>
        <p:spPr>
          <a:xfrm rot="17883238">
            <a:off x="3003198" y="8475906"/>
            <a:ext cx="338145" cy="553328"/>
          </a:xfrm>
          <a:prstGeom prst="rect">
            <a:avLst/>
          </a:prstGeom>
        </p:spPr>
      </p:pic>
      <p:pic>
        <p:nvPicPr>
          <p:cNvPr id="538" name="Picture 70">
            <a:extLst>
              <a:ext uri="{FF2B5EF4-FFF2-40B4-BE49-F238E27FC236}">
                <a16:creationId xmlns:a16="http://schemas.microsoft.com/office/drawing/2014/main" id="{390A2D64-CA5E-AB4C-8A27-8E286864FFE3}"/>
              </a:ext>
            </a:extLst>
          </p:cNvPr>
          <p:cNvPicPr>
            <a:picLocks noChangeAspect="1"/>
          </p:cNvPicPr>
          <p:nvPr/>
        </p:nvPicPr>
        <p:blipFill>
          <a:blip r:embed="rId10"/>
          <a:stretch>
            <a:fillRect/>
          </a:stretch>
        </p:blipFill>
        <p:spPr>
          <a:xfrm rot="18795813">
            <a:off x="2673681" y="8397438"/>
            <a:ext cx="338145" cy="553328"/>
          </a:xfrm>
          <a:prstGeom prst="rect">
            <a:avLst/>
          </a:prstGeom>
        </p:spPr>
      </p:pic>
      <p:pic>
        <p:nvPicPr>
          <p:cNvPr id="539" name="Picture 70">
            <a:extLst>
              <a:ext uri="{FF2B5EF4-FFF2-40B4-BE49-F238E27FC236}">
                <a16:creationId xmlns:a16="http://schemas.microsoft.com/office/drawing/2014/main" id="{791B0B03-0F62-404B-AF2B-BB3E3915D6A2}"/>
              </a:ext>
            </a:extLst>
          </p:cNvPr>
          <p:cNvPicPr>
            <a:picLocks noChangeAspect="1"/>
          </p:cNvPicPr>
          <p:nvPr/>
        </p:nvPicPr>
        <p:blipFill>
          <a:blip r:embed="rId10"/>
          <a:stretch>
            <a:fillRect/>
          </a:stretch>
        </p:blipFill>
        <p:spPr>
          <a:xfrm rot="3146534">
            <a:off x="4651609" y="8021442"/>
            <a:ext cx="338145" cy="553328"/>
          </a:xfrm>
          <a:prstGeom prst="rect">
            <a:avLst/>
          </a:prstGeom>
        </p:spPr>
      </p:pic>
      <p:pic>
        <p:nvPicPr>
          <p:cNvPr id="540" name="Picture 70">
            <a:extLst>
              <a:ext uri="{FF2B5EF4-FFF2-40B4-BE49-F238E27FC236}">
                <a16:creationId xmlns:a16="http://schemas.microsoft.com/office/drawing/2014/main" id="{96EFC321-6797-614D-AE7E-139F49F5AF07}"/>
              </a:ext>
            </a:extLst>
          </p:cNvPr>
          <p:cNvPicPr>
            <a:picLocks noChangeAspect="1"/>
          </p:cNvPicPr>
          <p:nvPr/>
        </p:nvPicPr>
        <p:blipFill>
          <a:blip r:embed="rId10"/>
          <a:stretch>
            <a:fillRect/>
          </a:stretch>
        </p:blipFill>
        <p:spPr>
          <a:xfrm rot="6618192">
            <a:off x="2757504" y="8535779"/>
            <a:ext cx="338145" cy="553328"/>
          </a:xfrm>
          <a:prstGeom prst="rect">
            <a:avLst/>
          </a:prstGeom>
        </p:spPr>
      </p:pic>
      <p:pic>
        <p:nvPicPr>
          <p:cNvPr id="541" name="Picture 70">
            <a:extLst>
              <a:ext uri="{FF2B5EF4-FFF2-40B4-BE49-F238E27FC236}">
                <a16:creationId xmlns:a16="http://schemas.microsoft.com/office/drawing/2014/main" id="{18E53A5B-1E01-634C-9E0A-63984EF92E92}"/>
              </a:ext>
            </a:extLst>
          </p:cNvPr>
          <p:cNvPicPr>
            <a:picLocks noChangeAspect="1"/>
          </p:cNvPicPr>
          <p:nvPr/>
        </p:nvPicPr>
        <p:blipFill>
          <a:blip r:embed="rId10"/>
          <a:stretch>
            <a:fillRect/>
          </a:stretch>
        </p:blipFill>
        <p:spPr>
          <a:xfrm rot="2551023">
            <a:off x="4982336" y="8561437"/>
            <a:ext cx="338145" cy="553328"/>
          </a:xfrm>
          <a:prstGeom prst="rect">
            <a:avLst/>
          </a:prstGeom>
        </p:spPr>
      </p:pic>
      <p:pic>
        <p:nvPicPr>
          <p:cNvPr id="93" name="Picture 70">
            <a:extLst>
              <a:ext uri="{FF2B5EF4-FFF2-40B4-BE49-F238E27FC236}">
                <a16:creationId xmlns:a16="http://schemas.microsoft.com/office/drawing/2014/main" id="{0CF57FBD-F353-5C4C-85A8-39EF81991EF9}"/>
              </a:ext>
            </a:extLst>
          </p:cNvPr>
          <p:cNvPicPr>
            <a:picLocks noChangeAspect="1"/>
          </p:cNvPicPr>
          <p:nvPr/>
        </p:nvPicPr>
        <p:blipFill>
          <a:blip r:embed="rId10"/>
          <a:stretch>
            <a:fillRect/>
          </a:stretch>
        </p:blipFill>
        <p:spPr>
          <a:xfrm rot="3548189">
            <a:off x="4326202" y="8185258"/>
            <a:ext cx="338145" cy="553328"/>
          </a:xfrm>
          <a:prstGeom prst="rect">
            <a:avLst/>
          </a:prstGeom>
        </p:spPr>
      </p:pic>
      <p:pic>
        <p:nvPicPr>
          <p:cNvPr id="95" name="Picture 7" descr="A picture containing indoor, filled&#10;&#10;Description generated with high confidence">
            <a:extLst>
              <a:ext uri="{FF2B5EF4-FFF2-40B4-BE49-F238E27FC236}">
                <a16:creationId xmlns:a16="http://schemas.microsoft.com/office/drawing/2014/main" id="{A78712AD-C96C-144C-96C1-C10FFCFFE2FF}"/>
              </a:ext>
            </a:extLst>
          </p:cNvPr>
          <p:cNvPicPr>
            <a:picLocks noChangeAspect="1"/>
          </p:cNvPicPr>
          <p:nvPr/>
        </p:nvPicPr>
        <p:blipFill>
          <a:blip r:embed="rId8"/>
          <a:stretch>
            <a:fillRect/>
          </a:stretch>
        </p:blipFill>
        <p:spPr>
          <a:xfrm rot="360000">
            <a:off x="6298256" y="7558406"/>
            <a:ext cx="2506657" cy="1826021"/>
          </a:xfrm>
          <a:prstGeom prst="rect">
            <a:avLst/>
          </a:prstGeom>
        </p:spPr>
      </p:pic>
      <p:pic>
        <p:nvPicPr>
          <p:cNvPr id="97" name="Picture 50">
            <a:extLst>
              <a:ext uri="{FF2B5EF4-FFF2-40B4-BE49-F238E27FC236}">
                <a16:creationId xmlns:a16="http://schemas.microsoft.com/office/drawing/2014/main" id="{959F0932-F643-8944-9F7A-7D171187E500}"/>
              </a:ext>
            </a:extLst>
          </p:cNvPr>
          <p:cNvPicPr>
            <a:picLocks noChangeAspect="1"/>
          </p:cNvPicPr>
          <p:nvPr/>
        </p:nvPicPr>
        <p:blipFill>
          <a:blip r:embed="rId10"/>
          <a:stretch>
            <a:fillRect/>
          </a:stretch>
        </p:blipFill>
        <p:spPr>
          <a:xfrm rot="20107321">
            <a:off x="6825178" y="7537232"/>
            <a:ext cx="338146" cy="553330"/>
          </a:xfrm>
          <a:prstGeom prst="rect">
            <a:avLst/>
          </a:prstGeom>
        </p:spPr>
      </p:pic>
      <p:pic>
        <p:nvPicPr>
          <p:cNvPr id="103" name="Picture 50">
            <a:extLst>
              <a:ext uri="{FF2B5EF4-FFF2-40B4-BE49-F238E27FC236}">
                <a16:creationId xmlns:a16="http://schemas.microsoft.com/office/drawing/2014/main" id="{E699B536-B19D-DB42-B6A1-0FE16FA9DDF9}"/>
              </a:ext>
            </a:extLst>
          </p:cNvPr>
          <p:cNvPicPr>
            <a:picLocks noChangeAspect="1"/>
          </p:cNvPicPr>
          <p:nvPr/>
        </p:nvPicPr>
        <p:blipFill>
          <a:blip r:embed="rId10"/>
          <a:stretch>
            <a:fillRect/>
          </a:stretch>
        </p:blipFill>
        <p:spPr>
          <a:xfrm rot="18676551">
            <a:off x="6275704" y="8469798"/>
            <a:ext cx="338146" cy="553330"/>
          </a:xfrm>
          <a:prstGeom prst="rect">
            <a:avLst/>
          </a:prstGeom>
        </p:spPr>
      </p:pic>
      <p:pic>
        <p:nvPicPr>
          <p:cNvPr id="104" name="Picture 50">
            <a:extLst>
              <a:ext uri="{FF2B5EF4-FFF2-40B4-BE49-F238E27FC236}">
                <a16:creationId xmlns:a16="http://schemas.microsoft.com/office/drawing/2014/main" id="{0DB1B519-B053-B24B-9EFC-A4934F1486B4}"/>
              </a:ext>
            </a:extLst>
          </p:cNvPr>
          <p:cNvPicPr>
            <a:picLocks noChangeAspect="1"/>
          </p:cNvPicPr>
          <p:nvPr/>
        </p:nvPicPr>
        <p:blipFill>
          <a:blip r:embed="rId10"/>
          <a:stretch>
            <a:fillRect/>
          </a:stretch>
        </p:blipFill>
        <p:spPr>
          <a:xfrm>
            <a:off x="7383248" y="7468385"/>
            <a:ext cx="338146" cy="553330"/>
          </a:xfrm>
          <a:prstGeom prst="rect">
            <a:avLst/>
          </a:prstGeom>
        </p:spPr>
      </p:pic>
      <p:pic>
        <p:nvPicPr>
          <p:cNvPr id="106" name="Picture 50">
            <a:extLst>
              <a:ext uri="{FF2B5EF4-FFF2-40B4-BE49-F238E27FC236}">
                <a16:creationId xmlns:a16="http://schemas.microsoft.com/office/drawing/2014/main" id="{B3C9EE40-9A98-614D-8342-12F75873133D}"/>
              </a:ext>
            </a:extLst>
          </p:cNvPr>
          <p:cNvPicPr>
            <a:picLocks noChangeAspect="1"/>
          </p:cNvPicPr>
          <p:nvPr/>
        </p:nvPicPr>
        <p:blipFill>
          <a:blip r:embed="rId10"/>
          <a:stretch>
            <a:fillRect/>
          </a:stretch>
        </p:blipFill>
        <p:spPr>
          <a:xfrm rot="2033948">
            <a:off x="8009878" y="7549369"/>
            <a:ext cx="338146" cy="553330"/>
          </a:xfrm>
          <a:prstGeom prst="rect">
            <a:avLst/>
          </a:prstGeom>
        </p:spPr>
      </p:pic>
      <p:pic>
        <p:nvPicPr>
          <p:cNvPr id="107" name="Picture 50">
            <a:extLst>
              <a:ext uri="{FF2B5EF4-FFF2-40B4-BE49-F238E27FC236}">
                <a16:creationId xmlns:a16="http://schemas.microsoft.com/office/drawing/2014/main" id="{A20C2E1D-EA9D-F54B-B6B3-4B9C76954067}"/>
              </a:ext>
            </a:extLst>
          </p:cNvPr>
          <p:cNvPicPr>
            <a:picLocks noChangeAspect="1"/>
          </p:cNvPicPr>
          <p:nvPr/>
        </p:nvPicPr>
        <p:blipFill>
          <a:blip r:embed="rId10"/>
          <a:stretch>
            <a:fillRect/>
          </a:stretch>
        </p:blipFill>
        <p:spPr>
          <a:xfrm rot="1066531">
            <a:off x="6882943" y="7506792"/>
            <a:ext cx="338146" cy="553330"/>
          </a:xfrm>
          <a:prstGeom prst="rect">
            <a:avLst/>
          </a:prstGeom>
        </p:spPr>
      </p:pic>
      <p:pic>
        <p:nvPicPr>
          <p:cNvPr id="108" name="Picture 50">
            <a:extLst>
              <a:ext uri="{FF2B5EF4-FFF2-40B4-BE49-F238E27FC236}">
                <a16:creationId xmlns:a16="http://schemas.microsoft.com/office/drawing/2014/main" id="{82CC7857-7025-CD46-A284-83373B846A36}"/>
              </a:ext>
            </a:extLst>
          </p:cNvPr>
          <p:cNvPicPr>
            <a:picLocks noChangeAspect="1"/>
          </p:cNvPicPr>
          <p:nvPr/>
        </p:nvPicPr>
        <p:blipFill>
          <a:blip r:embed="rId10"/>
          <a:stretch>
            <a:fillRect/>
          </a:stretch>
        </p:blipFill>
        <p:spPr>
          <a:xfrm rot="18278474">
            <a:off x="6561973" y="7955803"/>
            <a:ext cx="338146" cy="553330"/>
          </a:xfrm>
          <a:prstGeom prst="rect">
            <a:avLst/>
          </a:prstGeom>
        </p:spPr>
      </p:pic>
      <p:pic>
        <p:nvPicPr>
          <p:cNvPr id="109" name="Picture 50">
            <a:extLst>
              <a:ext uri="{FF2B5EF4-FFF2-40B4-BE49-F238E27FC236}">
                <a16:creationId xmlns:a16="http://schemas.microsoft.com/office/drawing/2014/main" id="{28EB0669-8678-2045-A35E-F06EF6927570}"/>
              </a:ext>
            </a:extLst>
          </p:cNvPr>
          <p:cNvPicPr>
            <a:picLocks noChangeAspect="1"/>
          </p:cNvPicPr>
          <p:nvPr/>
        </p:nvPicPr>
        <p:blipFill>
          <a:blip r:embed="rId10"/>
          <a:stretch>
            <a:fillRect/>
          </a:stretch>
        </p:blipFill>
        <p:spPr>
          <a:xfrm>
            <a:off x="7718560" y="7456081"/>
            <a:ext cx="338146" cy="553330"/>
          </a:xfrm>
          <a:prstGeom prst="rect">
            <a:avLst/>
          </a:prstGeom>
        </p:spPr>
      </p:pic>
      <p:pic>
        <p:nvPicPr>
          <p:cNvPr id="110" name="Picture 50">
            <a:extLst>
              <a:ext uri="{FF2B5EF4-FFF2-40B4-BE49-F238E27FC236}">
                <a16:creationId xmlns:a16="http://schemas.microsoft.com/office/drawing/2014/main" id="{000D0F6B-0CEB-DB43-98E6-132CCAC712AD}"/>
              </a:ext>
            </a:extLst>
          </p:cNvPr>
          <p:cNvPicPr>
            <a:picLocks noChangeAspect="1"/>
          </p:cNvPicPr>
          <p:nvPr/>
        </p:nvPicPr>
        <p:blipFill>
          <a:blip r:embed="rId10"/>
          <a:stretch>
            <a:fillRect/>
          </a:stretch>
        </p:blipFill>
        <p:spPr>
          <a:xfrm rot="20148521">
            <a:off x="7177026" y="7635824"/>
            <a:ext cx="338146" cy="553330"/>
          </a:xfrm>
          <a:prstGeom prst="rect">
            <a:avLst/>
          </a:prstGeom>
        </p:spPr>
      </p:pic>
      <p:pic>
        <p:nvPicPr>
          <p:cNvPr id="111" name="Picture 50">
            <a:extLst>
              <a:ext uri="{FF2B5EF4-FFF2-40B4-BE49-F238E27FC236}">
                <a16:creationId xmlns:a16="http://schemas.microsoft.com/office/drawing/2014/main" id="{C6756FBE-DBA7-6445-B71B-58BD8B9BBEB2}"/>
              </a:ext>
            </a:extLst>
          </p:cNvPr>
          <p:cNvPicPr>
            <a:picLocks noChangeAspect="1"/>
          </p:cNvPicPr>
          <p:nvPr/>
        </p:nvPicPr>
        <p:blipFill>
          <a:blip r:embed="rId10"/>
          <a:stretch>
            <a:fillRect/>
          </a:stretch>
        </p:blipFill>
        <p:spPr>
          <a:xfrm rot="3688906">
            <a:off x="8288160" y="8050243"/>
            <a:ext cx="338146" cy="553330"/>
          </a:xfrm>
          <a:prstGeom prst="rect">
            <a:avLst/>
          </a:prstGeom>
        </p:spPr>
      </p:pic>
      <p:pic>
        <p:nvPicPr>
          <p:cNvPr id="112" name="Picture 50">
            <a:extLst>
              <a:ext uri="{FF2B5EF4-FFF2-40B4-BE49-F238E27FC236}">
                <a16:creationId xmlns:a16="http://schemas.microsoft.com/office/drawing/2014/main" id="{BF68F9B1-9130-AE4D-835C-FCDC4025CB2E}"/>
              </a:ext>
            </a:extLst>
          </p:cNvPr>
          <p:cNvPicPr>
            <a:picLocks noChangeAspect="1"/>
          </p:cNvPicPr>
          <p:nvPr/>
        </p:nvPicPr>
        <p:blipFill>
          <a:blip r:embed="rId10"/>
          <a:stretch>
            <a:fillRect/>
          </a:stretch>
        </p:blipFill>
        <p:spPr>
          <a:xfrm rot="18366454">
            <a:off x="6626902" y="7607698"/>
            <a:ext cx="338146" cy="553330"/>
          </a:xfrm>
          <a:prstGeom prst="rect">
            <a:avLst/>
          </a:prstGeom>
        </p:spPr>
      </p:pic>
      <p:pic>
        <p:nvPicPr>
          <p:cNvPr id="113" name="Picture 50">
            <a:extLst>
              <a:ext uri="{FF2B5EF4-FFF2-40B4-BE49-F238E27FC236}">
                <a16:creationId xmlns:a16="http://schemas.microsoft.com/office/drawing/2014/main" id="{36C38DF0-6952-4046-B099-8B7793AA8CA1}"/>
              </a:ext>
            </a:extLst>
          </p:cNvPr>
          <p:cNvPicPr>
            <a:picLocks noChangeAspect="1"/>
          </p:cNvPicPr>
          <p:nvPr/>
        </p:nvPicPr>
        <p:blipFill>
          <a:blip r:embed="rId10"/>
          <a:stretch>
            <a:fillRect/>
          </a:stretch>
        </p:blipFill>
        <p:spPr>
          <a:xfrm rot="18944017">
            <a:off x="6828778" y="7692422"/>
            <a:ext cx="338146" cy="553330"/>
          </a:xfrm>
          <a:prstGeom prst="rect">
            <a:avLst/>
          </a:prstGeom>
        </p:spPr>
      </p:pic>
      <p:pic>
        <p:nvPicPr>
          <p:cNvPr id="115" name="Picture 50">
            <a:extLst>
              <a:ext uri="{FF2B5EF4-FFF2-40B4-BE49-F238E27FC236}">
                <a16:creationId xmlns:a16="http://schemas.microsoft.com/office/drawing/2014/main" id="{041E5A60-7A3C-E847-8A79-B1322CB44206}"/>
              </a:ext>
            </a:extLst>
          </p:cNvPr>
          <p:cNvPicPr>
            <a:picLocks noChangeAspect="1"/>
          </p:cNvPicPr>
          <p:nvPr/>
        </p:nvPicPr>
        <p:blipFill>
          <a:blip r:embed="rId10"/>
          <a:stretch>
            <a:fillRect/>
          </a:stretch>
        </p:blipFill>
        <p:spPr>
          <a:xfrm rot="3156306">
            <a:off x="8024915" y="8042238"/>
            <a:ext cx="338146" cy="553330"/>
          </a:xfrm>
          <a:prstGeom prst="rect">
            <a:avLst/>
          </a:prstGeom>
        </p:spPr>
      </p:pic>
      <p:pic>
        <p:nvPicPr>
          <p:cNvPr id="116" name="Picture 50">
            <a:extLst>
              <a:ext uri="{FF2B5EF4-FFF2-40B4-BE49-F238E27FC236}">
                <a16:creationId xmlns:a16="http://schemas.microsoft.com/office/drawing/2014/main" id="{C2EF2E99-4946-F340-9F8D-1205E0382281}"/>
              </a:ext>
            </a:extLst>
          </p:cNvPr>
          <p:cNvPicPr>
            <a:picLocks noChangeAspect="1"/>
          </p:cNvPicPr>
          <p:nvPr/>
        </p:nvPicPr>
        <p:blipFill>
          <a:blip r:embed="rId10"/>
          <a:stretch>
            <a:fillRect/>
          </a:stretch>
        </p:blipFill>
        <p:spPr>
          <a:xfrm rot="5400000">
            <a:off x="7017579" y="8930275"/>
            <a:ext cx="338146" cy="553330"/>
          </a:xfrm>
          <a:prstGeom prst="rect">
            <a:avLst/>
          </a:prstGeom>
        </p:spPr>
      </p:pic>
      <p:pic>
        <p:nvPicPr>
          <p:cNvPr id="117" name="Picture 50">
            <a:extLst>
              <a:ext uri="{FF2B5EF4-FFF2-40B4-BE49-F238E27FC236}">
                <a16:creationId xmlns:a16="http://schemas.microsoft.com/office/drawing/2014/main" id="{F3658FE8-22E2-6242-9270-4AF10670097A}"/>
              </a:ext>
            </a:extLst>
          </p:cNvPr>
          <p:cNvPicPr>
            <a:picLocks noChangeAspect="1"/>
          </p:cNvPicPr>
          <p:nvPr/>
        </p:nvPicPr>
        <p:blipFill>
          <a:blip r:embed="rId10"/>
          <a:stretch>
            <a:fillRect/>
          </a:stretch>
        </p:blipFill>
        <p:spPr>
          <a:xfrm rot="18366454">
            <a:off x="6130259" y="8697644"/>
            <a:ext cx="338146" cy="553330"/>
          </a:xfrm>
          <a:prstGeom prst="rect">
            <a:avLst/>
          </a:prstGeom>
        </p:spPr>
      </p:pic>
      <p:pic>
        <p:nvPicPr>
          <p:cNvPr id="119" name="Picture 50">
            <a:extLst>
              <a:ext uri="{FF2B5EF4-FFF2-40B4-BE49-F238E27FC236}">
                <a16:creationId xmlns:a16="http://schemas.microsoft.com/office/drawing/2014/main" id="{67987B79-25BA-FA48-9ADD-2561FE4C2082}"/>
              </a:ext>
            </a:extLst>
          </p:cNvPr>
          <p:cNvPicPr>
            <a:picLocks noChangeAspect="1"/>
          </p:cNvPicPr>
          <p:nvPr/>
        </p:nvPicPr>
        <p:blipFill>
          <a:blip r:embed="rId10"/>
          <a:stretch>
            <a:fillRect/>
          </a:stretch>
        </p:blipFill>
        <p:spPr>
          <a:xfrm rot="263586">
            <a:off x="7064130" y="7503915"/>
            <a:ext cx="338146" cy="553330"/>
          </a:xfrm>
          <a:prstGeom prst="rect">
            <a:avLst/>
          </a:prstGeom>
        </p:spPr>
      </p:pic>
      <p:pic>
        <p:nvPicPr>
          <p:cNvPr id="120" name="Picture 50">
            <a:extLst>
              <a:ext uri="{FF2B5EF4-FFF2-40B4-BE49-F238E27FC236}">
                <a16:creationId xmlns:a16="http://schemas.microsoft.com/office/drawing/2014/main" id="{F26F6D6B-36A1-F941-9542-AB26F88F4634}"/>
              </a:ext>
            </a:extLst>
          </p:cNvPr>
          <p:cNvPicPr>
            <a:picLocks noChangeAspect="1"/>
          </p:cNvPicPr>
          <p:nvPr/>
        </p:nvPicPr>
        <p:blipFill>
          <a:blip r:embed="rId10"/>
          <a:stretch>
            <a:fillRect/>
          </a:stretch>
        </p:blipFill>
        <p:spPr>
          <a:xfrm rot="21424708">
            <a:off x="7241228" y="7754741"/>
            <a:ext cx="338146" cy="553330"/>
          </a:xfrm>
          <a:prstGeom prst="rect">
            <a:avLst/>
          </a:prstGeom>
        </p:spPr>
      </p:pic>
      <p:pic>
        <p:nvPicPr>
          <p:cNvPr id="121" name="Picture 50">
            <a:extLst>
              <a:ext uri="{FF2B5EF4-FFF2-40B4-BE49-F238E27FC236}">
                <a16:creationId xmlns:a16="http://schemas.microsoft.com/office/drawing/2014/main" id="{A7CDE214-A287-7E42-9744-264D769CF6BF}"/>
              </a:ext>
            </a:extLst>
          </p:cNvPr>
          <p:cNvPicPr>
            <a:picLocks noChangeAspect="1"/>
          </p:cNvPicPr>
          <p:nvPr/>
        </p:nvPicPr>
        <p:blipFill>
          <a:blip r:embed="rId10"/>
          <a:stretch>
            <a:fillRect/>
          </a:stretch>
        </p:blipFill>
        <p:spPr>
          <a:xfrm rot="2837552">
            <a:off x="7876641" y="7916131"/>
            <a:ext cx="338146" cy="553330"/>
          </a:xfrm>
          <a:prstGeom prst="rect">
            <a:avLst/>
          </a:prstGeom>
        </p:spPr>
      </p:pic>
      <p:pic>
        <p:nvPicPr>
          <p:cNvPr id="122" name="Picture 50">
            <a:extLst>
              <a:ext uri="{FF2B5EF4-FFF2-40B4-BE49-F238E27FC236}">
                <a16:creationId xmlns:a16="http://schemas.microsoft.com/office/drawing/2014/main" id="{F8316A26-0846-4844-A55B-59A171A40448}"/>
              </a:ext>
            </a:extLst>
          </p:cNvPr>
          <p:cNvPicPr>
            <a:picLocks noChangeAspect="1"/>
          </p:cNvPicPr>
          <p:nvPr/>
        </p:nvPicPr>
        <p:blipFill>
          <a:blip r:embed="rId10"/>
          <a:stretch>
            <a:fillRect/>
          </a:stretch>
        </p:blipFill>
        <p:spPr>
          <a:xfrm rot="4295886">
            <a:off x="7757829" y="9070750"/>
            <a:ext cx="338146" cy="553330"/>
          </a:xfrm>
          <a:prstGeom prst="rect">
            <a:avLst/>
          </a:prstGeom>
        </p:spPr>
      </p:pic>
      <p:pic>
        <p:nvPicPr>
          <p:cNvPr id="125" name="Picture 50">
            <a:extLst>
              <a:ext uri="{FF2B5EF4-FFF2-40B4-BE49-F238E27FC236}">
                <a16:creationId xmlns:a16="http://schemas.microsoft.com/office/drawing/2014/main" id="{F91E505E-6205-984E-9FE3-A86DF90B15DE}"/>
              </a:ext>
            </a:extLst>
          </p:cNvPr>
          <p:cNvPicPr>
            <a:picLocks noChangeAspect="1"/>
          </p:cNvPicPr>
          <p:nvPr/>
        </p:nvPicPr>
        <p:blipFill>
          <a:blip r:embed="rId10"/>
          <a:stretch>
            <a:fillRect/>
          </a:stretch>
        </p:blipFill>
        <p:spPr>
          <a:xfrm rot="18366454">
            <a:off x="6881326" y="7831065"/>
            <a:ext cx="338146" cy="553330"/>
          </a:xfrm>
          <a:prstGeom prst="rect">
            <a:avLst/>
          </a:prstGeom>
        </p:spPr>
      </p:pic>
      <p:pic>
        <p:nvPicPr>
          <p:cNvPr id="126" name="Picture 50">
            <a:extLst>
              <a:ext uri="{FF2B5EF4-FFF2-40B4-BE49-F238E27FC236}">
                <a16:creationId xmlns:a16="http://schemas.microsoft.com/office/drawing/2014/main" id="{2D4CD144-6B22-A844-A91F-C21475FFFB93}"/>
              </a:ext>
            </a:extLst>
          </p:cNvPr>
          <p:cNvPicPr>
            <a:picLocks noChangeAspect="1"/>
          </p:cNvPicPr>
          <p:nvPr/>
        </p:nvPicPr>
        <p:blipFill>
          <a:blip r:embed="rId10"/>
          <a:stretch>
            <a:fillRect/>
          </a:stretch>
        </p:blipFill>
        <p:spPr>
          <a:xfrm rot="18366454">
            <a:off x="6541978" y="8909720"/>
            <a:ext cx="338146" cy="553330"/>
          </a:xfrm>
          <a:prstGeom prst="rect">
            <a:avLst/>
          </a:prstGeom>
        </p:spPr>
      </p:pic>
      <p:pic>
        <p:nvPicPr>
          <p:cNvPr id="128" name="Picture 50">
            <a:extLst>
              <a:ext uri="{FF2B5EF4-FFF2-40B4-BE49-F238E27FC236}">
                <a16:creationId xmlns:a16="http://schemas.microsoft.com/office/drawing/2014/main" id="{9D20172E-D8A9-C24D-AA12-60EF25506F08}"/>
              </a:ext>
            </a:extLst>
          </p:cNvPr>
          <p:cNvPicPr>
            <a:picLocks noChangeAspect="1"/>
          </p:cNvPicPr>
          <p:nvPr/>
        </p:nvPicPr>
        <p:blipFill>
          <a:blip r:embed="rId10"/>
          <a:stretch>
            <a:fillRect/>
          </a:stretch>
        </p:blipFill>
        <p:spPr>
          <a:xfrm rot="18366454">
            <a:off x="6151989" y="8551910"/>
            <a:ext cx="338146" cy="553330"/>
          </a:xfrm>
          <a:prstGeom prst="rect">
            <a:avLst/>
          </a:prstGeom>
        </p:spPr>
      </p:pic>
      <p:pic>
        <p:nvPicPr>
          <p:cNvPr id="129" name="Picture 50">
            <a:extLst>
              <a:ext uri="{FF2B5EF4-FFF2-40B4-BE49-F238E27FC236}">
                <a16:creationId xmlns:a16="http://schemas.microsoft.com/office/drawing/2014/main" id="{F8EC5811-6DDE-3847-B380-C21749AF2D14}"/>
              </a:ext>
            </a:extLst>
          </p:cNvPr>
          <p:cNvPicPr>
            <a:picLocks noChangeAspect="1"/>
          </p:cNvPicPr>
          <p:nvPr/>
        </p:nvPicPr>
        <p:blipFill>
          <a:blip r:embed="rId10"/>
          <a:stretch>
            <a:fillRect/>
          </a:stretch>
        </p:blipFill>
        <p:spPr>
          <a:xfrm rot="18366454">
            <a:off x="6731397" y="8777362"/>
            <a:ext cx="338146" cy="553330"/>
          </a:xfrm>
          <a:prstGeom prst="rect">
            <a:avLst/>
          </a:prstGeom>
        </p:spPr>
      </p:pic>
      <p:pic>
        <p:nvPicPr>
          <p:cNvPr id="130" name="Picture 50">
            <a:extLst>
              <a:ext uri="{FF2B5EF4-FFF2-40B4-BE49-F238E27FC236}">
                <a16:creationId xmlns:a16="http://schemas.microsoft.com/office/drawing/2014/main" id="{07154D89-2809-8C4F-953F-17D38549ABBD}"/>
              </a:ext>
            </a:extLst>
          </p:cNvPr>
          <p:cNvPicPr>
            <a:picLocks noChangeAspect="1"/>
          </p:cNvPicPr>
          <p:nvPr/>
        </p:nvPicPr>
        <p:blipFill>
          <a:blip r:embed="rId10"/>
          <a:stretch>
            <a:fillRect/>
          </a:stretch>
        </p:blipFill>
        <p:spPr>
          <a:xfrm rot="20927558">
            <a:off x="7019819" y="7906696"/>
            <a:ext cx="338146" cy="553330"/>
          </a:xfrm>
          <a:prstGeom prst="rect">
            <a:avLst/>
          </a:prstGeom>
        </p:spPr>
      </p:pic>
      <p:pic>
        <p:nvPicPr>
          <p:cNvPr id="132" name="Picture 50">
            <a:extLst>
              <a:ext uri="{FF2B5EF4-FFF2-40B4-BE49-F238E27FC236}">
                <a16:creationId xmlns:a16="http://schemas.microsoft.com/office/drawing/2014/main" id="{5BD3E755-D9DE-314A-B64C-2D7D1D428579}"/>
              </a:ext>
            </a:extLst>
          </p:cNvPr>
          <p:cNvPicPr>
            <a:picLocks noChangeAspect="1"/>
          </p:cNvPicPr>
          <p:nvPr/>
        </p:nvPicPr>
        <p:blipFill>
          <a:blip r:embed="rId10"/>
          <a:stretch>
            <a:fillRect/>
          </a:stretch>
        </p:blipFill>
        <p:spPr>
          <a:xfrm rot="4700614">
            <a:off x="8593541" y="9094280"/>
            <a:ext cx="338146" cy="553330"/>
          </a:xfrm>
          <a:prstGeom prst="rect">
            <a:avLst/>
          </a:prstGeom>
        </p:spPr>
      </p:pic>
      <p:pic>
        <p:nvPicPr>
          <p:cNvPr id="135" name="Picture 50">
            <a:extLst>
              <a:ext uri="{FF2B5EF4-FFF2-40B4-BE49-F238E27FC236}">
                <a16:creationId xmlns:a16="http://schemas.microsoft.com/office/drawing/2014/main" id="{33BA50FD-8D14-8945-A659-4C9773E6A646}"/>
              </a:ext>
            </a:extLst>
          </p:cNvPr>
          <p:cNvPicPr>
            <a:picLocks noChangeAspect="1"/>
          </p:cNvPicPr>
          <p:nvPr/>
        </p:nvPicPr>
        <p:blipFill>
          <a:blip r:embed="rId10"/>
          <a:stretch>
            <a:fillRect/>
          </a:stretch>
        </p:blipFill>
        <p:spPr>
          <a:xfrm rot="4692657">
            <a:off x="8400965" y="7865722"/>
            <a:ext cx="338146" cy="553330"/>
          </a:xfrm>
          <a:prstGeom prst="rect">
            <a:avLst/>
          </a:prstGeom>
        </p:spPr>
      </p:pic>
      <p:pic>
        <p:nvPicPr>
          <p:cNvPr id="136" name="Picture 50">
            <a:extLst>
              <a:ext uri="{FF2B5EF4-FFF2-40B4-BE49-F238E27FC236}">
                <a16:creationId xmlns:a16="http://schemas.microsoft.com/office/drawing/2014/main" id="{2E53F8EA-5372-7241-B573-5C7CC5C2A09D}"/>
              </a:ext>
            </a:extLst>
          </p:cNvPr>
          <p:cNvPicPr>
            <a:picLocks noChangeAspect="1"/>
          </p:cNvPicPr>
          <p:nvPr/>
        </p:nvPicPr>
        <p:blipFill>
          <a:blip r:embed="rId10"/>
          <a:stretch>
            <a:fillRect/>
          </a:stretch>
        </p:blipFill>
        <p:spPr>
          <a:xfrm rot="18366454">
            <a:off x="8380677" y="8976013"/>
            <a:ext cx="338146" cy="553330"/>
          </a:xfrm>
          <a:prstGeom prst="rect">
            <a:avLst/>
          </a:prstGeom>
        </p:spPr>
      </p:pic>
      <p:pic>
        <p:nvPicPr>
          <p:cNvPr id="137" name="Picture 50">
            <a:extLst>
              <a:ext uri="{FF2B5EF4-FFF2-40B4-BE49-F238E27FC236}">
                <a16:creationId xmlns:a16="http://schemas.microsoft.com/office/drawing/2014/main" id="{33334F01-713F-5949-A354-54036CE62E21}"/>
              </a:ext>
            </a:extLst>
          </p:cNvPr>
          <p:cNvPicPr>
            <a:picLocks noChangeAspect="1"/>
          </p:cNvPicPr>
          <p:nvPr/>
        </p:nvPicPr>
        <p:blipFill>
          <a:blip r:embed="rId10"/>
          <a:stretch>
            <a:fillRect/>
          </a:stretch>
        </p:blipFill>
        <p:spPr>
          <a:xfrm rot="992774">
            <a:off x="7829968" y="7421451"/>
            <a:ext cx="338146" cy="553330"/>
          </a:xfrm>
          <a:prstGeom prst="rect">
            <a:avLst/>
          </a:prstGeom>
        </p:spPr>
      </p:pic>
      <p:pic>
        <p:nvPicPr>
          <p:cNvPr id="139" name="Picture 50">
            <a:extLst>
              <a:ext uri="{FF2B5EF4-FFF2-40B4-BE49-F238E27FC236}">
                <a16:creationId xmlns:a16="http://schemas.microsoft.com/office/drawing/2014/main" id="{D2147C63-3790-734A-80E6-8E5A5240741A}"/>
              </a:ext>
            </a:extLst>
          </p:cNvPr>
          <p:cNvPicPr>
            <a:picLocks noChangeAspect="1"/>
          </p:cNvPicPr>
          <p:nvPr/>
        </p:nvPicPr>
        <p:blipFill>
          <a:blip r:embed="rId10"/>
          <a:stretch>
            <a:fillRect/>
          </a:stretch>
        </p:blipFill>
        <p:spPr>
          <a:xfrm rot="4075722">
            <a:off x="7905865" y="8913490"/>
            <a:ext cx="338146" cy="553330"/>
          </a:xfrm>
          <a:prstGeom prst="rect">
            <a:avLst/>
          </a:prstGeom>
        </p:spPr>
      </p:pic>
      <p:pic>
        <p:nvPicPr>
          <p:cNvPr id="140" name="Picture 50">
            <a:extLst>
              <a:ext uri="{FF2B5EF4-FFF2-40B4-BE49-F238E27FC236}">
                <a16:creationId xmlns:a16="http://schemas.microsoft.com/office/drawing/2014/main" id="{5D99BE8E-6884-284F-A9E7-C9D898960804}"/>
              </a:ext>
            </a:extLst>
          </p:cNvPr>
          <p:cNvPicPr>
            <a:picLocks noChangeAspect="1"/>
          </p:cNvPicPr>
          <p:nvPr/>
        </p:nvPicPr>
        <p:blipFill>
          <a:blip r:embed="rId10"/>
          <a:stretch>
            <a:fillRect/>
          </a:stretch>
        </p:blipFill>
        <p:spPr>
          <a:xfrm rot="2327395">
            <a:off x="7368069" y="7966076"/>
            <a:ext cx="338146" cy="553330"/>
          </a:xfrm>
          <a:prstGeom prst="rect">
            <a:avLst/>
          </a:prstGeom>
        </p:spPr>
      </p:pic>
      <p:pic>
        <p:nvPicPr>
          <p:cNvPr id="141" name="Picture 50">
            <a:extLst>
              <a:ext uri="{FF2B5EF4-FFF2-40B4-BE49-F238E27FC236}">
                <a16:creationId xmlns:a16="http://schemas.microsoft.com/office/drawing/2014/main" id="{D14A3029-891D-8E40-83FC-3741CB504918}"/>
              </a:ext>
            </a:extLst>
          </p:cNvPr>
          <p:cNvPicPr>
            <a:picLocks noChangeAspect="1"/>
          </p:cNvPicPr>
          <p:nvPr/>
        </p:nvPicPr>
        <p:blipFill>
          <a:blip r:embed="rId10"/>
          <a:stretch>
            <a:fillRect/>
          </a:stretch>
        </p:blipFill>
        <p:spPr>
          <a:xfrm rot="3969649">
            <a:off x="7873302" y="8075435"/>
            <a:ext cx="338146" cy="553330"/>
          </a:xfrm>
          <a:prstGeom prst="rect">
            <a:avLst/>
          </a:prstGeom>
        </p:spPr>
      </p:pic>
      <p:pic>
        <p:nvPicPr>
          <p:cNvPr id="144" name="Picture 50">
            <a:extLst>
              <a:ext uri="{FF2B5EF4-FFF2-40B4-BE49-F238E27FC236}">
                <a16:creationId xmlns:a16="http://schemas.microsoft.com/office/drawing/2014/main" id="{F7B4BB8D-0525-3B46-976E-2B0183A1B28F}"/>
              </a:ext>
            </a:extLst>
          </p:cNvPr>
          <p:cNvPicPr>
            <a:picLocks noChangeAspect="1"/>
          </p:cNvPicPr>
          <p:nvPr/>
        </p:nvPicPr>
        <p:blipFill>
          <a:blip r:embed="rId10"/>
          <a:stretch>
            <a:fillRect/>
          </a:stretch>
        </p:blipFill>
        <p:spPr>
          <a:xfrm rot="4378259">
            <a:off x="8550409" y="8737573"/>
            <a:ext cx="338146" cy="553330"/>
          </a:xfrm>
          <a:prstGeom prst="rect">
            <a:avLst/>
          </a:prstGeom>
        </p:spPr>
      </p:pic>
      <p:pic>
        <p:nvPicPr>
          <p:cNvPr id="145" name="Picture 50">
            <a:extLst>
              <a:ext uri="{FF2B5EF4-FFF2-40B4-BE49-F238E27FC236}">
                <a16:creationId xmlns:a16="http://schemas.microsoft.com/office/drawing/2014/main" id="{70AB783E-C968-7943-A2B3-722289F1B911}"/>
              </a:ext>
            </a:extLst>
          </p:cNvPr>
          <p:cNvPicPr>
            <a:picLocks noChangeAspect="1"/>
          </p:cNvPicPr>
          <p:nvPr/>
        </p:nvPicPr>
        <p:blipFill>
          <a:blip r:embed="rId10"/>
          <a:stretch>
            <a:fillRect/>
          </a:stretch>
        </p:blipFill>
        <p:spPr>
          <a:xfrm rot="21404231">
            <a:off x="7873302" y="7676597"/>
            <a:ext cx="338146" cy="553330"/>
          </a:xfrm>
          <a:prstGeom prst="rect">
            <a:avLst/>
          </a:prstGeom>
        </p:spPr>
      </p:pic>
      <p:pic>
        <p:nvPicPr>
          <p:cNvPr id="146" name="Picture 50">
            <a:extLst>
              <a:ext uri="{FF2B5EF4-FFF2-40B4-BE49-F238E27FC236}">
                <a16:creationId xmlns:a16="http://schemas.microsoft.com/office/drawing/2014/main" id="{78FD4A66-1790-FF44-8220-B4087746A887}"/>
              </a:ext>
            </a:extLst>
          </p:cNvPr>
          <p:cNvPicPr>
            <a:picLocks noChangeAspect="1"/>
          </p:cNvPicPr>
          <p:nvPr/>
        </p:nvPicPr>
        <p:blipFill>
          <a:blip r:embed="rId10"/>
          <a:stretch>
            <a:fillRect/>
          </a:stretch>
        </p:blipFill>
        <p:spPr>
          <a:xfrm rot="3157314">
            <a:off x="6975952" y="8921734"/>
            <a:ext cx="338146" cy="553330"/>
          </a:xfrm>
          <a:prstGeom prst="rect">
            <a:avLst/>
          </a:prstGeom>
        </p:spPr>
      </p:pic>
      <p:pic>
        <p:nvPicPr>
          <p:cNvPr id="147" name="Picture 50">
            <a:extLst>
              <a:ext uri="{FF2B5EF4-FFF2-40B4-BE49-F238E27FC236}">
                <a16:creationId xmlns:a16="http://schemas.microsoft.com/office/drawing/2014/main" id="{AA5DA550-9984-ED4E-99D8-EA98AA901B7D}"/>
              </a:ext>
            </a:extLst>
          </p:cNvPr>
          <p:cNvPicPr>
            <a:picLocks noChangeAspect="1"/>
          </p:cNvPicPr>
          <p:nvPr/>
        </p:nvPicPr>
        <p:blipFill>
          <a:blip r:embed="rId10"/>
          <a:stretch>
            <a:fillRect/>
          </a:stretch>
        </p:blipFill>
        <p:spPr>
          <a:xfrm rot="18366454">
            <a:off x="6490394" y="7818247"/>
            <a:ext cx="338146" cy="553330"/>
          </a:xfrm>
          <a:prstGeom prst="rect">
            <a:avLst/>
          </a:prstGeom>
        </p:spPr>
      </p:pic>
      <p:pic>
        <p:nvPicPr>
          <p:cNvPr id="148" name="Picture 50">
            <a:extLst>
              <a:ext uri="{FF2B5EF4-FFF2-40B4-BE49-F238E27FC236}">
                <a16:creationId xmlns:a16="http://schemas.microsoft.com/office/drawing/2014/main" id="{3E4A9129-1516-634E-ABFF-0F10E34C5884}"/>
              </a:ext>
            </a:extLst>
          </p:cNvPr>
          <p:cNvPicPr>
            <a:picLocks noChangeAspect="1"/>
          </p:cNvPicPr>
          <p:nvPr/>
        </p:nvPicPr>
        <p:blipFill>
          <a:blip r:embed="rId10"/>
          <a:stretch>
            <a:fillRect/>
          </a:stretch>
        </p:blipFill>
        <p:spPr>
          <a:xfrm rot="1781338">
            <a:off x="8138316" y="8948166"/>
            <a:ext cx="338146" cy="553330"/>
          </a:xfrm>
          <a:prstGeom prst="rect">
            <a:avLst/>
          </a:prstGeom>
        </p:spPr>
      </p:pic>
      <p:pic>
        <p:nvPicPr>
          <p:cNvPr id="150" name="Picture 50">
            <a:extLst>
              <a:ext uri="{FF2B5EF4-FFF2-40B4-BE49-F238E27FC236}">
                <a16:creationId xmlns:a16="http://schemas.microsoft.com/office/drawing/2014/main" id="{09CFABD9-E4A3-9E4F-A8F3-4A4E6120C42A}"/>
              </a:ext>
            </a:extLst>
          </p:cNvPr>
          <p:cNvPicPr>
            <a:picLocks noChangeAspect="1"/>
          </p:cNvPicPr>
          <p:nvPr/>
        </p:nvPicPr>
        <p:blipFill>
          <a:blip r:embed="rId10"/>
          <a:stretch>
            <a:fillRect/>
          </a:stretch>
        </p:blipFill>
        <p:spPr>
          <a:xfrm rot="16200000">
            <a:off x="7523418" y="9020845"/>
            <a:ext cx="338146" cy="553330"/>
          </a:xfrm>
          <a:prstGeom prst="rect">
            <a:avLst/>
          </a:prstGeom>
        </p:spPr>
      </p:pic>
      <p:pic>
        <p:nvPicPr>
          <p:cNvPr id="151" name="Picture 50">
            <a:extLst>
              <a:ext uri="{FF2B5EF4-FFF2-40B4-BE49-F238E27FC236}">
                <a16:creationId xmlns:a16="http://schemas.microsoft.com/office/drawing/2014/main" id="{CA9379CB-124C-6041-AE0D-4AA48547805B}"/>
              </a:ext>
            </a:extLst>
          </p:cNvPr>
          <p:cNvPicPr>
            <a:picLocks noChangeAspect="1"/>
          </p:cNvPicPr>
          <p:nvPr/>
        </p:nvPicPr>
        <p:blipFill>
          <a:blip r:embed="rId10"/>
          <a:stretch>
            <a:fillRect/>
          </a:stretch>
        </p:blipFill>
        <p:spPr>
          <a:xfrm rot="4493667">
            <a:off x="8116347" y="9043004"/>
            <a:ext cx="338146" cy="553330"/>
          </a:xfrm>
          <a:prstGeom prst="rect">
            <a:avLst/>
          </a:prstGeom>
        </p:spPr>
      </p:pic>
      <p:pic>
        <p:nvPicPr>
          <p:cNvPr id="152" name="Picture 50">
            <a:extLst>
              <a:ext uri="{FF2B5EF4-FFF2-40B4-BE49-F238E27FC236}">
                <a16:creationId xmlns:a16="http://schemas.microsoft.com/office/drawing/2014/main" id="{2AF1F19D-5A1C-B541-8366-0526D4DE5ADA}"/>
              </a:ext>
            </a:extLst>
          </p:cNvPr>
          <p:cNvPicPr>
            <a:picLocks noChangeAspect="1"/>
          </p:cNvPicPr>
          <p:nvPr/>
        </p:nvPicPr>
        <p:blipFill>
          <a:blip r:embed="rId10"/>
          <a:stretch>
            <a:fillRect/>
          </a:stretch>
        </p:blipFill>
        <p:spPr>
          <a:xfrm rot="3360026">
            <a:off x="8170138" y="7810960"/>
            <a:ext cx="338146" cy="553330"/>
          </a:xfrm>
          <a:prstGeom prst="rect">
            <a:avLst/>
          </a:prstGeom>
        </p:spPr>
      </p:pic>
      <p:pic>
        <p:nvPicPr>
          <p:cNvPr id="153" name="Picture 50">
            <a:extLst>
              <a:ext uri="{FF2B5EF4-FFF2-40B4-BE49-F238E27FC236}">
                <a16:creationId xmlns:a16="http://schemas.microsoft.com/office/drawing/2014/main" id="{049F8A99-4F2C-2949-86D5-8C8BE2050796}"/>
              </a:ext>
            </a:extLst>
          </p:cNvPr>
          <p:cNvPicPr>
            <a:picLocks noChangeAspect="1"/>
          </p:cNvPicPr>
          <p:nvPr/>
        </p:nvPicPr>
        <p:blipFill>
          <a:blip r:embed="rId10"/>
          <a:stretch>
            <a:fillRect/>
          </a:stretch>
        </p:blipFill>
        <p:spPr>
          <a:xfrm rot="18366454">
            <a:off x="6445931" y="7686157"/>
            <a:ext cx="338146" cy="553330"/>
          </a:xfrm>
          <a:prstGeom prst="rect">
            <a:avLst/>
          </a:prstGeom>
        </p:spPr>
      </p:pic>
      <p:pic>
        <p:nvPicPr>
          <p:cNvPr id="154" name="Picture 50">
            <a:extLst>
              <a:ext uri="{FF2B5EF4-FFF2-40B4-BE49-F238E27FC236}">
                <a16:creationId xmlns:a16="http://schemas.microsoft.com/office/drawing/2014/main" id="{F9E8FE74-7B3B-8D4F-9158-DD3DF08457AC}"/>
              </a:ext>
            </a:extLst>
          </p:cNvPr>
          <p:cNvPicPr>
            <a:picLocks noChangeAspect="1"/>
          </p:cNvPicPr>
          <p:nvPr/>
        </p:nvPicPr>
        <p:blipFill>
          <a:blip r:embed="rId10"/>
          <a:stretch>
            <a:fillRect/>
          </a:stretch>
        </p:blipFill>
        <p:spPr>
          <a:xfrm rot="20340290">
            <a:off x="6462298" y="8628440"/>
            <a:ext cx="338146" cy="553330"/>
          </a:xfrm>
          <a:prstGeom prst="rect">
            <a:avLst/>
          </a:prstGeom>
        </p:spPr>
      </p:pic>
      <p:pic>
        <p:nvPicPr>
          <p:cNvPr id="155" name="Picture 50">
            <a:extLst>
              <a:ext uri="{FF2B5EF4-FFF2-40B4-BE49-F238E27FC236}">
                <a16:creationId xmlns:a16="http://schemas.microsoft.com/office/drawing/2014/main" id="{FF677C7D-5E70-6249-8D0F-FDEF42CB72C6}"/>
              </a:ext>
            </a:extLst>
          </p:cNvPr>
          <p:cNvPicPr>
            <a:picLocks noChangeAspect="1"/>
          </p:cNvPicPr>
          <p:nvPr/>
        </p:nvPicPr>
        <p:blipFill>
          <a:blip r:embed="rId10"/>
          <a:stretch>
            <a:fillRect/>
          </a:stretch>
        </p:blipFill>
        <p:spPr>
          <a:xfrm rot="20041761">
            <a:off x="7608538" y="7565828"/>
            <a:ext cx="338146" cy="553330"/>
          </a:xfrm>
          <a:prstGeom prst="rect">
            <a:avLst/>
          </a:prstGeom>
        </p:spPr>
      </p:pic>
      <p:pic>
        <p:nvPicPr>
          <p:cNvPr id="156" name="Picture 50">
            <a:extLst>
              <a:ext uri="{FF2B5EF4-FFF2-40B4-BE49-F238E27FC236}">
                <a16:creationId xmlns:a16="http://schemas.microsoft.com/office/drawing/2014/main" id="{8CE4D13C-B741-0D4B-8219-473309D8863E}"/>
              </a:ext>
            </a:extLst>
          </p:cNvPr>
          <p:cNvPicPr>
            <a:picLocks noChangeAspect="1"/>
          </p:cNvPicPr>
          <p:nvPr/>
        </p:nvPicPr>
        <p:blipFill>
          <a:blip r:embed="rId10"/>
          <a:stretch>
            <a:fillRect/>
          </a:stretch>
        </p:blipFill>
        <p:spPr>
          <a:xfrm rot="17068395">
            <a:off x="6954704" y="7889136"/>
            <a:ext cx="338146" cy="553330"/>
          </a:xfrm>
          <a:prstGeom prst="rect">
            <a:avLst/>
          </a:prstGeom>
        </p:spPr>
      </p:pic>
      <p:pic>
        <p:nvPicPr>
          <p:cNvPr id="157" name="Picture 50">
            <a:extLst>
              <a:ext uri="{FF2B5EF4-FFF2-40B4-BE49-F238E27FC236}">
                <a16:creationId xmlns:a16="http://schemas.microsoft.com/office/drawing/2014/main" id="{A1FCAB56-19EF-A246-B7ED-154D3A2E93D3}"/>
              </a:ext>
            </a:extLst>
          </p:cNvPr>
          <p:cNvPicPr>
            <a:picLocks noChangeAspect="1"/>
          </p:cNvPicPr>
          <p:nvPr/>
        </p:nvPicPr>
        <p:blipFill>
          <a:blip r:embed="rId10"/>
          <a:stretch>
            <a:fillRect/>
          </a:stretch>
        </p:blipFill>
        <p:spPr>
          <a:xfrm rot="20710584">
            <a:off x="7536248" y="7697453"/>
            <a:ext cx="338146" cy="553330"/>
          </a:xfrm>
          <a:prstGeom prst="rect">
            <a:avLst/>
          </a:prstGeom>
        </p:spPr>
      </p:pic>
      <p:pic>
        <p:nvPicPr>
          <p:cNvPr id="159" name="Picture 50">
            <a:extLst>
              <a:ext uri="{FF2B5EF4-FFF2-40B4-BE49-F238E27FC236}">
                <a16:creationId xmlns:a16="http://schemas.microsoft.com/office/drawing/2014/main" id="{4BBBE7AB-7687-424F-8EC7-D181B6BB6903}"/>
              </a:ext>
            </a:extLst>
          </p:cNvPr>
          <p:cNvPicPr>
            <a:picLocks noChangeAspect="1"/>
          </p:cNvPicPr>
          <p:nvPr/>
        </p:nvPicPr>
        <p:blipFill>
          <a:blip r:embed="rId10"/>
          <a:stretch>
            <a:fillRect/>
          </a:stretch>
        </p:blipFill>
        <p:spPr>
          <a:xfrm rot="20386193">
            <a:off x="7211542" y="7948335"/>
            <a:ext cx="338146" cy="553330"/>
          </a:xfrm>
          <a:prstGeom prst="rect">
            <a:avLst/>
          </a:prstGeom>
        </p:spPr>
      </p:pic>
      <p:pic>
        <p:nvPicPr>
          <p:cNvPr id="162" name="Picture 50">
            <a:extLst>
              <a:ext uri="{FF2B5EF4-FFF2-40B4-BE49-F238E27FC236}">
                <a16:creationId xmlns:a16="http://schemas.microsoft.com/office/drawing/2014/main" id="{B9AFE40E-1B20-454B-AC17-CE63045F601C}"/>
              </a:ext>
            </a:extLst>
          </p:cNvPr>
          <p:cNvPicPr>
            <a:picLocks noChangeAspect="1"/>
          </p:cNvPicPr>
          <p:nvPr/>
        </p:nvPicPr>
        <p:blipFill>
          <a:blip r:embed="rId10"/>
          <a:stretch>
            <a:fillRect/>
          </a:stretch>
        </p:blipFill>
        <p:spPr>
          <a:xfrm rot="1088590">
            <a:off x="7576800" y="7877842"/>
            <a:ext cx="338146" cy="553330"/>
          </a:xfrm>
          <a:prstGeom prst="rect">
            <a:avLst/>
          </a:prstGeom>
        </p:spPr>
      </p:pic>
      <p:pic>
        <p:nvPicPr>
          <p:cNvPr id="163" name="Picture 50">
            <a:extLst>
              <a:ext uri="{FF2B5EF4-FFF2-40B4-BE49-F238E27FC236}">
                <a16:creationId xmlns:a16="http://schemas.microsoft.com/office/drawing/2014/main" id="{E1C146DE-8BF6-6943-B22B-6DF373EF31A4}"/>
              </a:ext>
            </a:extLst>
          </p:cNvPr>
          <p:cNvPicPr>
            <a:picLocks noChangeAspect="1"/>
          </p:cNvPicPr>
          <p:nvPr/>
        </p:nvPicPr>
        <p:blipFill>
          <a:blip r:embed="rId10"/>
          <a:stretch>
            <a:fillRect/>
          </a:stretch>
        </p:blipFill>
        <p:spPr>
          <a:xfrm rot="16548775">
            <a:off x="6565725" y="8707307"/>
            <a:ext cx="338146" cy="553330"/>
          </a:xfrm>
          <a:prstGeom prst="rect">
            <a:avLst/>
          </a:prstGeom>
        </p:spPr>
      </p:pic>
      <p:pic>
        <p:nvPicPr>
          <p:cNvPr id="167" name="Picture 50">
            <a:extLst>
              <a:ext uri="{FF2B5EF4-FFF2-40B4-BE49-F238E27FC236}">
                <a16:creationId xmlns:a16="http://schemas.microsoft.com/office/drawing/2014/main" id="{8C310CEF-EC10-ED4A-9B77-8AFC1237492D}"/>
              </a:ext>
            </a:extLst>
          </p:cNvPr>
          <p:cNvPicPr>
            <a:picLocks noChangeAspect="1"/>
          </p:cNvPicPr>
          <p:nvPr/>
        </p:nvPicPr>
        <p:blipFill>
          <a:blip r:embed="rId10"/>
          <a:stretch>
            <a:fillRect/>
          </a:stretch>
        </p:blipFill>
        <p:spPr>
          <a:xfrm rot="16816894">
            <a:off x="6870032" y="8017512"/>
            <a:ext cx="338146" cy="553330"/>
          </a:xfrm>
          <a:prstGeom prst="rect">
            <a:avLst/>
          </a:prstGeom>
        </p:spPr>
      </p:pic>
      <p:pic>
        <p:nvPicPr>
          <p:cNvPr id="169" name="Picture 50">
            <a:extLst>
              <a:ext uri="{FF2B5EF4-FFF2-40B4-BE49-F238E27FC236}">
                <a16:creationId xmlns:a16="http://schemas.microsoft.com/office/drawing/2014/main" id="{E89DBE65-5DF4-A74B-BB9C-88E485F71284}"/>
              </a:ext>
            </a:extLst>
          </p:cNvPr>
          <p:cNvPicPr>
            <a:picLocks noChangeAspect="1"/>
          </p:cNvPicPr>
          <p:nvPr/>
        </p:nvPicPr>
        <p:blipFill>
          <a:blip r:embed="rId10"/>
          <a:stretch>
            <a:fillRect/>
          </a:stretch>
        </p:blipFill>
        <p:spPr>
          <a:xfrm rot="20094095">
            <a:off x="7693877" y="7501033"/>
            <a:ext cx="338146" cy="553330"/>
          </a:xfrm>
          <a:prstGeom prst="rect">
            <a:avLst/>
          </a:prstGeom>
        </p:spPr>
      </p:pic>
      <p:pic>
        <p:nvPicPr>
          <p:cNvPr id="170" name="Picture 50">
            <a:extLst>
              <a:ext uri="{FF2B5EF4-FFF2-40B4-BE49-F238E27FC236}">
                <a16:creationId xmlns:a16="http://schemas.microsoft.com/office/drawing/2014/main" id="{6A2B3AF1-F68F-5644-B2E9-7764D7EAF4E2}"/>
              </a:ext>
            </a:extLst>
          </p:cNvPr>
          <p:cNvPicPr>
            <a:picLocks noChangeAspect="1"/>
          </p:cNvPicPr>
          <p:nvPr/>
        </p:nvPicPr>
        <p:blipFill>
          <a:blip r:embed="rId10"/>
          <a:stretch>
            <a:fillRect/>
          </a:stretch>
        </p:blipFill>
        <p:spPr>
          <a:xfrm rot="1928060">
            <a:off x="7999749" y="7784818"/>
            <a:ext cx="338146" cy="553330"/>
          </a:xfrm>
          <a:prstGeom prst="rect">
            <a:avLst/>
          </a:prstGeom>
        </p:spPr>
      </p:pic>
      <p:pic>
        <p:nvPicPr>
          <p:cNvPr id="172" name="Picture 50">
            <a:extLst>
              <a:ext uri="{FF2B5EF4-FFF2-40B4-BE49-F238E27FC236}">
                <a16:creationId xmlns:a16="http://schemas.microsoft.com/office/drawing/2014/main" id="{6FD4AE85-9CCC-314C-BD93-6F437831FC86}"/>
              </a:ext>
            </a:extLst>
          </p:cNvPr>
          <p:cNvPicPr>
            <a:picLocks noChangeAspect="1"/>
          </p:cNvPicPr>
          <p:nvPr/>
        </p:nvPicPr>
        <p:blipFill>
          <a:blip r:embed="rId10"/>
          <a:stretch>
            <a:fillRect/>
          </a:stretch>
        </p:blipFill>
        <p:spPr>
          <a:xfrm rot="1355836">
            <a:off x="7658697" y="7991553"/>
            <a:ext cx="338146" cy="553330"/>
          </a:xfrm>
          <a:prstGeom prst="rect">
            <a:avLst/>
          </a:prstGeom>
        </p:spPr>
      </p:pic>
      <p:pic>
        <p:nvPicPr>
          <p:cNvPr id="96" name="Picture 7" descr="A picture containing indoor, filled&#10;&#10;Description generated with high confidence">
            <a:extLst>
              <a:ext uri="{FF2B5EF4-FFF2-40B4-BE49-F238E27FC236}">
                <a16:creationId xmlns:a16="http://schemas.microsoft.com/office/drawing/2014/main" id="{DD96EB97-FF99-924E-908B-2A4FAC44AD3E}"/>
              </a:ext>
            </a:extLst>
          </p:cNvPr>
          <p:cNvPicPr>
            <a:picLocks noChangeAspect="1"/>
          </p:cNvPicPr>
          <p:nvPr/>
        </p:nvPicPr>
        <p:blipFill>
          <a:blip r:embed="rId8"/>
          <a:stretch>
            <a:fillRect/>
          </a:stretch>
        </p:blipFill>
        <p:spPr>
          <a:xfrm rot="360000">
            <a:off x="9571482" y="7342398"/>
            <a:ext cx="2910532" cy="2120232"/>
          </a:xfrm>
          <a:prstGeom prst="rect">
            <a:avLst/>
          </a:prstGeom>
        </p:spPr>
      </p:pic>
      <p:pic>
        <p:nvPicPr>
          <p:cNvPr id="177" name="Picture 48">
            <a:extLst>
              <a:ext uri="{FF2B5EF4-FFF2-40B4-BE49-F238E27FC236}">
                <a16:creationId xmlns:a16="http://schemas.microsoft.com/office/drawing/2014/main" id="{FC618DFD-422F-ED4F-A040-CD9C7F199F68}"/>
              </a:ext>
            </a:extLst>
          </p:cNvPr>
          <p:cNvPicPr>
            <a:picLocks noChangeAspect="1"/>
          </p:cNvPicPr>
          <p:nvPr/>
        </p:nvPicPr>
        <p:blipFill>
          <a:blip r:embed="rId10"/>
          <a:stretch>
            <a:fillRect/>
          </a:stretch>
        </p:blipFill>
        <p:spPr>
          <a:xfrm rot="21378710">
            <a:off x="10582513" y="7308915"/>
            <a:ext cx="338146" cy="653608"/>
          </a:xfrm>
          <a:prstGeom prst="rect">
            <a:avLst/>
          </a:prstGeom>
        </p:spPr>
      </p:pic>
      <p:pic>
        <p:nvPicPr>
          <p:cNvPr id="178" name="Picture 48">
            <a:extLst>
              <a:ext uri="{FF2B5EF4-FFF2-40B4-BE49-F238E27FC236}">
                <a16:creationId xmlns:a16="http://schemas.microsoft.com/office/drawing/2014/main" id="{EB0A9653-EEBD-7D49-8046-9604DA21F4BA}"/>
              </a:ext>
            </a:extLst>
          </p:cNvPr>
          <p:cNvPicPr>
            <a:picLocks noChangeAspect="1"/>
          </p:cNvPicPr>
          <p:nvPr/>
        </p:nvPicPr>
        <p:blipFill>
          <a:blip r:embed="rId10"/>
          <a:stretch>
            <a:fillRect/>
          </a:stretch>
        </p:blipFill>
        <p:spPr>
          <a:xfrm rot="19452290">
            <a:off x="10478008" y="7215834"/>
            <a:ext cx="338146" cy="653608"/>
          </a:xfrm>
          <a:prstGeom prst="rect">
            <a:avLst/>
          </a:prstGeom>
        </p:spPr>
      </p:pic>
      <p:pic>
        <p:nvPicPr>
          <p:cNvPr id="179" name="Picture 48">
            <a:extLst>
              <a:ext uri="{FF2B5EF4-FFF2-40B4-BE49-F238E27FC236}">
                <a16:creationId xmlns:a16="http://schemas.microsoft.com/office/drawing/2014/main" id="{6334AB0E-C901-D64D-9C0E-27CBB4A60DDC}"/>
              </a:ext>
            </a:extLst>
          </p:cNvPr>
          <p:cNvPicPr>
            <a:picLocks noChangeAspect="1"/>
          </p:cNvPicPr>
          <p:nvPr/>
        </p:nvPicPr>
        <p:blipFill>
          <a:blip r:embed="rId10"/>
          <a:stretch>
            <a:fillRect/>
          </a:stretch>
        </p:blipFill>
        <p:spPr>
          <a:xfrm rot="7065039">
            <a:off x="10031248" y="8772168"/>
            <a:ext cx="338146" cy="653608"/>
          </a:xfrm>
          <a:prstGeom prst="rect">
            <a:avLst/>
          </a:prstGeom>
        </p:spPr>
      </p:pic>
      <p:pic>
        <p:nvPicPr>
          <p:cNvPr id="180" name="Picture 48">
            <a:extLst>
              <a:ext uri="{FF2B5EF4-FFF2-40B4-BE49-F238E27FC236}">
                <a16:creationId xmlns:a16="http://schemas.microsoft.com/office/drawing/2014/main" id="{CA87CCB1-434C-7B4D-80F4-3BCA669391D3}"/>
              </a:ext>
            </a:extLst>
          </p:cNvPr>
          <p:cNvPicPr>
            <a:picLocks noChangeAspect="1"/>
          </p:cNvPicPr>
          <p:nvPr/>
        </p:nvPicPr>
        <p:blipFill>
          <a:blip r:embed="rId10"/>
          <a:stretch>
            <a:fillRect/>
          </a:stretch>
        </p:blipFill>
        <p:spPr>
          <a:xfrm rot="1570462">
            <a:off x="11975103" y="7706928"/>
            <a:ext cx="338146" cy="653608"/>
          </a:xfrm>
          <a:prstGeom prst="rect">
            <a:avLst/>
          </a:prstGeom>
        </p:spPr>
      </p:pic>
      <p:pic>
        <p:nvPicPr>
          <p:cNvPr id="181" name="Picture 48">
            <a:extLst>
              <a:ext uri="{FF2B5EF4-FFF2-40B4-BE49-F238E27FC236}">
                <a16:creationId xmlns:a16="http://schemas.microsoft.com/office/drawing/2014/main" id="{E57883F0-BBB9-654B-9D9D-D45A237CE496}"/>
              </a:ext>
            </a:extLst>
          </p:cNvPr>
          <p:cNvPicPr>
            <a:picLocks noChangeAspect="1"/>
          </p:cNvPicPr>
          <p:nvPr/>
        </p:nvPicPr>
        <p:blipFill>
          <a:blip r:embed="rId10"/>
          <a:stretch>
            <a:fillRect/>
          </a:stretch>
        </p:blipFill>
        <p:spPr>
          <a:xfrm>
            <a:off x="10878345" y="7147570"/>
            <a:ext cx="338146" cy="653608"/>
          </a:xfrm>
          <a:prstGeom prst="rect">
            <a:avLst/>
          </a:prstGeom>
        </p:spPr>
      </p:pic>
      <p:pic>
        <p:nvPicPr>
          <p:cNvPr id="182" name="Picture 48">
            <a:extLst>
              <a:ext uri="{FF2B5EF4-FFF2-40B4-BE49-F238E27FC236}">
                <a16:creationId xmlns:a16="http://schemas.microsoft.com/office/drawing/2014/main" id="{E940ACA2-02F2-D34D-A1D8-7BC4EB513C98}"/>
              </a:ext>
            </a:extLst>
          </p:cNvPr>
          <p:cNvPicPr>
            <a:picLocks noChangeAspect="1"/>
          </p:cNvPicPr>
          <p:nvPr/>
        </p:nvPicPr>
        <p:blipFill>
          <a:blip r:embed="rId10"/>
          <a:stretch>
            <a:fillRect/>
          </a:stretch>
        </p:blipFill>
        <p:spPr>
          <a:xfrm rot="17812493">
            <a:off x="10335143" y="7795156"/>
            <a:ext cx="338146" cy="653608"/>
          </a:xfrm>
          <a:prstGeom prst="rect">
            <a:avLst/>
          </a:prstGeom>
        </p:spPr>
      </p:pic>
      <p:pic>
        <p:nvPicPr>
          <p:cNvPr id="183" name="Picture 48">
            <a:extLst>
              <a:ext uri="{FF2B5EF4-FFF2-40B4-BE49-F238E27FC236}">
                <a16:creationId xmlns:a16="http://schemas.microsoft.com/office/drawing/2014/main" id="{00300456-8169-4746-8092-6BA880AC88A7}"/>
              </a:ext>
            </a:extLst>
          </p:cNvPr>
          <p:cNvPicPr>
            <a:picLocks noChangeAspect="1"/>
          </p:cNvPicPr>
          <p:nvPr/>
        </p:nvPicPr>
        <p:blipFill>
          <a:blip r:embed="rId10"/>
          <a:stretch>
            <a:fillRect/>
          </a:stretch>
        </p:blipFill>
        <p:spPr>
          <a:xfrm rot="16200000">
            <a:off x="10350803" y="7892567"/>
            <a:ext cx="338146" cy="653608"/>
          </a:xfrm>
          <a:prstGeom prst="rect">
            <a:avLst/>
          </a:prstGeom>
        </p:spPr>
      </p:pic>
      <p:pic>
        <p:nvPicPr>
          <p:cNvPr id="184" name="Picture 48">
            <a:extLst>
              <a:ext uri="{FF2B5EF4-FFF2-40B4-BE49-F238E27FC236}">
                <a16:creationId xmlns:a16="http://schemas.microsoft.com/office/drawing/2014/main" id="{CDC322B9-486A-4D49-809E-FC094D747B26}"/>
              </a:ext>
            </a:extLst>
          </p:cNvPr>
          <p:cNvPicPr>
            <a:picLocks noChangeAspect="1"/>
          </p:cNvPicPr>
          <p:nvPr/>
        </p:nvPicPr>
        <p:blipFill>
          <a:blip r:embed="rId10"/>
          <a:stretch>
            <a:fillRect/>
          </a:stretch>
        </p:blipFill>
        <p:spPr>
          <a:xfrm rot="1570462">
            <a:off x="12068324" y="8610987"/>
            <a:ext cx="338146" cy="653608"/>
          </a:xfrm>
          <a:prstGeom prst="rect">
            <a:avLst/>
          </a:prstGeom>
        </p:spPr>
      </p:pic>
      <p:pic>
        <p:nvPicPr>
          <p:cNvPr id="185" name="Picture 48">
            <a:extLst>
              <a:ext uri="{FF2B5EF4-FFF2-40B4-BE49-F238E27FC236}">
                <a16:creationId xmlns:a16="http://schemas.microsoft.com/office/drawing/2014/main" id="{2373DBD3-5D78-874D-86AE-85AF6BE0A2D0}"/>
              </a:ext>
            </a:extLst>
          </p:cNvPr>
          <p:cNvPicPr>
            <a:picLocks noChangeAspect="1"/>
          </p:cNvPicPr>
          <p:nvPr/>
        </p:nvPicPr>
        <p:blipFill>
          <a:blip r:embed="rId10"/>
          <a:stretch>
            <a:fillRect/>
          </a:stretch>
        </p:blipFill>
        <p:spPr>
          <a:xfrm rot="3941035">
            <a:off x="12041757" y="8809569"/>
            <a:ext cx="338146" cy="653608"/>
          </a:xfrm>
          <a:prstGeom prst="rect">
            <a:avLst/>
          </a:prstGeom>
        </p:spPr>
      </p:pic>
      <p:pic>
        <p:nvPicPr>
          <p:cNvPr id="186" name="Picture 48">
            <a:extLst>
              <a:ext uri="{FF2B5EF4-FFF2-40B4-BE49-F238E27FC236}">
                <a16:creationId xmlns:a16="http://schemas.microsoft.com/office/drawing/2014/main" id="{8A96BDFC-2484-0B49-A186-921E707C8066}"/>
              </a:ext>
            </a:extLst>
          </p:cNvPr>
          <p:cNvPicPr>
            <a:picLocks noChangeAspect="1"/>
          </p:cNvPicPr>
          <p:nvPr/>
        </p:nvPicPr>
        <p:blipFill>
          <a:blip r:embed="rId10"/>
          <a:stretch>
            <a:fillRect/>
          </a:stretch>
        </p:blipFill>
        <p:spPr>
          <a:xfrm rot="6431698">
            <a:off x="11898219" y="8946844"/>
            <a:ext cx="338146" cy="653608"/>
          </a:xfrm>
          <a:prstGeom prst="rect">
            <a:avLst/>
          </a:prstGeom>
        </p:spPr>
      </p:pic>
      <p:pic>
        <p:nvPicPr>
          <p:cNvPr id="187" name="Picture 48">
            <a:extLst>
              <a:ext uri="{FF2B5EF4-FFF2-40B4-BE49-F238E27FC236}">
                <a16:creationId xmlns:a16="http://schemas.microsoft.com/office/drawing/2014/main" id="{EC709845-3DE8-D54F-BB1B-36A8E7C68EA6}"/>
              </a:ext>
            </a:extLst>
          </p:cNvPr>
          <p:cNvPicPr>
            <a:picLocks noChangeAspect="1"/>
          </p:cNvPicPr>
          <p:nvPr/>
        </p:nvPicPr>
        <p:blipFill>
          <a:blip r:embed="rId10"/>
          <a:stretch>
            <a:fillRect/>
          </a:stretch>
        </p:blipFill>
        <p:spPr>
          <a:xfrm>
            <a:off x="11068408" y="7270933"/>
            <a:ext cx="338146" cy="653608"/>
          </a:xfrm>
          <a:prstGeom prst="rect">
            <a:avLst/>
          </a:prstGeom>
        </p:spPr>
      </p:pic>
      <p:pic>
        <p:nvPicPr>
          <p:cNvPr id="188" name="Picture 48">
            <a:extLst>
              <a:ext uri="{FF2B5EF4-FFF2-40B4-BE49-F238E27FC236}">
                <a16:creationId xmlns:a16="http://schemas.microsoft.com/office/drawing/2014/main" id="{0E81782E-5CE2-B04E-A6FA-DC2E67B37776}"/>
              </a:ext>
            </a:extLst>
          </p:cNvPr>
          <p:cNvPicPr>
            <a:picLocks noChangeAspect="1"/>
          </p:cNvPicPr>
          <p:nvPr/>
        </p:nvPicPr>
        <p:blipFill>
          <a:blip r:embed="rId10"/>
          <a:stretch>
            <a:fillRect/>
          </a:stretch>
        </p:blipFill>
        <p:spPr>
          <a:xfrm rot="1380784">
            <a:off x="11852674" y="7504449"/>
            <a:ext cx="338146" cy="653608"/>
          </a:xfrm>
          <a:prstGeom prst="rect">
            <a:avLst/>
          </a:prstGeom>
        </p:spPr>
      </p:pic>
      <p:pic>
        <p:nvPicPr>
          <p:cNvPr id="189" name="Picture 48">
            <a:extLst>
              <a:ext uri="{FF2B5EF4-FFF2-40B4-BE49-F238E27FC236}">
                <a16:creationId xmlns:a16="http://schemas.microsoft.com/office/drawing/2014/main" id="{4389D8F7-9298-B642-A48C-E00F8A89839F}"/>
              </a:ext>
            </a:extLst>
          </p:cNvPr>
          <p:cNvPicPr>
            <a:picLocks noChangeAspect="1"/>
          </p:cNvPicPr>
          <p:nvPr/>
        </p:nvPicPr>
        <p:blipFill>
          <a:blip r:embed="rId10"/>
          <a:stretch>
            <a:fillRect/>
          </a:stretch>
        </p:blipFill>
        <p:spPr>
          <a:xfrm rot="17587728">
            <a:off x="10623824" y="7852240"/>
            <a:ext cx="338146" cy="653608"/>
          </a:xfrm>
          <a:prstGeom prst="rect">
            <a:avLst/>
          </a:prstGeom>
        </p:spPr>
      </p:pic>
      <p:pic>
        <p:nvPicPr>
          <p:cNvPr id="190" name="Picture 48">
            <a:extLst>
              <a:ext uri="{FF2B5EF4-FFF2-40B4-BE49-F238E27FC236}">
                <a16:creationId xmlns:a16="http://schemas.microsoft.com/office/drawing/2014/main" id="{DD0E6747-5507-F447-B503-46316F1BAF88}"/>
              </a:ext>
            </a:extLst>
          </p:cNvPr>
          <p:cNvPicPr>
            <a:picLocks noChangeAspect="1"/>
          </p:cNvPicPr>
          <p:nvPr/>
        </p:nvPicPr>
        <p:blipFill>
          <a:blip r:embed="rId10"/>
          <a:stretch>
            <a:fillRect/>
          </a:stretch>
        </p:blipFill>
        <p:spPr>
          <a:xfrm rot="1570462">
            <a:off x="9996004" y="8758141"/>
            <a:ext cx="338146" cy="653608"/>
          </a:xfrm>
          <a:prstGeom prst="rect">
            <a:avLst/>
          </a:prstGeom>
        </p:spPr>
      </p:pic>
      <p:pic>
        <p:nvPicPr>
          <p:cNvPr id="191" name="Picture 48">
            <a:extLst>
              <a:ext uri="{FF2B5EF4-FFF2-40B4-BE49-F238E27FC236}">
                <a16:creationId xmlns:a16="http://schemas.microsoft.com/office/drawing/2014/main" id="{112C7964-2716-424B-9FD2-907881136D40}"/>
              </a:ext>
            </a:extLst>
          </p:cNvPr>
          <p:cNvPicPr>
            <a:picLocks noChangeAspect="1"/>
          </p:cNvPicPr>
          <p:nvPr/>
        </p:nvPicPr>
        <p:blipFill>
          <a:blip r:embed="rId10"/>
          <a:stretch>
            <a:fillRect/>
          </a:stretch>
        </p:blipFill>
        <p:spPr>
          <a:xfrm rot="3654776">
            <a:off x="10458559" y="8921165"/>
            <a:ext cx="338146" cy="653608"/>
          </a:xfrm>
          <a:prstGeom prst="rect">
            <a:avLst/>
          </a:prstGeom>
        </p:spPr>
      </p:pic>
      <p:pic>
        <p:nvPicPr>
          <p:cNvPr id="192" name="Picture 48">
            <a:extLst>
              <a:ext uri="{FF2B5EF4-FFF2-40B4-BE49-F238E27FC236}">
                <a16:creationId xmlns:a16="http://schemas.microsoft.com/office/drawing/2014/main" id="{BAA9AA80-ACB1-A147-927A-6B030EF04985}"/>
              </a:ext>
            </a:extLst>
          </p:cNvPr>
          <p:cNvPicPr>
            <a:picLocks noChangeAspect="1"/>
          </p:cNvPicPr>
          <p:nvPr/>
        </p:nvPicPr>
        <p:blipFill>
          <a:blip r:embed="rId10"/>
          <a:stretch>
            <a:fillRect/>
          </a:stretch>
        </p:blipFill>
        <p:spPr>
          <a:xfrm rot="4753537">
            <a:off x="10852263" y="8951930"/>
            <a:ext cx="338146" cy="653608"/>
          </a:xfrm>
          <a:prstGeom prst="rect">
            <a:avLst/>
          </a:prstGeom>
        </p:spPr>
      </p:pic>
      <p:pic>
        <p:nvPicPr>
          <p:cNvPr id="193" name="Picture 48">
            <a:extLst>
              <a:ext uri="{FF2B5EF4-FFF2-40B4-BE49-F238E27FC236}">
                <a16:creationId xmlns:a16="http://schemas.microsoft.com/office/drawing/2014/main" id="{CE784C7C-1382-9F45-9BD8-38CEF60C8B58}"/>
              </a:ext>
            </a:extLst>
          </p:cNvPr>
          <p:cNvPicPr>
            <a:picLocks noChangeAspect="1"/>
          </p:cNvPicPr>
          <p:nvPr/>
        </p:nvPicPr>
        <p:blipFill>
          <a:blip r:embed="rId10"/>
          <a:stretch>
            <a:fillRect/>
          </a:stretch>
        </p:blipFill>
        <p:spPr>
          <a:xfrm rot="4596684">
            <a:off x="11249633" y="8990626"/>
            <a:ext cx="338146" cy="653608"/>
          </a:xfrm>
          <a:prstGeom prst="rect">
            <a:avLst/>
          </a:prstGeom>
        </p:spPr>
      </p:pic>
      <p:pic>
        <p:nvPicPr>
          <p:cNvPr id="194" name="Picture 48">
            <a:extLst>
              <a:ext uri="{FF2B5EF4-FFF2-40B4-BE49-F238E27FC236}">
                <a16:creationId xmlns:a16="http://schemas.microsoft.com/office/drawing/2014/main" id="{84FDF28A-C5B9-6B4C-B01B-E2D2A767DDC0}"/>
              </a:ext>
            </a:extLst>
          </p:cNvPr>
          <p:cNvPicPr>
            <a:picLocks noChangeAspect="1"/>
          </p:cNvPicPr>
          <p:nvPr/>
        </p:nvPicPr>
        <p:blipFill>
          <a:blip r:embed="rId10"/>
          <a:stretch>
            <a:fillRect/>
          </a:stretch>
        </p:blipFill>
        <p:spPr>
          <a:xfrm rot="5400000">
            <a:off x="10366938" y="8937968"/>
            <a:ext cx="338146" cy="653608"/>
          </a:xfrm>
          <a:prstGeom prst="rect">
            <a:avLst/>
          </a:prstGeom>
        </p:spPr>
      </p:pic>
      <p:pic>
        <p:nvPicPr>
          <p:cNvPr id="195" name="Picture 48">
            <a:extLst>
              <a:ext uri="{FF2B5EF4-FFF2-40B4-BE49-F238E27FC236}">
                <a16:creationId xmlns:a16="http://schemas.microsoft.com/office/drawing/2014/main" id="{F497D679-4132-7C4E-96E8-A50B60052348}"/>
              </a:ext>
            </a:extLst>
          </p:cNvPr>
          <p:cNvPicPr>
            <a:picLocks noChangeAspect="1"/>
          </p:cNvPicPr>
          <p:nvPr/>
        </p:nvPicPr>
        <p:blipFill>
          <a:blip r:embed="rId10"/>
          <a:stretch>
            <a:fillRect/>
          </a:stretch>
        </p:blipFill>
        <p:spPr>
          <a:xfrm rot="1570462">
            <a:off x="11201302" y="7356430"/>
            <a:ext cx="338146" cy="653608"/>
          </a:xfrm>
          <a:prstGeom prst="rect">
            <a:avLst/>
          </a:prstGeom>
        </p:spPr>
      </p:pic>
      <p:pic>
        <p:nvPicPr>
          <p:cNvPr id="196" name="Picture 48">
            <a:extLst>
              <a:ext uri="{FF2B5EF4-FFF2-40B4-BE49-F238E27FC236}">
                <a16:creationId xmlns:a16="http://schemas.microsoft.com/office/drawing/2014/main" id="{BF58117A-C65E-6C40-8A99-CDB660646D4B}"/>
              </a:ext>
            </a:extLst>
          </p:cNvPr>
          <p:cNvPicPr>
            <a:picLocks noChangeAspect="1"/>
          </p:cNvPicPr>
          <p:nvPr/>
        </p:nvPicPr>
        <p:blipFill>
          <a:blip r:embed="rId10"/>
          <a:stretch>
            <a:fillRect/>
          </a:stretch>
        </p:blipFill>
        <p:spPr>
          <a:xfrm>
            <a:off x="10756896" y="7316515"/>
            <a:ext cx="338146" cy="653608"/>
          </a:xfrm>
          <a:prstGeom prst="rect">
            <a:avLst/>
          </a:prstGeom>
        </p:spPr>
      </p:pic>
      <p:pic>
        <p:nvPicPr>
          <p:cNvPr id="197" name="Picture 48">
            <a:extLst>
              <a:ext uri="{FF2B5EF4-FFF2-40B4-BE49-F238E27FC236}">
                <a16:creationId xmlns:a16="http://schemas.microsoft.com/office/drawing/2014/main" id="{E30FB9E9-AE69-DF47-AB0A-A85C40254703}"/>
              </a:ext>
            </a:extLst>
          </p:cNvPr>
          <p:cNvPicPr>
            <a:picLocks noChangeAspect="1"/>
          </p:cNvPicPr>
          <p:nvPr/>
        </p:nvPicPr>
        <p:blipFill>
          <a:blip r:embed="rId10"/>
          <a:stretch>
            <a:fillRect/>
          </a:stretch>
        </p:blipFill>
        <p:spPr>
          <a:xfrm rot="20331773">
            <a:off x="10217120" y="7359179"/>
            <a:ext cx="338146" cy="653608"/>
          </a:xfrm>
          <a:prstGeom prst="rect">
            <a:avLst/>
          </a:prstGeom>
        </p:spPr>
      </p:pic>
      <p:pic>
        <p:nvPicPr>
          <p:cNvPr id="198" name="Picture 48">
            <a:extLst>
              <a:ext uri="{FF2B5EF4-FFF2-40B4-BE49-F238E27FC236}">
                <a16:creationId xmlns:a16="http://schemas.microsoft.com/office/drawing/2014/main" id="{CC2101CD-AD97-3D4F-BB31-67F0A9F284B6}"/>
              </a:ext>
            </a:extLst>
          </p:cNvPr>
          <p:cNvPicPr>
            <a:picLocks noChangeAspect="1"/>
          </p:cNvPicPr>
          <p:nvPr/>
        </p:nvPicPr>
        <p:blipFill>
          <a:blip r:embed="rId10"/>
          <a:stretch>
            <a:fillRect/>
          </a:stretch>
        </p:blipFill>
        <p:spPr>
          <a:xfrm rot="12532824">
            <a:off x="11636085" y="7376917"/>
            <a:ext cx="338146" cy="653608"/>
          </a:xfrm>
          <a:prstGeom prst="rect">
            <a:avLst/>
          </a:prstGeom>
        </p:spPr>
      </p:pic>
      <p:pic>
        <p:nvPicPr>
          <p:cNvPr id="199" name="Picture 48">
            <a:extLst>
              <a:ext uri="{FF2B5EF4-FFF2-40B4-BE49-F238E27FC236}">
                <a16:creationId xmlns:a16="http://schemas.microsoft.com/office/drawing/2014/main" id="{A5AC1BA3-A989-3C4D-B2A8-9DF0B4478B61}"/>
              </a:ext>
            </a:extLst>
          </p:cNvPr>
          <p:cNvPicPr>
            <a:picLocks noChangeAspect="1"/>
          </p:cNvPicPr>
          <p:nvPr/>
        </p:nvPicPr>
        <p:blipFill>
          <a:blip r:embed="rId10"/>
          <a:stretch>
            <a:fillRect/>
          </a:stretch>
        </p:blipFill>
        <p:spPr>
          <a:xfrm rot="16506249">
            <a:off x="9640861" y="8460975"/>
            <a:ext cx="338146" cy="653608"/>
          </a:xfrm>
          <a:prstGeom prst="rect">
            <a:avLst/>
          </a:prstGeom>
        </p:spPr>
      </p:pic>
      <p:pic>
        <p:nvPicPr>
          <p:cNvPr id="200" name="Picture 48">
            <a:extLst>
              <a:ext uri="{FF2B5EF4-FFF2-40B4-BE49-F238E27FC236}">
                <a16:creationId xmlns:a16="http://schemas.microsoft.com/office/drawing/2014/main" id="{E835B711-817A-0F44-833C-C5DFC6C0814E}"/>
              </a:ext>
            </a:extLst>
          </p:cNvPr>
          <p:cNvPicPr>
            <a:picLocks noChangeAspect="1"/>
          </p:cNvPicPr>
          <p:nvPr/>
        </p:nvPicPr>
        <p:blipFill>
          <a:blip r:embed="rId10"/>
          <a:stretch>
            <a:fillRect/>
          </a:stretch>
        </p:blipFill>
        <p:spPr>
          <a:xfrm rot="1570462">
            <a:off x="11449912" y="7204097"/>
            <a:ext cx="338146" cy="653608"/>
          </a:xfrm>
          <a:prstGeom prst="rect">
            <a:avLst/>
          </a:prstGeom>
        </p:spPr>
      </p:pic>
      <p:pic>
        <p:nvPicPr>
          <p:cNvPr id="201" name="Picture 48">
            <a:extLst>
              <a:ext uri="{FF2B5EF4-FFF2-40B4-BE49-F238E27FC236}">
                <a16:creationId xmlns:a16="http://schemas.microsoft.com/office/drawing/2014/main" id="{97A0574D-906B-9342-9C91-AA4622E5FF13}"/>
              </a:ext>
            </a:extLst>
          </p:cNvPr>
          <p:cNvPicPr>
            <a:picLocks noChangeAspect="1"/>
          </p:cNvPicPr>
          <p:nvPr/>
        </p:nvPicPr>
        <p:blipFill>
          <a:blip r:embed="rId10"/>
          <a:stretch>
            <a:fillRect/>
          </a:stretch>
        </p:blipFill>
        <p:spPr>
          <a:xfrm rot="15348753">
            <a:off x="11878106" y="8978489"/>
            <a:ext cx="338146" cy="653608"/>
          </a:xfrm>
          <a:prstGeom prst="rect">
            <a:avLst/>
          </a:prstGeom>
        </p:spPr>
      </p:pic>
      <p:pic>
        <p:nvPicPr>
          <p:cNvPr id="202" name="Picture 48">
            <a:extLst>
              <a:ext uri="{FF2B5EF4-FFF2-40B4-BE49-F238E27FC236}">
                <a16:creationId xmlns:a16="http://schemas.microsoft.com/office/drawing/2014/main" id="{75F88121-D073-AD4E-AFCE-8F041694EC0D}"/>
              </a:ext>
            </a:extLst>
          </p:cNvPr>
          <p:cNvPicPr>
            <a:picLocks noChangeAspect="1"/>
          </p:cNvPicPr>
          <p:nvPr/>
        </p:nvPicPr>
        <p:blipFill>
          <a:blip r:embed="rId10"/>
          <a:stretch>
            <a:fillRect/>
          </a:stretch>
        </p:blipFill>
        <p:spPr>
          <a:xfrm>
            <a:off x="10986060" y="7408257"/>
            <a:ext cx="338146" cy="653608"/>
          </a:xfrm>
          <a:prstGeom prst="rect">
            <a:avLst/>
          </a:prstGeom>
        </p:spPr>
      </p:pic>
      <p:pic>
        <p:nvPicPr>
          <p:cNvPr id="203" name="Picture 48">
            <a:extLst>
              <a:ext uri="{FF2B5EF4-FFF2-40B4-BE49-F238E27FC236}">
                <a16:creationId xmlns:a16="http://schemas.microsoft.com/office/drawing/2014/main" id="{3E40893A-F592-0443-B8B2-3CD00CB28D82}"/>
              </a:ext>
            </a:extLst>
          </p:cNvPr>
          <p:cNvPicPr>
            <a:picLocks noChangeAspect="1"/>
          </p:cNvPicPr>
          <p:nvPr/>
        </p:nvPicPr>
        <p:blipFill>
          <a:blip r:embed="rId10"/>
          <a:stretch>
            <a:fillRect/>
          </a:stretch>
        </p:blipFill>
        <p:spPr>
          <a:xfrm rot="20307933">
            <a:off x="10350325" y="7356429"/>
            <a:ext cx="338146" cy="653608"/>
          </a:xfrm>
          <a:prstGeom prst="rect">
            <a:avLst/>
          </a:prstGeom>
        </p:spPr>
      </p:pic>
      <p:pic>
        <p:nvPicPr>
          <p:cNvPr id="204" name="Picture 48">
            <a:extLst>
              <a:ext uri="{FF2B5EF4-FFF2-40B4-BE49-F238E27FC236}">
                <a16:creationId xmlns:a16="http://schemas.microsoft.com/office/drawing/2014/main" id="{FC610574-8874-A948-9B93-A823E776454E}"/>
              </a:ext>
            </a:extLst>
          </p:cNvPr>
          <p:cNvPicPr>
            <a:picLocks noChangeAspect="1"/>
          </p:cNvPicPr>
          <p:nvPr/>
        </p:nvPicPr>
        <p:blipFill>
          <a:blip r:embed="rId10"/>
          <a:stretch>
            <a:fillRect/>
          </a:stretch>
        </p:blipFill>
        <p:spPr>
          <a:xfrm rot="19020533">
            <a:off x="10135170" y="7343683"/>
            <a:ext cx="338146" cy="653608"/>
          </a:xfrm>
          <a:prstGeom prst="rect">
            <a:avLst/>
          </a:prstGeom>
        </p:spPr>
      </p:pic>
      <p:pic>
        <p:nvPicPr>
          <p:cNvPr id="205" name="Picture 48">
            <a:extLst>
              <a:ext uri="{FF2B5EF4-FFF2-40B4-BE49-F238E27FC236}">
                <a16:creationId xmlns:a16="http://schemas.microsoft.com/office/drawing/2014/main" id="{85A52BE6-3079-0C47-891C-E2E042C4FA77}"/>
              </a:ext>
            </a:extLst>
          </p:cNvPr>
          <p:cNvPicPr>
            <a:picLocks noChangeAspect="1"/>
          </p:cNvPicPr>
          <p:nvPr/>
        </p:nvPicPr>
        <p:blipFill>
          <a:blip r:embed="rId10"/>
          <a:stretch>
            <a:fillRect/>
          </a:stretch>
        </p:blipFill>
        <p:spPr>
          <a:xfrm>
            <a:off x="10683192" y="7487792"/>
            <a:ext cx="338146" cy="653608"/>
          </a:xfrm>
          <a:prstGeom prst="rect">
            <a:avLst/>
          </a:prstGeom>
        </p:spPr>
      </p:pic>
      <p:pic>
        <p:nvPicPr>
          <p:cNvPr id="206" name="Picture 48">
            <a:extLst>
              <a:ext uri="{FF2B5EF4-FFF2-40B4-BE49-F238E27FC236}">
                <a16:creationId xmlns:a16="http://schemas.microsoft.com/office/drawing/2014/main" id="{F50B66EC-43D1-8B4C-87E2-8AD47602731B}"/>
              </a:ext>
            </a:extLst>
          </p:cNvPr>
          <p:cNvPicPr>
            <a:picLocks noChangeAspect="1"/>
          </p:cNvPicPr>
          <p:nvPr/>
        </p:nvPicPr>
        <p:blipFill>
          <a:blip r:embed="rId10"/>
          <a:stretch>
            <a:fillRect/>
          </a:stretch>
        </p:blipFill>
        <p:spPr>
          <a:xfrm rot="2982683">
            <a:off x="11138047" y="7554941"/>
            <a:ext cx="338146" cy="653608"/>
          </a:xfrm>
          <a:prstGeom prst="rect">
            <a:avLst/>
          </a:prstGeom>
        </p:spPr>
      </p:pic>
      <p:pic>
        <p:nvPicPr>
          <p:cNvPr id="207" name="Picture 48">
            <a:extLst>
              <a:ext uri="{FF2B5EF4-FFF2-40B4-BE49-F238E27FC236}">
                <a16:creationId xmlns:a16="http://schemas.microsoft.com/office/drawing/2014/main" id="{8371BCA9-ABD0-424C-A1E3-F3E557475B17}"/>
              </a:ext>
            </a:extLst>
          </p:cNvPr>
          <p:cNvPicPr>
            <a:picLocks noChangeAspect="1"/>
          </p:cNvPicPr>
          <p:nvPr/>
        </p:nvPicPr>
        <p:blipFill>
          <a:blip r:embed="rId10"/>
          <a:stretch>
            <a:fillRect/>
          </a:stretch>
        </p:blipFill>
        <p:spPr>
          <a:xfrm rot="19555474">
            <a:off x="10083148" y="7461544"/>
            <a:ext cx="338146" cy="653608"/>
          </a:xfrm>
          <a:prstGeom prst="rect">
            <a:avLst/>
          </a:prstGeom>
        </p:spPr>
      </p:pic>
      <p:pic>
        <p:nvPicPr>
          <p:cNvPr id="208" name="Picture 48">
            <a:extLst>
              <a:ext uri="{FF2B5EF4-FFF2-40B4-BE49-F238E27FC236}">
                <a16:creationId xmlns:a16="http://schemas.microsoft.com/office/drawing/2014/main" id="{A0BF171C-A5B1-264F-A25C-5B920FF776A0}"/>
              </a:ext>
            </a:extLst>
          </p:cNvPr>
          <p:cNvPicPr>
            <a:picLocks noChangeAspect="1"/>
          </p:cNvPicPr>
          <p:nvPr/>
        </p:nvPicPr>
        <p:blipFill>
          <a:blip r:embed="rId10"/>
          <a:stretch>
            <a:fillRect/>
          </a:stretch>
        </p:blipFill>
        <p:spPr>
          <a:xfrm rot="18552393">
            <a:off x="9972627" y="7665674"/>
            <a:ext cx="338146" cy="653608"/>
          </a:xfrm>
          <a:prstGeom prst="rect">
            <a:avLst/>
          </a:prstGeom>
        </p:spPr>
      </p:pic>
      <p:pic>
        <p:nvPicPr>
          <p:cNvPr id="209" name="Picture 48">
            <a:extLst>
              <a:ext uri="{FF2B5EF4-FFF2-40B4-BE49-F238E27FC236}">
                <a16:creationId xmlns:a16="http://schemas.microsoft.com/office/drawing/2014/main" id="{54F501A0-5042-5C4E-9EFE-379EBCDFF620}"/>
              </a:ext>
            </a:extLst>
          </p:cNvPr>
          <p:cNvPicPr>
            <a:picLocks noChangeAspect="1"/>
          </p:cNvPicPr>
          <p:nvPr/>
        </p:nvPicPr>
        <p:blipFill>
          <a:blip r:embed="rId10"/>
          <a:stretch>
            <a:fillRect/>
          </a:stretch>
        </p:blipFill>
        <p:spPr>
          <a:xfrm rot="1570462">
            <a:off x="11777077" y="8948009"/>
            <a:ext cx="338146" cy="653608"/>
          </a:xfrm>
          <a:prstGeom prst="rect">
            <a:avLst/>
          </a:prstGeom>
        </p:spPr>
      </p:pic>
      <p:pic>
        <p:nvPicPr>
          <p:cNvPr id="210" name="Picture 48">
            <a:extLst>
              <a:ext uri="{FF2B5EF4-FFF2-40B4-BE49-F238E27FC236}">
                <a16:creationId xmlns:a16="http://schemas.microsoft.com/office/drawing/2014/main" id="{760B2EC3-2203-C142-9798-91D5779C322F}"/>
              </a:ext>
            </a:extLst>
          </p:cNvPr>
          <p:cNvPicPr>
            <a:picLocks noChangeAspect="1"/>
          </p:cNvPicPr>
          <p:nvPr/>
        </p:nvPicPr>
        <p:blipFill>
          <a:blip r:embed="rId10"/>
          <a:stretch>
            <a:fillRect/>
          </a:stretch>
        </p:blipFill>
        <p:spPr>
          <a:xfrm rot="18871057">
            <a:off x="10288538" y="7587277"/>
            <a:ext cx="338146" cy="653608"/>
          </a:xfrm>
          <a:prstGeom prst="rect">
            <a:avLst/>
          </a:prstGeom>
        </p:spPr>
      </p:pic>
      <p:pic>
        <p:nvPicPr>
          <p:cNvPr id="211" name="Picture 48">
            <a:extLst>
              <a:ext uri="{FF2B5EF4-FFF2-40B4-BE49-F238E27FC236}">
                <a16:creationId xmlns:a16="http://schemas.microsoft.com/office/drawing/2014/main" id="{64664A40-FC10-2049-99D7-B14E2157752D}"/>
              </a:ext>
            </a:extLst>
          </p:cNvPr>
          <p:cNvPicPr>
            <a:picLocks noChangeAspect="1"/>
          </p:cNvPicPr>
          <p:nvPr/>
        </p:nvPicPr>
        <p:blipFill>
          <a:blip r:embed="rId10"/>
          <a:stretch>
            <a:fillRect/>
          </a:stretch>
        </p:blipFill>
        <p:spPr>
          <a:xfrm>
            <a:off x="11396324" y="7255304"/>
            <a:ext cx="338146" cy="653608"/>
          </a:xfrm>
          <a:prstGeom prst="rect">
            <a:avLst/>
          </a:prstGeom>
        </p:spPr>
      </p:pic>
      <p:pic>
        <p:nvPicPr>
          <p:cNvPr id="212" name="Picture 48">
            <a:extLst>
              <a:ext uri="{FF2B5EF4-FFF2-40B4-BE49-F238E27FC236}">
                <a16:creationId xmlns:a16="http://schemas.microsoft.com/office/drawing/2014/main" id="{44A6A66F-5104-1345-8436-AD38A50ACE08}"/>
              </a:ext>
            </a:extLst>
          </p:cNvPr>
          <p:cNvPicPr>
            <a:picLocks noChangeAspect="1"/>
          </p:cNvPicPr>
          <p:nvPr/>
        </p:nvPicPr>
        <p:blipFill>
          <a:blip r:embed="rId10"/>
          <a:stretch>
            <a:fillRect/>
          </a:stretch>
        </p:blipFill>
        <p:spPr>
          <a:xfrm rot="17167380">
            <a:off x="10350803" y="9129596"/>
            <a:ext cx="338146" cy="653608"/>
          </a:xfrm>
          <a:prstGeom prst="rect">
            <a:avLst/>
          </a:prstGeom>
        </p:spPr>
      </p:pic>
      <p:pic>
        <p:nvPicPr>
          <p:cNvPr id="213" name="Picture 48">
            <a:extLst>
              <a:ext uri="{FF2B5EF4-FFF2-40B4-BE49-F238E27FC236}">
                <a16:creationId xmlns:a16="http://schemas.microsoft.com/office/drawing/2014/main" id="{24771962-FF82-EC4B-9EB6-E506F2CBE2B2}"/>
              </a:ext>
            </a:extLst>
          </p:cNvPr>
          <p:cNvPicPr>
            <a:picLocks noChangeAspect="1"/>
          </p:cNvPicPr>
          <p:nvPr/>
        </p:nvPicPr>
        <p:blipFill>
          <a:blip r:embed="rId10"/>
          <a:stretch>
            <a:fillRect/>
          </a:stretch>
        </p:blipFill>
        <p:spPr>
          <a:xfrm rot="20426197">
            <a:off x="10557280" y="7638354"/>
            <a:ext cx="338146" cy="653608"/>
          </a:xfrm>
          <a:prstGeom prst="rect">
            <a:avLst/>
          </a:prstGeom>
        </p:spPr>
      </p:pic>
      <p:pic>
        <p:nvPicPr>
          <p:cNvPr id="214" name="Picture 48">
            <a:extLst>
              <a:ext uri="{FF2B5EF4-FFF2-40B4-BE49-F238E27FC236}">
                <a16:creationId xmlns:a16="http://schemas.microsoft.com/office/drawing/2014/main" id="{251B27F5-7C05-3748-A3B8-0EF10B66ADED}"/>
              </a:ext>
            </a:extLst>
          </p:cNvPr>
          <p:cNvPicPr>
            <a:picLocks noChangeAspect="1"/>
          </p:cNvPicPr>
          <p:nvPr/>
        </p:nvPicPr>
        <p:blipFill>
          <a:blip r:embed="rId10"/>
          <a:stretch>
            <a:fillRect/>
          </a:stretch>
        </p:blipFill>
        <p:spPr>
          <a:xfrm rot="1570462">
            <a:off x="11457508" y="7494743"/>
            <a:ext cx="338146" cy="653608"/>
          </a:xfrm>
          <a:prstGeom prst="rect">
            <a:avLst/>
          </a:prstGeom>
        </p:spPr>
      </p:pic>
      <p:pic>
        <p:nvPicPr>
          <p:cNvPr id="215" name="Picture 48">
            <a:extLst>
              <a:ext uri="{FF2B5EF4-FFF2-40B4-BE49-F238E27FC236}">
                <a16:creationId xmlns:a16="http://schemas.microsoft.com/office/drawing/2014/main" id="{BF89BB12-F2E1-704B-85C0-2726A30CAADD}"/>
              </a:ext>
            </a:extLst>
          </p:cNvPr>
          <p:cNvPicPr>
            <a:picLocks noChangeAspect="1"/>
          </p:cNvPicPr>
          <p:nvPr/>
        </p:nvPicPr>
        <p:blipFill>
          <a:blip r:embed="rId10"/>
          <a:stretch>
            <a:fillRect/>
          </a:stretch>
        </p:blipFill>
        <p:spPr>
          <a:xfrm rot="17226862">
            <a:off x="10852263" y="7554941"/>
            <a:ext cx="338146" cy="653608"/>
          </a:xfrm>
          <a:prstGeom prst="rect">
            <a:avLst/>
          </a:prstGeom>
        </p:spPr>
      </p:pic>
      <p:pic>
        <p:nvPicPr>
          <p:cNvPr id="216" name="Picture 48">
            <a:extLst>
              <a:ext uri="{FF2B5EF4-FFF2-40B4-BE49-F238E27FC236}">
                <a16:creationId xmlns:a16="http://schemas.microsoft.com/office/drawing/2014/main" id="{3BD30427-92EE-C242-ABDD-57BA2F0A2085}"/>
              </a:ext>
            </a:extLst>
          </p:cNvPr>
          <p:cNvPicPr>
            <a:picLocks noChangeAspect="1"/>
          </p:cNvPicPr>
          <p:nvPr/>
        </p:nvPicPr>
        <p:blipFill>
          <a:blip r:embed="rId10"/>
          <a:stretch>
            <a:fillRect/>
          </a:stretch>
        </p:blipFill>
        <p:spPr>
          <a:xfrm rot="1570462">
            <a:off x="11001528" y="7594758"/>
            <a:ext cx="338146" cy="653608"/>
          </a:xfrm>
          <a:prstGeom prst="rect">
            <a:avLst/>
          </a:prstGeom>
        </p:spPr>
      </p:pic>
      <p:pic>
        <p:nvPicPr>
          <p:cNvPr id="217" name="Picture 48">
            <a:extLst>
              <a:ext uri="{FF2B5EF4-FFF2-40B4-BE49-F238E27FC236}">
                <a16:creationId xmlns:a16="http://schemas.microsoft.com/office/drawing/2014/main" id="{27F4C829-1107-2543-BBFC-3A6576A0F040}"/>
              </a:ext>
            </a:extLst>
          </p:cNvPr>
          <p:cNvPicPr>
            <a:picLocks noChangeAspect="1"/>
          </p:cNvPicPr>
          <p:nvPr/>
        </p:nvPicPr>
        <p:blipFill>
          <a:blip r:embed="rId10"/>
          <a:stretch>
            <a:fillRect/>
          </a:stretch>
        </p:blipFill>
        <p:spPr>
          <a:xfrm rot="1057236">
            <a:off x="10827263" y="7554941"/>
            <a:ext cx="338146" cy="653608"/>
          </a:xfrm>
          <a:prstGeom prst="rect">
            <a:avLst/>
          </a:prstGeom>
        </p:spPr>
      </p:pic>
      <p:pic>
        <p:nvPicPr>
          <p:cNvPr id="218" name="Picture 48">
            <a:extLst>
              <a:ext uri="{FF2B5EF4-FFF2-40B4-BE49-F238E27FC236}">
                <a16:creationId xmlns:a16="http://schemas.microsoft.com/office/drawing/2014/main" id="{DA9BF80F-F82A-D74A-A2E7-6E192DBB71F8}"/>
              </a:ext>
            </a:extLst>
          </p:cNvPr>
          <p:cNvPicPr>
            <a:picLocks noChangeAspect="1"/>
          </p:cNvPicPr>
          <p:nvPr/>
        </p:nvPicPr>
        <p:blipFill>
          <a:blip r:embed="rId10"/>
          <a:stretch>
            <a:fillRect/>
          </a:stretch>
        </p:blipFill>
        <p:spPr>
          <a:xfrm rot="16369180">
            <a:off x="10024437" y="7811453"/>
            <a:ext cx="338146" cy="653608"/>
          </a:xfrm>
          <a:prstGeom prst="rect">
            <a:avLst/>
          </a:prstGeom>
        </p:spPr>
      </p:pic>
      <p:pic>
        <p:nvPicPr>
          <p:cNvPr id="219" name="Picture 48">
            <a:extLst>
              <a:ext uri="{FF2B5EF4-FFF2-40B4-BE49-F238E27FC236}">
                <a16:creationId xmlns:a16="http://schemas.microsoft.com/office/drawing/2014/main" id="{CC3BE821-B6D7-F140-9456-63E04830433D}"/>
              </a:ext>
            </a:extLst>
          </p:cNvPr>
          <p:cNvPicPr>
            <a:picLocks noChangeAspect="1"/>
          </p:cNvPicPr>
          <p:nvPr/>
        </p:nvPicPr>
        <p:blipFill>
          <a:blip r:embed="rId10"/>
          <a:stretch>
            <a:fillRect/>
          </a:stretch>
        </p:blipFill>
        <p:spPr>
          <a:xfrm rot="3412352">
            <a:off x="11951473" y="7781114"/>
            <a:ext cx="338146" cy="653608"/>
          </a:xfrm>
          <a:prstGeom prst="rect">
            <a:avLst/>
          </a:prstGeom>
        </p:spPr>
      </p:pic>
      <p:pic>
        <p:nvPicPr>
          <p:cNvPr id="220" name="Picture 48">
            <a:extLst>
              <a:ext uri="{FF2B5EF4-FFF2-40B4-BE49-F238E27FC236}">
                <a16:creationId xmlns:a16="http://schemas.microsoft.com/office/drawing/2014/main" id="{2CCED00B-4815-744E-B205-7706F56F79E5}"/>
              </a:ext>
            </a:extLst>
          </p:cNvPr>
          <p:cNvPicPr>
            <a:picLocks noChangeAspect="1"/>
          </p:cNvPicPr>
          <p:nvPr/>
        </p:nvPicPr>
        <p:blipFill>
          <a:blip r:embed="rId10"/>
          <a:stretch>
            <a:fillRect/>
          </a:stretch>
        </p:blipFill>
        <p:spPr>
          <a:xfrm rot="1570462">
            <a:off x="11697269" y="7525512"/>
            <a:ext cx="338146" cy="653608"/>
          </a:xfrm>
          <a:prstGeom prst="rect">
            <a:avLst/>
          </a:prstGeom>
        </p:spPr>
      </p:pic>
      <p:pic>
        <p:nvPicPr>
          <p:cNvPr id="221" name="Picture 48">
            <a:extLst>
              <a:ext uri="{FF2B5EF4-FFF2-40B4-BE49-F238E27FC236}">
                <a16:creationId xmlns:a16="http://schemas.microsoft.com/office/drawing/2014/main" id="{D001A6FB-FE49-DB46-8D02-CABCFC3271BA}"/>
              </a:ext>
            </a:extLst>
          </p:cNvPr>
          <p:cNvPicPr>
            <a:picLocks noChangeAspect="1"/>
          </p:cNvPicPr>
          <p:nvPr/>
        </p:nvPicPr>
        <p:blipFill>
          <a:blip r:embed="rId10"/>
          <a:stretch>
            <a:fillRect/>
          </a:stretch>
        </p:blipFill>
        <p:spPr>
          <a:xfrm rot="8166885">
            <a:off x="9940135" y="7444831"/>
            <a:ext cx="338146" cy="653608"/>
          </a:xfrm>
          <a:prstGeom prst="rect">
            <a:avLst/>
          </a:prstGeom>
        </p:spPr>
      </p:pic>
      <p:pic>
        <p:nvPicPr>
          <p:cNvPr id="222" name="Picture 48">
            <a:extLst>
              <a:ext uri="{FF2B5EF4-FFF2-40B4-BE49-F238E27FC236}">
                <a16:creationId xmlns:a16="http://schemas.microsoft.com/office/drawing/2014/main" id="{76B72003-3D52-304A-BF6D-ED5118B27DB6}"/>
              </a:ext>
            </a:extLst>
          </p:cNvPr>
          <p:cNvPicPr>
            <a:picLocks noChangeAspect="1"/>
          </p:cNvPicPr>
          <p:nvPr/>
        </p:nvPicPr>
        <p:blipFill>
          <a:blip r:embed="rId10"/>
          <a:stretch>
            <a:fillRect/>
          </a:stretch>
        </p:blipFill>
        <p:spPr>
          <a:xfrm rot="10800000">
            <a:off x="12206079" y="8773180"/>
            <a:ext cx="338146" cy="653608"/>
          </a:xfrm>
          <a:prstGeom prst="rect">
            <a:avLst/>
          </a:prstGeom>
        </p:spPr>
      </p:pic>
      <p:pic>
        <p:nvPicPr>
          <p:cNvPr id="223" name="Picture 48">
            <a:extLst>
              <a:ext uri="{FF2B5EF4-FFF2-40B4-BE49-F238E27FC236}">
                <a16:creationId xmlns:a16="http://schemas.microsoft.com/office/drawing/2014/main" id="{0FBE19A1-73F9-B54D-9D19-6279374818DD}"/>
              </a:ext>
            </a:extLst>
          </p:cNvPr>
          <p:cNvPicPr>
            <a:picLocks noChangeAspect="1"/>
          </p:cNvPicPr>
          <p:nvPr/>
        </p:nvPicPr>
        <p:blipFill>
          <a:blip r:embed="rId10"/>
          <a:stretch>
            <a:fillRect/>
          </a:stretch>
        </p:blipFill>
        <p:spPr>
          <a:xfrm rot="5400000">
            <a:off x="9903948" y="8809570"/>
            <a:ext cx="338146" cy="653608"/>
          </a:xfrm>
          <a:prstGeom prst="rect">
            <a:avLst/>
          </a:prstGeom>
        </p:spPr>
      </p:pic>
      <p:pic>
        <p:nvPicPr>
          <p:cNvPr id="224" name="Picture 48">
            <a:extLst>
              <a:ext uri="{FF2B5EF4-FFF2-40B4-BE49-F238E27FC236}">
                <a16:creationId xmlns:a16="http://schemas.microsoft.com/office/drawing/2014/main" id="{31D8DD6D-7B57-BB4D-93DF-44F2C991228C}"/>
              </a:ext>
            </a:extLst>
          </p:cNvPr>
          <p:cNvPicPr>
            <a:picLocks noChangeAspect="1"/>
          </p:cNvPicPr>
          <p:nvPr/>
        </p:nvPicPr>
        <p:blipFill>
          <a:blip r:embed="rId10"/>
          <a:stretch>
            <a:fillRect/>
          </a:stretch>
        </p:blipFill>
        <p:spPr>
          <a:xfrm rot="3843048">
            <a:off x="9884826" y="8853557"/>
            <a:ext cx="338146" cy="653608"/>
          </a:xfrm>
          <a:prstGeom prst="rect">
            <a:avLst/>
          </a:prstGeom>
        </p:spPr>
      </p:pic>
      <p:pic>
        <p:nvPicPr>
          <p:cNvPr id="225" name="Picture 48">
            <a:extLst>
              <a:ext uri="{FF2B5EF4-FFF2-40B4-BE49-F238E27FC236}">
                <a16:creationId xmlns:a16="http://schemas.microsoft.com/office/drawing/2014/main" id="{8F5BA485-9EFC-194C-A0BA-DDBEA12B89E1}"/>
              </a:ext>
            </a:extLst>
          </p:cNvPr>
          <p:cNvPicPr>
            <a:picLocks noChangeAspect="1"/>
          </p:cNvPicPr>
          <p:nvPr/>
        </p:nvPicPr>
        <p:blipFill>
          <a:blip r:embed="rId10"/>
          <a:stretch>
            <a:fillRect/>
          </a:stretch>
        </p:blipFill>
        <p:spPr>
          <a:xfrm rot="16823338">
            <a:off x="10002896" y="9111223"/>
            <a:ext cx="338146" cy="653608"/>
          </a:xfrm>
          <a:prstGeom prst="rect">
            <a:avLst/>
          </a:prstGeom>
        </p:spPr>
      </p:pic>
      <p:pic>
        <p:nvPicPr>
          <p:cNvPr id="226" name="Picture 48">
            <a:extLst>
              <a:ext uri="{FF2B5EF4-FFF2-40B4-BE49-F238E27FC236}">
                <a16:creationId xmlns:a16="http://schemas.microsoft.com/office/drawing/2014/main" id="{F4E390BD-981B-C045-9F16-AD75D89CBF02}"/>
              </a:ext>
            </a:extLst>
          </p:cNvPr>
          <p:cNvPicPr>
            <a:picLocks noChangeAspect="1"/>
          </p:cNvPicPr>
          <p:nvPr/>
        </p:nvPicPr>
        <p:blipFill>
          <a:blip r:embed="rId10"/>
          <a:stretch>
            <a:fillRect/>
          </a:stretch>
        </p:blipFill>
        <p:spPr>
          <a:xfrm>
            <a:off x="11147280" y="7748907"/>
            <a:ext cx="338146" cy="653608"/>
          </a:xfrm>
          <a:prstGeom prst="rect">
            <a:avLst/>
          </a:prstGeom>
        </p:spPr>
      </p:pic>
      <p:pic>
        <p:nvPicPr>
          <p:cNvPr id="227" name="Picture 48">
            <a:extLst>
              <a:ext uri="{FF2B5EF4-FFF2-40B4-BE49-F238E27FC236}">
                <a16:creationId xmlns:a16="http://schemas.microsoft.com/office/drawing/2014/main" id="{4EC34CFC-B563-3A49-9942-4A8630AA3422}"/>
              </a:ext>
            </a:extLst>
          </p:cNvPr>
          <p:cNvPicPr>
            <a:picLocks noChangeAspect="1"/>
          </p:cNvPicPr>
          <p:nvPr/>
        </p:nvPicPr>
        <p:blipFill>
          <a:blip r:embed="rId10"/>
          <a:stretch>
            <a:fillRect/>
          </a:stretch>
        </p:blipFill>
        <p:spPr>
          <a:xfrm>
            <a:off x="10454203" y="7672338"/>
            <a:ext cx="338146" cy="653608"/>
          </a:xfrm>
          <a:prstGeom prst="rect">
            <a:avLst/>
          </a:prstGeom>
        </p:spPr>
      </p:pic>
      <p:pic>
        <p:nvPicPr>
          <p:cNvPr id="228" name="Picture 48">
            <a:extLst>
              <a:ext uri="{FF2B5EF4-FFF2-40B4-BE49-F238E27FC236}">
                <a16:creationId xmlns:a16="http://schemas.microsoft.com/office/drawing/2014/main" id="{D99236A8-616B-0D4A-BDD9-0F86C6002C65}"/>
              </a:ext>
            </a:extLst>
          </p:cNvPr>
          <p:cNvPicPr>
            <a:picLocks noChangeAspect="1"/>
          </p:cNvPicPr>
          <p:nvPr/>
        </p:nvPicPr>
        <p:blipFill>
          <a:blip r:embed="rId10"/>
          <a:stretch>
            <a:fillRect/>
          </a:stretch>
        </p:blipFill>
        <p:spPr>
          <a:xfrm rot="1570462">
            <a:off x="11406325" y="7810533"/>
            <a:ext cx="338146" cy="653608"/>
          </a:xfrm>
          <a:prstGeom prst="rect">
            <a:avLst/>
          </a:prstGeom>
        </p:spPr>
      </p:pic>
      <p:pic>
        <p:nvPicPr>
          <p:cNvPr id="229" name="Picture 48">
            <a:extLst>
              <a:ext uri="{FF2B5EF4-FFF2-40B4-BE49-F238E27FC236}">
                <a16:creationId xmlns:a16="http://schemas.microsoft.com/office/drawing/2014/main" id="{1A459DA1-BFA6-5E42-8D43-78E3B829F091}"/>
              </a:ext>
            </a:extLst>
          </p:cNvPr>
          <p:cNvPicPr>
            <a:picLocks noChangeAspect="1"/>
          </p:cNvPicPr>
          <p:nvPr/>
        </p:nvPicPr>
        <p:blipFill>
          <a:blip r:embed="rId10"/>
          <a:stretch>
            <a:fillRect/>
          </a:stretch>
        </p:blipFill>
        <p:spPr>
          <a:xfrm>
            <a:off x="10791413" y="7713119"/>
            <a:ext cx="338146" cy="653608"/>
          </a:xfrm>
          <a:prstGeom prst="rect">
            <a:avLst/>
          </a:prstGeom>
        </p:spPr>
      </p:pic>
      <p:pic>
        <p:nvPicPr>
          <p:cNvPr id="230" name="Picture 48">
            <a:extLst>
              <a:ext uri="{FF2B5EF4-FFF2-40B4-BE49-F238E27FC236}">
                <a16:creationId xmlns:a16="http://schemas.microsoft.com/office/drawing/2014/main" id="{5D990CE8-674E-BB4C-8518-FBF158A615A2}"/>
              </a:ext>
            </a:extLst>
          </p:cNvPr>
          <p:cNvPicPr>
            <a:picLocks noChangeAspect="1"/>
          </p:cNvPicPr>
          <p:nvPr/>
        </p:nvPicPr>
        <p:blipFill>
          <a:blip r:embed="rId10"/>
          <a:stretch>
            <a:fillRect/>
          </a:stretch>
        </p:blipFill>
        <p:spPr>
          <a:xfrm rot="1570462">
            <a:off x="10875498" y="7682891"/>
            <a:ext cx="338146" cy="653608"/>
          </a:xfrm>
          <a:prstGeom prst="rect">
            <a:avLst/>
          </a:prstGeom>
        </p:spPr>
      </p:pic>
      <p:pic>
        <p:nvPicPr>
          <p:cNvPr id="231" name="Picture 48">
            <a:extLst>
              <a:ext uri="{FF2B5EF4-FFF2-40B4-BE49-F238E27FC236}">
                <a16:creationId xmlns:a16="http://schemas.microsoft.com/office/drawing/2014/main" id="{10F30AF7-1730-7447-B785-F1D464A6337F}"/>
              </a:ext>
            </a:extLst>
          </p:cNvPr>
          <p:cNvPicPr>
            <a:picLocks noChangeAspect="1"/>
          </p:cNvPicPr>
          <p:nvPr/>
        </p:nvPicPr>
        <p:blipFill>
          <a:blip r:embed="rId10"/>
          <a:stretch>
            <a:fillRect/>
          </a:stretch>
        </p:blipFill>
        <p:spPr>
          <a:xfrm rot="1570462">
            <a:off x="11201302" y="7728492"/>
            <a:ext cx="338146" cy="653608"/>
          </a:xfrm>
          <a:prstGeom prst="rect">
            <a:avLst/>
          </a:prstGeom>
        </p:spPr>
      </p:pic>
      <p:pic>
        <p:nvPicPr>
          <p:cNvPr id="232" name="Picture 48">
            <a:extLst>
              <a:ext uri="{FF2B5EF4-FFF2-40B4-BE49-F238E27FC236}">
                <a16:creationId xmlns:a16="http://schemas.microsoft.com/office/drawing/2014/main" id="{6CE3952A-B750-EA43-B703-89E68B9DC8C4}"/>
              </a:ext>
            </a:extLst>
          </p:cNvPr>
          <p:cNvPicPr>
            <a:picLocks noChangeAspect="1"/>
          </p:cNvPicPr>
          <p:nvPr/>
        </p:nvPicPr>
        <p:blipFill>
          <a:blip r:embed="rId10"/>
          <a:stretch>
            <a:fillRect/>
          </a:stretch>
        </p:blipFill>
        <p:spPr>
          <a:xfrm rot="3530529">
            <a:off x="11285365" y="7832149"/>
            <a:ext cx="338146" cy="653608"/>
          </a:xfrm>
          <a:prstGeom prst="rect">
            <a:avLst/>
          </a:prstGeom>
        </p:spPr>
      </p:pic>
      <p:pic>
        <p:nvPicPr>
          <p:cNvPr id="233" name="Picture 48">
            <a:extLst>
              <a:ext uri="{FF2B5EF4-FFF2-40B4-BE49-F238E27FC236}">
                <a16:creationId xmlns:a16="http://schemas.microsoft.com/office/drawing/2014/main" id="{74BD38B0-DD42-0D4A-928E-E161AB3C3873}"/>
              </a:ext>
            </a:extLst>
          </p:cNvPr>
          <p:cNvPicPr>
            <a:picLocks noChangeAspect="1"/>
          </p:cNvPicPr>
          <p:nvPr/>
        </p:nvPicPr>
        <p:blipFill>
          <a:blip r:embed="rId10"/>
          <a:stretch>
            <a:fillRect/>
          </a:stretch>
        </p:blipFill>
        <p:spPr>
          <a:xfrm rot="5065890">
            <a:off x="11699232" y="8057469"/>
            <a:ext cx="338146" cy="653608"/>
          </a:xfrm>
          <a:prstGeom prst="rect">
            <a:avLst/>
          </a:prstGeom>
        </p:spPr>
      </p:pic>
      <p:pic>
        <p:nvPicPr>
          <p:cNvPr id="234" name="Picture 48">
            <a:extLst>
              <a:ext uri="{FF2B5EF4-FFF2-40B4-BE49-F238E27FC236}">
                <a16:creationId xmlns:a16="http://schemas.microsoft.com/office/drawing/2014/main" id="{C66A7686-29D4-EA41-8261-CBFBB91DF79E}"/>
              </a:ext>
            </a:extLst>
          </p:cNvPr>
          <p:cNvPicPr>
            <a:picLocks noChangeAspect="1"/>
          </p:cNvPicPr>
          <p:nvPr/>
        </p:nvPicPr>
        <p:blipFill>
          <a:blip r:embed="rId10"/>
          <a:stretch>
            <a:fillRect/>
          </a:stretch>
        </p:blipFill>
        <p:spPr>
          <a:xfrm rot="12237980">
            <a:off x="11859889" y="7683457"/>
            <a:ext cx="338146" cy="653608"/>
          </a:xfrm>
          <a:prstGeom prst="rect">
            <a:avLst/>
          </a:prstGeom>
        </p:spPr>
      </p:pic>
      <p:pic>
        <p:nvPicPr>
          <p:cNvPr id="235" name="Picture 48">
            <a:extLst>
              <a:ext uri="{FF2B5EF4-FFF2-40B4-BE49-F238E27FC236}">
                <a16:creationId xmlns:a16="http://schemas.microsoft.com/office/drawing/2014/main" id="{B6AC9262-DACF-2743-9910-CC5D37D4A36C}"/>
              </a:ext>
            </a:extLst>
          </p:cNvPr>
          <p:cNvPicPr>
            <a:picLocks noChangeAspect="1"/>
          </p:cNvPicPr>
          <p:nvPr/>
        </p:nvPicPr>
        <p:blipFill>
          <a:blip r:embed="rId10"/>
          <a:stretch>
            <a:fillRect/>
          </a:stretch>
        </p:blipFill>
        <p:spPr>
          <a:xfrm rot="16200000">
            <a:off x="11836304" y="7890574"/>
            <a:ext cx="338146" cy="653608"/>
          </a:xfrm>
          <a:prstGeom prst="rect">
            <a:avLst/>
          </a:prstGeom>
        </p:spPr>
      </p:pic>
      <p:pic>
        <p:nvPicPr>
          <p:cNvPr id="236" name="Picture 48">
            <a:extLst>
              <a:ext uri="{FF2B5EF4-FFF2-40B4-BE49-F238E27FC236}">
                <a16:creationId xmlns:a16="http://schemas.microsoft.com/office/drawing/2014/main" id="{4FD32B15-B649-404C-8EF4-1F3A452E54B4}"/>
              </a:ext>
            </a:extLst>
          </p:cNvPr>
          <p:cNvPicPr>
            <a:picLocks noChangeAspect="1"/>
          </p:cNvPicPr>
          <p:nvPr/>
        </p:nvPicPr>
        <p:blipFill>
          <a:blip r:embed="rId10"/>
          <a:stretch>
            <a:fillRect/>
          </a:stretch>
        </p:blipFill>
        <p:spPr>
          <a:xfrm rot="18299552">
            <a:off x="9677183" y="8407095"/>
            <a:ext cx="338146" cy="653608"/>
          </a:xfrm>
          <a:prstGeom prst="rect">
            <a:avLst/>
          </a:prstGeom>
        </p:spPr>
      </p:pic>
      <p:pic>
        <p:nvPicPr>
          <p:cNvPr id="237" name="Picture 48">
            <a:extLst>
              <a:ext uri="{FF2B5EF4-FFF2-40B4-BE49-F238E27FC236}">
                <a16:creationId xmlns:a16="http://schemas.microsoft.com/office/drawing/2014/main" id="{1F5A821A-2DEB-2D41-8212-6F0A5C494FD5}"/>
              </a:ext>
            </a:extLst>
          </p:cNvPr>
          <p:cNvPicPr>
            <a:picLocks noChangeAspect="1"/>
          </p:cNvPicPr>
          <p:nvPr/>
        </p:nvPicPr>
        <p:blipFill>
          <a:blip r:embed="rId10"/>
          <a:stretch>
            <a:fillRect/>
          </a:stretch>
        </p:blipFill>
        <p:spPr>
          <a:xfrm rot="5400000">
            <a:off x="10943278" y="9053430"/>
            <a:ext cx="338146" cy="653608"/>
          </a:xfrm>
          <a:prstGeom prst="rect">
            <a:avLst/>
          </a:prstGeom>
        </p:spPr>
      </p:pic>
      <p:pic>
        <p:nvPicPr>
          <p:cNvPr id="238" name="Picture 48">
            <a:extLst>
              <a:ext uri="{FF2B5EF4-FFF2-40B4-BE49-F238E27FC236}">
                <a16:creationId xmlns:a16="http://schemas.microsoft.com/office/drawing/2014/main" id="{B29F59B5-1DC3-1749-AAA4-D0D60C88FC8D}"/>
              </a:ext>
            </a:extLst>
          </p:cNvPr>
          <p:cNvPicPr>
            <a:picLocks noChangeAspect="1"/>
          </p:cNvPicPr>
          <p:nvPr/>
        </p:nvPicPr>
        <p:blipFill>
          <a:blip r:embed="rId10"/>
          <a:stretch>
            <a:fillRect/>
          </a:stretch>
        </p:blipFill>
        <p:spPr>
          <a:xfrm rot="1570462">
            <a:off x="11296885" y="9082422"/>
            <a:ext cx="338146" cy="653608"/>
          </a:xfrm>
          <a:prstGeom prst="rect">
            <a:avLst/>
          </a:prstGeom>
        </p:spPr>
      </p:pic>
      <p:pic>
        <p:nvPicPr>
          <p:cNvPr id="239" name="Picture 48">
            <a:extLst>
              <a:ext uri="{FF2B5EF4-FFF2-40B4-BE49-F238E27FC236}">
                <a16:creationId xmlns:a16="http://schemas.microsoft.com/office/drawing/2014/main" id="{39DE9EA1-C1B3-6B4F-80B2-5A29898F0AC7}"/>
              </a:ext>
            </a:extLst>
          </p:cNvPr>
          <p:cNvPicPr>
            <a:picLocks noChangeAspect="1"/>
          </p:cNvPicPr>
          <p:nvPr/>
        </p:nvPicPr>
        <p:blipFill>
          <a:blip r:embed="rId10"/>
          <a:stretch>
            <a:fillRect/>
          </a:stretch>
        </p:blipFill>
        <p:spPr>
          <a:xfrm rot="16860893">
            <a:off x="10632019" y="7943451"/>
            <a:ext cx="338146" cy="653608"/>
          </a:xfrm>
          <a:prstGeom prst="rect">
            <a:avLst/>
          </a:prstGeom>
        </p:spPr>
      </p:pic>
      <p:pic>
        <p:nvPicPr>
          <p:cNvPr id="240" name="Picture 48">
            <a:extLst>
              <a:ext uri="{FF2B5EF4-FFF2-40B4-BE49-F238E27FC236}">
                <a16:creationId xmlns:a16="http://schemas.microsoft.com/office/drawing/2014/main" id="{681389C7-1B98-5345-8433-C1AC8CBD3884}"/>
              </a:ext>
            </a:extLst>
          </p:cNvPr>
          <p:cNvPicPr>
            <a:picLocks noChangeAspect="1"/>
          </p:cNvPicPr>
          <p:nvPr/>
        </p:nvPicPr>
        <p:blipFill>
          <a:blip r:embed="rId10"/>
          <a:stretch>
            <a:fillRect/>
          </a:stretch>
        </p:blipFill>
        <p:spPr>
          <a:xfrm>
            <a:off x="11699687" y="7750565"/>
            <a:ext cx="338146" cy="653608"/>
          </a:xfrm>
          <a:prstGeom prst="rect">
            <a:avLst/>
          </a:prstGeom>
        </p:spPr>
      </p:pic>
      <p:pic>
        <p:nvPicPr>
          <p:cNvPr id="241" name="Picture 48">
            <a:extLst>
              <a:ext uri="{FF2B5EF4-FFF2-40B4-BE49-F238E27FC236}">
                <a16:creationId xmlns:a16="http://schemas.microsoft.com/office/drawing/2014/main" id="{DB4004DB-EA27-834C-B091-C5DBC1366CF0}"/>
              </a:ext>
            </a:extLst>
          </p:cNvPr>
          <p:cNvPicPr>
            <a:picLocks noChangeAspect="1"/>
          </p:cNvPicPr>
          <p:nvPr/>
        </p:nvPicPr>
        <p:blipFill>
          <a:blip r:embed="rId10"/>
          <a:stretch>
            <a:fillRect/>
          </a:stretch>
        </p:blipFill>
        <p:spPr>
          <a:xfrm rot="18156024">
            <a:off x="9536282" y="8579978"/>
            <a:ext cx="338146" cy="653608"/>
          </a:xfrm>
          <a:prstGeom prst="rect">
            <a:avLst/>
          </a:prstGeom>
        </p:spPr>
      </p:pic>
      <p:pic>
        <p:nvPicPr>
          <p:cNvPr id="242" name="Picture 48">
            <a:extLst>
              <a:ext uri="{FF2B5EF4-FFF2-40B4-BE49-F238E27FC236}">
                <a16:creationId xmlns:a16="http://schemas.microsoft.com/office/drawing/2014/main" id="{E6C048AB-B058-1A47-B0FE-70E3CDE0B22B}"/>
              </a:ext>
            </a:extLst>
          </p:cNvPr>
          <p:cNvPicPr>
            <a:picLocks noChangeAspect="1"/>
          </p:cNvPicPr>
          <p:nvPr/>
        </p:nvPicPr>
        <p:blipFill>
          <a:blip r:embed="rId10"/>
          <a:stretch>
            <a:fillRect/>
          </a:stretch>
        </p:blipFill>
        <p:spPr>
          <a:xfrm rot="3724594">
            <a:off x="10873383" y="7907718"/>
            <a:ext cx="338146" cy="653608"/>
          </a:xfrm>
          <a:prstGeom prst="rect">
            <a:avLst/>
          </a:prstGeom>
        </p:spPr>
      </p:pic>
      <p:pic>
        <p:nvPicPr>
          <p:cNvPr id="243" name="Picture 48">
            <a:extLst>
              <a:ext uri="{FF2B5EF4-FFF2-40B4-BE49-F238E27FC236}">
                <a16:creationId xmlns:a16="http://schemas.microsoft.com/office/drawing/2014/main" id="{B86309E1-1B28-EE48-A9D9-E5DC09D3B40E}"/>
              </a:ext>
            </a:extLst>
          </p:cNvPr>
          <p:cNvPicPr>
            <a:picLocks noChangeAspect="1"/>
          </p:cNvPicPr>
          <p:nvPr/>
        </p:nvPicPr>
        <p:blipFill>
          <a:blip r:embed="rId10"/>
          <a:stretch>
            <a:fillRect/>
          </a:stretch>
        </p:blipFill>
        <p:spPr>
          <a:xfrm rot="18273771">
            <a:off x="9969562" y="7801904"/>
            <a:ext cx="338146" cy="653608"/>
          </a:xfrm>
          <a:prstGeom prst="rect">
            <a:avLst/>
          </a:prstGeom>
        </p:spPr>
      </p:pic>
      <p:pic>
        <p:nvPicPr>
          <p:cNvPr id="244" name="Picture 48">
            <a:extLst>
              <a:ext uri="{FF2B5EF4-FFF2-40B4-BE49-F238E27FC236}">
                <a16:creationId xmlns:a16="http://schemas.microsoft.com/office/drawing/2014/main" id="{ADCFE994-4654-D146-A53A-7989CC251EF0}"/>
              </a:ext>
            </a:extLst>
          </p:cNvPr>
          <p:cNvPicPr>
            <a:picLocks noChangeAspect="1"/>
          </p:cNvPicPr>
          <p:nvPr/>
        </p:nvPicPr>
        <p:blipFill>
          <a:blip r:embed="rId10"/>
          <a:stretch>
            <a:fillRect/>
          </a:stretch>
        </p:blipFill>
        <p:spPr>
          <a:xfrm rot="19490831">
            <a:off x="10737744" y="8937968"/>
            <a:ext cx="338146" cy="653608"/>
          </a:xfrm>
          <a:prstGeom prst="rect">
            <a:avLst/>
          </a:prstGeom>
        </p:spPr>
      </p:pic>
      <p:pic>
        <p:nvPicPr>
          <p:cNvPr id="245" name="Picture 48">
            <a:extLst>
              <a:ext uri="{FF2B5EF4-FFF2-40B4-BE49-F238E27FC236}">
                <a16:creationId xmlns:a16="http://schemas.microsoft.com/office/drawing/2014/main" id="{E1F5250B-75B3-FF48-8D7E-151873BC8C5B}"/>
              </a:ext>
            </a:extLst>
          </p:cNvPr>
          <p:cNvPicPr>
            <a:picLocks noChangeAspect="1"/>
          </p:cNvPicPr>
          <p:nvPr/>
        </p:nvPicPr>
        <p:blipFill>
          <a:blip r:embed="rId10"/>
          <a:stretch>
            <a:fillRect/>
          </a:stretch>
        </p:blipFill>
        <p:spPr>
          <a:xfrm rot="18152676">
            <a:off x="10469365" y="8859278"/>
            <a:ext cx="338146" cy="653608"/>
          </a:xfrm>
          <a:prstGeom prst="rect">
            <a:avLst/>
          </a:prstGeom>
        </p:spPr>
      </p:pic>
      <p:pic>
        <p:nvPicPr>
          <p:cNvPr id="246" name="Picture 48">
            <a:extLst>
              <a:ext uri="{FF2B5EF4-FFF2-40B4-BE49-F238E27FC236}">
                <a16:creationId xmlns:a16="http://schemas.microsoft.com/office/drawing/2014/main" id="{C9F7F216-C1D6-9F45-9B60-B1D1F9880AD1}"/>
              </a:ext>
            </a:extLst>
          </p:cNvPr>
          <p:cNvPicPr>
            <a:picLocks noChangeAspect="1"/>
          </p:cNvPicPr>
          <p:nvPr/>
        </p:nvPicPr>
        <p:blipFill>
          <a:blip r:embed="rId10"/>
          <a:stretch>
            <a:fillRect/>
          </a:stretch>
        </p:blipFill>
        <p:spPr>
          <a:xfrm rot="4861843">
            <a:off x="11059748" y="9155827"/>
            <a:ext cx="338146" cy="653608"/>
          </a:xfrm>
          <a:prstGeom prst="rect">
            <a:avLst/>
          </a:prstGeom>
        </p:spPr>
      </p:pic>
      <p:pic>
        <p:nvPicPr>
          <p:cNvPr id="247" name="Picture 48">
            <a:extLst>
              <a:ext uri="{FF2B5EF4-FFF2-40B4-BE49-F238E27FC236}">
                <a16:creationId xmlns:a16="http://schemas.microsoft.com/office/drawing/2014/main" id="{99DB659A-06CD-E745-9E63-482CF4C73385}"/>
              </a:ext>
            </a:extLst>
          </p:cNvPr>
          <p:cNvPicPr>
            <a:picLocks noChangeAspect="1"/>
          </p:cNvPicPr>
          <p:nvPr/>
        </p:nvPicPr>
        <p:blipFill>
          <a:blip r:embed="rId10"/>
          <a:stretch>
            <a:fillRect/>
          </a:stretch>
        </p:blipFill>
        <p:spPr>
          <a:xfrm rot="19815908">
            <a:off x="10520514" y="7393325"/>
            <a:ext cx="338146" cy="653608"/>
          </a:xfrm>
          <a:prstGeom prst="rect">
            <a:avLst/>
          </a:prstGeom>
        </p:spPr>
      </p:pic>
      <p:pic>
        <p:nvPicPr>
          <p:cNvPr id="248" name="Picture 48">
            <a:extLst>
              <a:ext uri="{FF2B5EF4-FFF2-40B4-BE49-F238E27FC236}">
                <a16:creationId xmlns:a16="http://schemas.microsoft.com/office/drawing/2014/main" id="{E9989FFB-A453-EC42-AE4C-7AD9F025B650}"/>
              </a:ext>
            </a:extLst>
          </p:cNvPr>
          <p:cNvPicPr>
            <a:picLocks noChangeAspect="1"/>
          </p:cNvPicPr>
          <p:nvPr/>
        </p:nvPicPr>
        <p:blipFill>
          <a:blip r:embed="rId10"/>
          <a:stretch>
            <a:fillRect/>
          </a:stretch>
        </p:blipFill>
        <p:spPr>
          <a:xfrm>
            <a:off x="11207335" y="7275528"/>
            <a:ext cx="338146" cy="653608"/>
          </a:xfrm>
          <a:prstGeom prst="rect">
            <a:avLst/>
          </a:prstGeom>
        </p:spPr>
      </p:pic>
      <p:pic>
        <p:nvPicPr>
          <p:cNvPr id="249" name="Picture 48">
            <a:extLst>
              <a:ext uri="{FF2B5EF4-FFF2-40B4-BE49-F238E27FC236}">
                <a16:creationId xmlns:a16="http://schemas.microsoft.com/office/drawing/2014/main" id="{A34CE377-7094-A547-ADA2-D8F490EFA164}"/>
              </a:ext>
            </a:extLst>
          </p:cNvPr>
          <p:cNvPicPr>
            <a:picLocks noChangeAspect="1"/>
          </p:cNvPicPr>
          <p:nvPr/>
        </p:nvPicPr>
        <p:blipFill>
          <a:blip r:embed="rId10"/>
          <a:stretch>
            <a:fillRect/>
          </a:stretch>
        </p:blipFill>
        <p:spPr>
          <a:xfrm rot="1570462">
            <a:off x="9544976" y="8787976"/>
            <a:ext cx="338146" cy="653608"/>
          </a:xfrm>
          <a:prstGeom prst="rect">
            <a:avLst/>
          </a:prstGeom>
        </p:spPr>
      </p:pic>
      <p:pic>
        <p:nvPicPr>
          <p:cNvPr id="250" name="Picture 48">
            <a:extLst>
              <a:ext uri="{FF2B5EF4-FFF2-40B4-BE49-F238E27FC236}">
                <a16:creationId xmlns:a16="http://schemas.microsoft.com/office/drawing/2014/main" id="{10554C90-6C4B-CE4E-9CC6-056DF4041C06}"/>
              </a:ext>
            </a:extLst>
          </p:cNvPr>
          <p:cNvPicPr>
            <a:picLocks noChangeAspect="1"/>
          </p:cNvPicPr>
          <p:nvPr/>
        </p:nvPicPr>
        <p:blipFill>
          <a:blip r:embed="rId10"/>
          <a:stretch>
            <a:fillRect/>
          </a:stretch>
        </p:blipFill>
        <p:spPr>
          <a:xfrm rot="16200000">
            <a:off x="9798890" y="9257724"/>
            <a:ext cx="338146" cy="653608"/>
          </a:xfrm>
          <a:prstGeom prst="rect">
            <a:avLst/>
          </a:prstGeom>
        </p:spPr>
      </p:pic>
      <p:pic>
        <p:nvPicPr>
          <p:cNvPr id="251" name="Picture 48">
            <a:extLst>
              <a:ext uri="{FF2B5EF4-FFF2-40B4-BE49-F238E27FC236}">
                <a16:creationId xmlns:a16="http://schemas.microsoft.com/office/drawing/2014/main" id="{64B2B139-72F1-624C-B845-73430CE12575}"/>
              </a:ext>
            </a:extLst>
          </p:cNvPr>
          <p:cNvPicPr>
            <a:picLocks noChangeAspect="1"/>
          </p:cNvPicPr>
          <p:nvPr/>
        </p:nvPicPr>
        <p:blipFill>
          <a:blip r:embed="rId10"/>
          <a:stretch>
            <a:fillRect/>
          </a:stretch>
        </p:blipFill>
        <p:spPr>
          <a:xfrm rot="4472016">
            <a:off x="11874542" y="9236562"/>
            <a:ext cx="338146" cy="653608"/>
          </a:xfrm>
          <a:prstGeom prst="rect">
            <a:avLst/>
          </a:prstGeom>
        </p:spPr>
      </p:pic>
      <p:pic>
        <p:nvPicPr>
          <p:cNvPr id="252" name="Picture 48">
            <a:extLst>
              <a:ext uri="{FF2B5EF4-FFF2-40B4-BE49-F238E27FC236}">
                <a16:creationId xmlns:a16="http://schemas.microsoft.com/office/drawing/2014/main" id="{CF8C9BC1-87B7-2F45-B201-4FC66893A9EC}"/>
              </a:ext>
            </a:extLst>
          </p:cNvPr>
          <p:cNvPicPr>
            <a:picLocks noChangeAspect="1"/>
          </p:cNvPicPr>
          <p:nvPr/>
        </p:nvPicPr>
        <p:blipFill>
          <a:blip r:embed="rId10"/>
          <a:stretch>
            <a:fillRect/>
          </a:stretch>
        </p:blipFill>
        <p:spPr>
          <a:xfrm rot="8452100">
            <a:off x="9721649" y="9090358"/>
            <a:ext cx="338146" cy="653608"/>
          </a:xfrm>
          <a:prstGeom prst="rect">
            <a:avLst/>
          </a:prstGeom>
        </p:spPr>
      </p:pic>
      <p:pic>
        <p:nvPicPr>
          <p:cNvPr id="253" name="Picture 48">
            <a:extLst>
              <a:ext uri="{FF2B5EF4-FFF2-40B4-BE49-F238E27FC236}">
                <a16:creationId xmlns:a16="http://schemas.microsoft.com/office/drawing/2014/main" id="{B7155002-A4C2-4B45-9A1B-CBA44B9F4EBA}"/>
              </a:ext>
            </a:extLst>
          </p:cNvPr>
          <p:cNvPicPr>
            <a:picLocks noChangeAspect="1"/>
          </p:cNvPicPr>
          <p:nvPr/>
        </p:nvPicPr>
        <p:blipFill>
          <a:blip r:embed="rId10"/>
          <a:stretch>
            <a:fillRect/>
          </a:stretch>
        </p:blipFill>
        <p:spPr>
          <a:xfrm rot="1570462">
            <a:off x="10674986" y="9071818"/>
            <a:ext cx="338146" cy="653608"/>
          </a:xfrm>
          <a:prstGeom prst="rect">
            <a:avLst/>
          </a:prstGeom>
        </p:spPr>
      </p:pic>
      <p:pic>
        <p:nvPicPr>
          <p:cNvPr id="254" name="Picture 48">
            <a:extLst>
              <a:ext uri="{FF2B5EF4-FFF2-40B4-BE49-F238E27FC236}">
                <a16:creationId xmlns:a16="http://schemas.microsoft.com/office/drawing/2014/main" id="{4A6D5656-A4DA-3A42-9E20-54E699CF42AA}"/>
              </a:ext>
            </a:extLst>
          </p:cNvPr>
          <p:cNvPicPr>
            <a:picLocks noChangeAspect="1"/>
          </p:cNvPicPr>
          <p:nvPr/>
        </p:nvPicPr>
        <p:blipFill>
          <a:blip r:embed="rId10"/>
          <a:stretch>
            <a:fillRect/>
          </a:stretch>
        </p:blipFill>
        <p:spPr>
          <a:xfrm rot="5400000">
            <a:off x="11666316" y="9109710"/>
            <a:ext cx="338146" cy="653608"/>
          </a:xfrm>
          <a:prstGeom prst="rect">
            <a:avLst/>
          </a:prstGeom>
        </p:spPr>
      </p:pic>
      <p:pic>
        <p:nvPicPr>
          <p:cNvPr id="255" name="Picture 48">
            <a:extLst>
              <a:ext uri="{FF2B5EF4-FFF2-40B4-BE49-F238E27FC236}">
                <a16:creationId xmlns:a16="http://schemas.microsoft.com/office/drawing/2014/main" id="{04268984-E0D7-B345-90A4-8093C5669A89}"/>
              </a:ext>
            </a:extLst>
          </p:cNvPr>
          <p:cNvPicPr>
            <a:picLocks noChangeAspect="1"/>
          </p:cNvPicPr>
          <p:nvPr/>
        </p:nvPicPr>
        <p:blipFill>
          <a:blip r:embed="rId10"/>
          <a:stretch>
            <a:fillRect/>
          </a:stretch>
        </p:blipFill>
        <p:spPr>
          <a:xfrm rot="5028727">
            <a:off x="10059899" y="9008077"/>
            <a:ext cx="338146" cy="653608"/>
          </a:xfrm>
          <a:prstGeom prst="rect">
            <a:avLst/>
          </a:prstGeom>
        </p:spPr>
      </p:pic>
      <p:pic>
        <p:nvPicPr>
          <p:cNvPr id="256" name="Picture 48">
            <a:extLst>
              <a:ext uri="{FF2B5EF4-FFF2-40B4-BE49-F238E27FC236}">
                <a16:creationId xmlns:a16="http://schemas.microsoft.com/office/drawing/2014/main" id="{7A06BE65-D3D9-5247-AFE2-CCA04FE786C9}"/>
              </a:ext>
            </a:extLst>
          </p:cNvPr>
          <p:cNvPicPr>
            <a:picLocks noChangeAspect="1"/>
          </p:cNvPicPr>
          <p:nvPr/>
        </p:nvPicPr>
        <p:blipFill>
          <a:blip r:embed="rId10"/>
          <a:stretch>
            <a:fillRect/>
          </a:stretch>
        </p:blipFill>
        <p:spPr>
          <a:xfrm rot="16892332">
            <a:off x="10745023" y="9133109"/>
            <a:ext cx="338146" cy="653608"/>
          </a:xfrm>
          <a:prstGeom prst="rect">
            <a:avLst/>
          </a:prstGeom>
        </p:spPr>
      </p:pic>
      <p:pic>
        <p:nvPicPr>
          <p:cNvPr id="257" name="Picture 48">
            <a:extLst>
              <a:ext uri="{FF2B5EF4-FFF2-40B4-BE49-F238E27FC236}">
                <a16:creationId xmlns:a16="http://schemas.microsoft.com/office/drawing/2014/main" id="{7ABB0685-CC74-8B4B-809E-747544BDBB8A}"/>
              </a:ext>
            </a:extLst>
          </p:cNvPr>
          <p:cNvPicPr>
            <a:picLocks noChangeAspect="1"/>
          </p:cNvPicPr>
          <p:nvPr/>
        </p:nvPicPr>
        <p:blipFill>
          <a:blip r:embed="rId10"/>
          <a:stretch>
            <a:fillRect/>
          </a:stretch>
        </p:blipFill>
        <p:spPr>
          <a:xfrm rot="20972984">
            <a:off x="10405776" y="7739968"/>
            <a:ext cx="338146" cy="653608"/>
          </a:xfrm>
          <a:prstGeom prst="rect">
            <a:avLst/>
          </a:prstGeom>
        </p:spPr>
      </p:pic>
      <p:pic>
        <p:nvPicPr>
          <p:cNvPr id="258" name="Picture 48">
            <a:extLst>
              <a:ext uri="{FF2B5EF4-FFF2-40B4-BE49-F238E27FC236}">
                <a16:creationId xmlns:a16="http://schemas.microsoft.com/office/drawing/2014/main" id="{C324DCD4-336C-9045-B45F-FB6CE30B3770}"/>
              </a:ext>
            </a:extLst>
          </p:cNvPr>
          <p:cNvPicPr>
            <a:picLocks noChangeAspect="1"/>
          </p:cNvPicPr>
          <p:nvPr/>
        </p:nvPicPr>
        <p:blipFill>
          <a:blip r:embed="rId10"/>
          <a:stretch>
            <a:fillRect/>
          </a:stretch>
        </p:blipFill>
        <p:spPr>
          <a:xfrm rot="1570462">
            <a:off x="9805793" y="8650045"/>
            <a:ext cx="338146" cy="653608"/>
          </a:xfrm>
          <a:prstGeom prst="rect">
            <a:avLst/>
          </a:prstGeom>
        </p:spPr>
      </p:pic>
      <p:pic>
        <p:nvPicPr>
          <p:cNvPr id="259" name="Picture 48">
            <a:extLst>
              <a:ext uri="{FF2B5EF4-FFF2-40B4-BE49-F238E27FC236}">
                <a16:creationId xmlns:a16="http://schemas.microsoft.com/office/drawing/2014/main" id="{8E0C0449-DA00-9B4F-9C7C-72824D567BFC}"/>
              </a:ext>
            </a:extLst>
          </p:cNvPr>
          <p:cNvPicPr>
            <a:picLocks noChangeAspect="1"/>
          </p:cNvPicPr>
          <p:nvPr/>
        </p:nvPicPr>
        <p:blipFill>
          <a:blip r:embed="rId10"/>
          <a:stretch>
            <a:fillRect/>
          </a:stretch>
        </p:blipFill>
        <p:spPr>
          <a:xfrm rot="2932441">
            <a:off x="11164330" y="7829565"/>
            <a:ext cx="338146" cy="653608"/>
          </a:xfrm>
          <a:prstGeom prst="rect">
            <a:avLst/>
          </a:prstGeom>
        </p:spPr>
      </p:pic>
      <p:pic>
        <p:nvPicPr>
          <p:cNvPr id="260" name="Picture 48">
            <a:extLst>
              <a:ext uri="{FF2B5EF4-FFF2-40B4-BE49-F238E27FC236}">
                <a16:creationId xmlns:a16="http://schemas.microsoft.com/office/drawing/2014/main" id="{6099905A-283F-4C49-9700-401CD25E9F8C}"/>
              </a:ext>
            </a:extLst>
          </p:cNvPr>
          <p:cNvPicPr>
            <a:picLocks noChangeAspect="1"/>
          </p:cNvPicPr>
          <p:nvPr/>
        </p:nvPicPr>
        <p:blipFill>
          <a:blip r:embed="rId10"/>
          <a:stretch>
            <a:fillRect/>
          </a:stretch>
        </p:blipFill>
        <p:spPr>
          <a:xfrm rot="16200000">
            <a:off x="10492509" y="7979702"/>
            <a:ext cx="338146" cy="653608"/>
          </a:xfrm>
          <a:prstGeom prst="rect">
            <a:avLst/>
          </a:prstGeom>
        </p:spPr>
      </p:pic>
      <p:pic>
        <p:nvPicPr>
          <p:cNvPr id="261" name="Picture 48">
            <a:extLst>
              <a:ext uri="{FF2B5EF4-FFF2-40B4-BE49-F238E27FC236}">
                <a16:creationId xmlns:a16="http://schemas.microsoft.com/office/drawing/2014/main" id="{465D4312-8309-1847-95CD-662161643C76}"/>
              </a:ext>
            </a:extLst>
          </p:cNvPr>
          <p:cNvPicPr>
            <a:picLocks noChangeAspect="1"/>
          </p:cNvPicPr>
          <p:nvPr/>
        </p:nvPicPr>
        <p:blipFill>
          <a:blip r:embed="rId10"/>
          <a:stretch>
            <a:fillRect/>
          </a:stretch>
        </p:blipFill>
        <p:spPr>
          <a:xfrm rot="4764587">
            <a:off x="11567760" y="9242507"/>
            <a:ext cx="338146" cy="653608"/>
          </a:xfrm>
          <a:prstGeom prst="rect">
            <a:avLst/>
          </a:prstGeom>
        </p:spPr>
      </p:pic>
      <p:pic>
        <p:nvPicPr>
          <p:cNvPr id="262" name="Picture 48">
            <a:extLst>
              <a:ext uri="{FF2B5EF4-FFF2-40B4-BE49-F238E27FC236}">
                <a16:creationId xmlns:a16="http://schemas.microsoft.com/office/drawing/2014/main" id="{4C5045A7-87B0-C248-8606-1335F9C23A76}"/>
              </a:ext>
            </a:extLst>
          </p:cNvPr>
          <p:cNvPicPr>
            <a:picLocks noChangeAspect="1"/>
          </p:cNvPicPr>
          <p:nvPr/>
        </p:nvPicPr>
        <p:blipFill>
          <a:blip r:embed="rId10"/>
          <a:stretch>
            <a:fillRect/>
          </a:stretch>
        </p:blipFill>
        <p:spPr>
          <a:xfrm rot="18268092">
            <a:off x="10093196" y="9099699"/>
            <a:ext cx="338146" cy="653608"/>
          </a:xfrm>
          <a:prstGeom prst="rect">
            <a:avLst/>
          </a:prstGeom>
        </p:spPr>
      </p:pic>
      <p:pic>
        <p:nvPicPr>
          <p:cNvPr id="310" name="Picture 48">
            <a:extLst>
              <a:ext uri="{FF2B5EF4-FFF2-40B4-BE49-F238E27FC236}">
                <a16:creationId xmlns:a16="http://schemas.microsoft.com/office/drawing/2014/main" id="{AFC529D5-456C-E341-B71D-0175EE4859A5}"/>
              </a:ext>
            </a:extLst>
          </p:cNvPr>
          <p:cNvPicPr>
            <a:picLocks noChangeAspect="1"/>
          </p:cNvPicPr>
          <p:nvPr/>
        </p:nvPicPr>
        <p:blipFill>
          <a:blip r:embed="rId10"/>
          <a:stretch>
            <a:fillRect/>
          </a:stretch>
        </p:blipFill>
        <p:spPr>
          <a:xfrm rot="17942670">
            <a:off x="10127396" y="8848452"/>
            <a:ext cx="338146" cy="653608"/>
          </a:xfrm>
          <a:prstGeom prst="rect">
            <a:avLst/>
          </a:prstGeom>
        </p:spPr>
      </p:pic>
      <p:pic>
        <p:nvPicPr>
          <p:cNvPr id="311" name="Picture 48">
            <a:extLst>
              <a:ext uri="{FF2B5EF4-FFF2-40B4-BE49-F238E27FC236}">
                <a16:creationId xmlns:a16="http://schemas.microsoft.com/office/drawing/2014/main" id="{EF4AF0C3-E16F-A84E-BB13-F8B26860AA91}"/>
              </a:ext>
            </a:extLst>
          </p:cNvPr>
          <p:cNvPicPr>
            <a:picLocks noChangeAspect="1"/>
          </p:cNvPicPr>
          <p:nvPr/>
        </p:nvPicPr>
        <p:blipFill>
          <a:blip r:embed="rId10"/>
          <a:stretch>
            <a:fillRect/>
          </a:stretch>
        </p:blipFill>
        <p:spPr>
          <a:xfrm rot="21443604">
            <a:off x="11567032" y="7684193"/>
            <a:ext cx="338146" cy="653608"/>
          </a:xfrm>
          <a:prstGeom prst="rect">
            <a:avLst/>
          </a:prstGeom>
        </p:spPr>
      </p:pic>
      <p:pic>
        <p:nvPicPr>
          <p:cNvPr id="312" name="Picture 48">
            <a:extLst>
              <a:ext uri="{FF2B5EF4-FFF2-40B4-BE49-F238E27FC236}">
                <a16:creationId xmlns:a16="http://schemas.microsoft.com/office/drawing/2014/main" id="{694D79BE-7AC9-CC42-9574-2643ED9B23EC}"/>
              </a:ext>
            </a:extLst>
          </p:cNvPr>
          <p:cNvPicPr>
            <a:picLocks noChangeAspect="1"/>
          </p:cNvPicPr>
          <p:nvPr/>
        </p:nvPicPr>
        <p:blipFill>
          <a:blip r:embed="rId10"/>
          <a:stretch>
            <a:fillRect/>
          </a:stretch>
        </p:blipFill>
        <p:spPr>
          <a:xfrm rot="17720205">
            <a:off x="10008992" y="7525662"/>
            <a:ext cx="338146" cy="653608"/>
          </a:xfrm>
          <a:prstGeom prst="rect">
            <a:avLst/>
          </a:prstGeom>
        </p:spPr>
      </p:pic>
      <p:pic>
        <p:nvPicPr>
          <p:cNvPr id="313" name="Picture 48">
            <a:extLst>
              <a:ext uri="{FF2B5EF4-FFF2-40B4-BE49-F238E27FC236}">
                <a16:creationId xmlns:a16="http://schemas.microsoft.com/office/drawing/2014/main" id="{E3AD7A91-B5D8-4848-B02A-FB7F201797AC}"/>
              </a:ext>
            </a:extLst>
          </p:cNvPr>
          <p:cNvPicPr>
            <a:picLocks noChangeAspect="1"/>
          </p:cNvPicPr>
          <p:nvPr/>
        </p:nvPicPr>
        <p:blipFill>
          <a:blip r:embed="rId10"/>
          <a:stretch>
            <a:fillRect/>
          </a:stretch>
        </p:blipFill>
        <p:spPr>
          <a:xfrm rot="20134410">
            <a:off x="9478507" y="8871353"/>
            <a:ext cx="338146" cy="653608"/>
          </a:xfrm>
          <a:prstGeom prst="rect">
            <a:avLst/>
          </a:prstGeom>
        </p:spPr>
      </p:pic>
      <p:pic>
        <p:nvPicPr>
          <p:cNvPr id="314" name="Picture 48">
            <a:extLst>
              <a:ext uri="{FF2B5EF4-FFF2-40B4-BE49-F238E27FC236}">
                <a16:creationId xmlns:a16="http://schemas.microsoft.com/office/drawing/2014/main" id="{58435F67-FF14-E240-BCFD-E9C4917A1DAD}"/>
              </a:ext>
            </a:extLst>
          </p:cNvPr>
          <p:cNvPicPr>
            <a:picLocks noChangeAspect="1"/>
          </p:cNvPicPr>
          <p:nvPr/>
        </p:nvPicPr>
        <p:blipFill>
          <a:blip r:embed="rId10"/>
          <a:stretch>
            <a:fillRect/>
          </a:stretch>
        </p:blipFill>
        <p:spPr>
          <a:xfrm rot="3639225">
            <a:off x="12045115" y="9065414"/>
            <a:ext cx="338146" cy="653608"/>
          </a:xfrm>
          <a:prstGeom prst="rect">
            <a:avLst/>
          </a:prstGeom>
        </p:spPr>
      </p:pic>
      <p:sp>
        <p:nvSpPr>
          <p:cNvPr id="331" name="Shape 179">
            <a:extLst>
              <a:ext uri="{FF2B5EF4-FFF2-40B4-BE49-F238E27FC236}">
                <a16:creationId xmlns:a16="http://schemas.microsoft.com/office/drawing/2014/main" id="{002BDE3E-07AE-B941-B0DA-382EC81E48B1}"/>
              </a:ext>
            </a:extLst>
          </p:cNvPr>
          <p:cNvSpPr/>
          <p:nvPr/>
        </p:nvSpPr>
        <p:spPr>
          <a:xfrm>
            <a:off x="399487" y="141178"/>
            <a:ext cx="12446000" cy="96423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584139" hangingPunct="1">
              <a:defRPr sz="1800"/>
            </a:pPr>
            <a:r>
              <a:rPr lang="en-US" sz="5599" b="1">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Cigs in a Pod</a:t>
            </a:r>
            <a:endParaRPr sz="5599" b="1">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315" name="Shape 63">
            <a:extLst>
              <a:ext uri="{FF2B5EF4-FFF2-40B4-BE49-F238E27FC236}">
                <a16:creationId xmlns:a16="http://schemas.microsoft.com/office/drawing/2014/main" id="{2284BADA-B347-8148-8976-43AADAF9E113}"/>
              </a:ext>
            </a:extLst>
          </p:cNvPr>
          <p:cNvSpPr/>
          <p:nvPr/>
        </p:nvSpPr>
        <p:spPr>
          <a:xfrm>
            <a:off x="-5284" y="1177647"/>
            <a:ext cx="13010086" cy="490926"/>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29" hangingPunct="1">
              <a:defRPr/>
            </a:pPr>
            <a:endParaRPr sz="1200">
              <a:solidFill>
                <a:sysClr val="windowText" lastClr="000000"/>
              </a:solidFill>
              <a:latin typeface="Calibri"/>
              <a:ea typeface="+mn-ea"/>
              <a:cs typeface="+mn-cs"/>
              <a:sym typeface="Helvetica"/>
            </a:endParaRPr>
          </a:p>
        </p:txBody>
      </p:sp>
      <p:sp>
        <p:nvSpPr>
          <p:cNvPr id="316" name="TextBox 315">
            <a:extLst>
              <a:ext uri="{FF2B5EF4-FFF2-40B4-BE49-F238E27FC236}">
                <a16:creationId xmlns:a16="http://schemas.microsoft.com/office/drawing/2014/main" id="{2BB182C9-00AD-BD49-AAED-93681BD91B0D}"/>
              </a:ext>
            </a:extLst>
          </p:cNvPr>
          <p:cNvSpPr txBox="1"/>
          <p:nvPr/>
        </p:nvSpPr>
        <p:spPr>
          <a:xfrm>
            <a:off x="3919233" y="1158736"/>
            <a:ext cx="6248400" cy="492443"/>
          </a:xfrm>
          <a:prstGeom prst="rect">
            <a:avLst/>
          </a:prstGeom>
          <a:noFill/>
        </p:spPr>
        <p:txBody>
          <a:bodyPr wrap="square" rtlCol="0">
            <a:spAutoFit/>
          </a:bodyPr>
          <a:lstStyle/>
          <a:p>
            <a:pPr algn="l" defTabSz="457152" hangingPunct="1">
              <a:defRPr/>
            </a:pPr>
            <a:r>
              <a:rPr lang="en-US" sz="2600">
                <a:solidFill>
                  <a:prstClr val="white">
                    <a:lumMod val="85000"/>
                  </a:prstClr>
                </a:solidFill>
                <a:latin typeface="Calibri"/>
                <a:ea typeface="+mn-ea"/>
                <a:cs typeface="+mn-cs"/>
                <a:sym typeface="Helvetica"/>
              </a:rPr>
              <a:t>tobaccopreventiontoolkit.stanford.edu</a:t>
            </a:r>
          </a:p>
        </p:txBody>
      </p:sp>
      <p:sp>
        <p:nvSpPr>
          <p:cNvPr id="317" name="Rectangle 316">
            <a:extLst>
              <a:ext uri="{FF2B5EF4-FFF2-40B4-BE49-F238E27FC236}">
                <a16:creationId xmlns:a16="http://schemas.microsoft.com/office/drawing/2014/main" id="{1578AB2D-4D06-F94A-8791-C7441AFDB3E4}"/>
              </a:ext>
            </a:extLst>
          </p:cNvPr>
          <p:cNvSpPr/>
          <p:nvPr/>
        </p:nvSpPr>
        <p:spPr>
          <a:xfrm>
            <a:off x="12829" y="3334908"/>
            <a:ext cx="12986682" cy="2355125"/>
          </a:xfrm>
          <a:prstGeom prst="rect">
            <a:avLst/>
          </a:prstGeom>
          <a:solidFill>
            <a:srgbClr val="D0CDCF">
              <a:alpha val="58000"/>
            </a:srgb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457152" hangingPunct="1">
              <a:defRPr/>
            </a:pPr>
            <a:endParaRPr lang="en-US" sz="1200">
              <a:solidFill>
                <a:prstClr val="white"/>
              </a:solidFill>
              <a:latin typeface="Calibri"/>
              <a:sym typeface="Helvetica"/>
            </a:endParaRPr>
          </a:p>
        </p:txBody>
      </p:sp>
      <p:sp>
        <p:nvSpPr>
          <p:cNvPr id="318" name="TextBox 317">
            <a:extLst>
              <a:ext uri="{FF2B5EF4-FFF2-40B4-BE49-F238E27FC236}">
                <a16:creationId xmlns:a16="http://schemas.microsoft.com/office/drawing/2014/main" id="{D353B6C8-D729-B64B-9C20-8CE93599115B}"/>
              </a:ext>
            </a:extLst>
          </p:cNvPr>
          <p:cNvSpPr txBox="1"/>
          <p:nvPr/>
        </p:nvSpPr>
        <p:spPr>
          <a:xfrm>
            <a:off x="-10572" y="3236096"/>
            <a:ext cx="13010086" cy="2554545"/>
          </a:xfrm>
          <a:prstGeom prst="rect">
            <a:avLst/>
          </a:prstGeom>
          <a:noFill/>
        </p:spPr>
        <p:txBody>
          <a:bodyPr wrap="square" rtlCol="0">
            <a:spAutoFit/>
          </a:bodyPr>
          <a:lstStyle/>
          <a:p>
            <a:pPr defTabSz="457152" hangingPunct="1">
              <a:defRPr/>
            </a:pPr>
            <a:r>
              <a:rPr lang="en-US" sz="8000" b="1" dirty="0">
                <a:ln w="6600">
                  <a:solidFill>
                    <a:srgbClr val="ED7D31"/>
                  </a:solidFill>
                  <a:prstDash val="solid"/>
                </a:ln>
                <a:solidFill>
                  <a:srgbClr val="FFFFFF"/>
                </a:solidFill>
                <a:effectLst>
                  <a:outerShdw dist="38100" dir="2700000" algn="tl" rotWithShape="0">
                    <a:srgbClr val="ED7D31"/>
                  </a:outerShdw>
                </a:effectLst>
                <a:latin typeface="Calibri"/>
                <a:ea typeface="+mn-ea"/>
                <a:cs typeface="+mn-cs"/>
                <a:sym typeface="Helvetica"/>
              </a:rPr>
              <a:t>ALL PODS CONTAIN HIGH LEVELS OF NICOTINE </a:t>
            </a:r>
          </a:p>
        </p:txBody>
      </p:sp>
    </p:spTree>
    <p:extLst>
      <p:ext uri="{BB962C8B-B14F-4D97-AF65-F5344CB8AC3E}">
        <p14:creationId xmlns:p14="http://schemas.microsoft.com/office/powerpoint/2010/main" val="219465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500"/>
                                        <p:tgtEl>
                                          <p:spTgt spid="286"/>
                                        </p:tgtEl>
                                      </p:cBhvr>
                                    </p:animEffect>
                                  </p:childTnLst>
                                </p:cTn>
                              </p:par>
                              <p:par>
                                <p:cTn id="8" presetID="2" presetClass="entr" presetSubtype="1" fill="hold" nodeType="withEffect">
                                  <p:stCondLst>
                                    <p:cond delay="1000"/>
                                  </p:stCondLst>
                                  <p:childTnLst>
                                    <p:set>
                                      <p:cBhvr>
                                        <p:cTn id="9" dur="1" fill="hold">
                                          <p:stCondLst>
                                            <p:cond delay="0"/>
                                          </p:stCondLst>
                                        </p:cTn>
                                        <p:tgtEl>
                                          <p:spTgt spid="290"/>
                                        </p:tgtEl>
                                        <p:attrNameLst>
                                          <p:attrName>style.visibility</p:attrName>
                                        </p:attrNameLst>
                                      </p:cBhvr>
                                      <p:to>
                                        <p:strVal val="visible"/>
                                      </p:to>
                                    </p:set>
                                    <p:anim calcmode="lin" valueType="num">
                                      <p:cBhvr additive="base">
                                        <p:cTn id="10" dur="500" fill="hold"/>
                                        <p:tgtEl>
                                          <p:spTgt spid="290"/>
                                        </p:tgtEl>
                                        <p:attrNameLst>
                                          <p:attrName>ppt_x</p:attrName>
                                        </p:attrNameLst>
                                      </p:cBhvr>
                                      <p:tavLst>
                                        <p:tav tm="0">
                                          <p:val>
                                            <p:strVal val="#ppt_x"/>
                                          </p:val>
                                        </p:tav>
                                        <p:tav tm="100000">
                                          <p:val>
                                            <p:strVal val="#ppt_x"/>
                                          </p:val>
                                        </p:tav>
                                      </p:tavLst>
                                    </p:anim>
                                    <p:anim calcmode="lin" valueType="num">
                                      <p:cBhvr additive="base">
                                        <p:cTn id="11" dur="500" fill="hold"/>
                                        <p:tgtEl>
                                          <p:spTgt spid="290"/>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291"/>
                                        </p:tgtEl>
                                        <p:attrNameLst>
                                          <p:attrName>style.visibility</p:attrName>
                                        </p:attrNameLst>
                                      </p:cBhvr>
                                      <p:to>
                                        <p:strVal val="visible"/>
                                      </p:to>
                                    </p:set>
                                    <p:anim calcmode="lin" valueType="num">
                                      <p:cBhvr additive="base">
                                        <p:cTn id="14" dur="500" fill="hold"/>
                                        <p:tgtEl>
                                          <p:spTgt spid="291"/>
                                        </p:tgtEl>
                                        <p:attrNameLst>
                                          <p:attrName>ppt_x</p:attrName>
                                        </p:attrNameLst>
                                      </p:cBhvr>
                                      <p:tavLst>
                                        <p:tav tm="0">
                                          <p:val>
                                            <p:strVal val="#ppt_x"/>
                                          </p:val>
                                        </p:tav>
                                        <p:tav tm="100000">
                                          <p:val>
                                            <p:strVal val="#ppt_x"/>
                                          </p:val>
                                        </p:tav>
                                      </p:tavLst>
                                    </p:anim>
                                    <p:anim calcmode="lin" valueType="num">
                                      <p:cBhvr additive="base">
                                        <p:cTn id="15" dur="500" fill="hold"/>
                                        <p:tgtEl>
                                          <p:spTgt spid="291"/>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292"/>
                                        </p:tgtEl>
                                        <p:attrNameLst>
                                          <p:attrName>style.visibility</p:attrName>
                                        </p:attrNameLst>
                                      </p:cBhvr>
                                      <p:to>
                                        <p:strVal val="visible"/>
                                      </p:to>
                                    </p:set>
                                    <p:anim calcmode="lin" valueType="num">
                                      <p:cBhvr additive="base">
                                        <p:cTn id="18" dur="500" fill="hold"/>
                                        <p:tgtEl>
                                          <p:spTgt spid="292"/>
                                        </p:tgtEl>
                                        <p:attrNameLst>
                                          <p:attrName>ppt_x</p:attrName>
                                        </p:attrNameLst>
                                      </p:cBhvr>
                                      <p:tavLst>
                                        <p:tav tm="0">
                                          <p:val>
                                            <p:strVal val="#ppt_x"/>
                                          </p:val>
                                        </p:tav>
                                        <p:tav tm="100000">
                                          <p:val>
                                            <p:strVal val="#ppt_x"/>
                                          </p:val>
                                        </p:tav>
                                      </p:tavLst>
                                    </p:anim>
                                    <p:anim calcmode="lin" valueType="num">
                                      <p:cBhvr additive="base">
                                        <p:cTn id="19" dur="500" fill="hold"/>
                                        <p:tgtEl>
                                          <p:spTgt spid="292"/>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1500"/>
                                  </p:stCondLst>
                                  <p:childTnLst>
                                    <p:set>
                                      <p:cBhvr>
                                        <p:cTn id="21" dur="1" fill="hold">
                                          <p:stCondLst>
                                            <p:cond delay="0"/>
                                          </p:stCondLst>
                                        </p:cTn>
                                        <p:tgtEl>
                                          <p:spTgt spid="293"/>
                                        </p:tgtEl>
                                        <p:attrNameLst>
                                          <p:attrName>style.visibility</p:attrName>
                                        </p:attrNameLst>
                                      </p:cBhvr>
                                      <p:to>
                                        <p:strVal val="visible"/>
                                      </p:to>
                                    </p:set>
                                    <p:anim calcmode="lin" valueType="num">
                                      <p:cBhvr additive="base">
                                        <p:cTn id="22" dur="500" fill="hold"/>
                                        <p:tgtEl>
                                          <p:spTgt spid="293"/>
                                        </p:tgtEl>
                                        <p:attrNameLst>
                                          <p:attrName>ppt_x</p:attrName>
                                        </p:attrNameLst>
                                      </p:cBhvr>
                                      <p:tavLst>
                                        <p:tav tm="0">
                                          <p:val>
                                            <p:strVal val="#ppt_x"/>
                                          </p:val>
                                        </p:tav>
                                        <p:tav tm="100000">
                                          <p:val>
                                            <p:strVal val="#ppt_x"/>
                                          </p:val>
                                        </p:tav>
                                      </p:tavLst>
                                    </p:anim>
                                    <p:anim calcmode="lin" valueType="num">
                                      <p:cBhvr additive="base">
                                        <p:cTn id="23" dur="500" fill="hold"/>
                                        <p:tgtEl>
                                          <p:spTgt spid="293"/>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2000"/>
                                  </p:stCondLst>
                                  <p:childTnLst>
                                    <p:set>
                                      <p:cBhvr>
                                        <p:cTn id="25" dur="1" fill="hold">
                                          <p:stCondLst>
                                            <p:cond delay="0"/>
                                          </p:stCondLst>
                                        </p:cTn>
                                        <p:tgtEl>
                                          <p:spTgt spid="294"/>
                                        </p:tgtEl>
                                        <p:attrNameLst>
                                          <p:attrName>style.visibility</p:attrName>
                                        </p:attrNameLst>
                                      </p:cBhvr>
                                      <p:to>
                                        <p:strVal val="visible"/>
                                      </p:to>
                                    </p:set>
                                    <p:anim calcmode="lin" valueType="num">
                                      <p:cBhvr additive="base">
                                        <p:cTn id="26" dur="500" fill="hold"/>
                                        <p:tgtEl>
                                          <p:spTgt spid="294"/>
                                        </p:tgtEl>
                                        <p:attrNameLst>
                                          <p:attrName>ppt_x</p:attrName>
                                        </p:attrNameLst>
                                      </p:cBhvr>
                                      <p:tavLst>
                                        <p:tav tm="0">
                                          <p:val>
                                            <p:strVal val="#ppt_x"/>
                                          </p:val>
                                        </p:tav>
                                        <p:tav tm="100000">
                                          <p:val>
                                            <p:strVal val="#ppt_x"/>
                                          </p:val>
                                        </p:tav>
                                      </p:tavLst>
                                    </p:anim>
                                    <p:anim calcmode="lin" valueType="num">
                                      <p:cBhvr additive="base">
                                        <p:cTn id="27" dur="500" fill="hold"/>
                                        <p:tgtEl>
                                          <p:spTgt spid="294"/>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500"/>
                                  </p:stCondLst>
                                  <p:childTnLst>
                                    <p:set>
                                      <p:cBhvr>
                                        <p:cTn id="29" dur="1" fill="hold">
                                          <p:stCondLst>
                                            <p:cond delay="0"/>
                                          </p:stCondLst>
                                        </p:cTn>
                                        <p:tgtEl>
                                          <p:spTgt spid="295"/>
                                        </p:tgtEl>
                                        <p:attrNameLst>
                                          <p:attrName>style.visibility</p:attrName>
                                        </p:attrNameLst>
                                      </p:cBhvr>
                                      <p:to>
                                        <p:strVal val="visible"/>
                                      </p:to>
                                    </p:set>
                                    <p:anim calcmode="lin" valueType="num">
                                      <p:cBhvr additive="base">
                                        <p:cTn id="30" dur="500" fill="hold"/>
                                        <p:tgtEl>
                                          <p:spTgt spid="295"/>
                                        </p:tgtEl>
                                        <p:attrNameLst>
                                          <p:attrName>ppt_x</p:attrName>
                                        </p:attrNameLst>
                                      </p:cBhvr>
                                      <p:tavLst>
                                        <p:tav tm="0">
                                          <p:val>
                                            <p:strVal val="#ppt_x"/>
                                          </p:val>
                                        </p:tav>
                                        <p:tav tm="100000">
                                          <p:val>
                                            <p:strVal val="#ppt_x"/>
                                          </p:val>
                                        </p:tav>
                                      </p:tavLst>
                                    </p:anim>
                                    <p:anim calcmode="lin" valueType="num">
                                      <p:cBhvr additive="base">
                                        <p:cTn id="31" dur="500" fill="hold"/>
                                        <p:tgtEl>
                                          <p:spTgt spid="295"/>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1000"/>
                                  </p:stCondLst>
                                  <p:childTnLst>
                                    <p:set>
                                      <p:cBhvr>
                                        <p:cTn id="33" dur="1" fill="hold">
                                          <p:stCondLst>
                                            <p:cond delay="0"/>
                                          </p:stCondLst>
                                        </p:cTn>
                                        <p:tgtEl>
                                          <p:spTgt spid="296"/>
                                        </p:tgtEl>
                                        <p:attrNameLst>
                                          <p:attrName>style.visibility</p:attrName>
                                        </p:attrNameLst>
                                      </p:cBhvr>
                                      <p:to>
                                        <p:strVal val="visible"/>
                                      </p:to>
                                    </p:set>
                                    <p:anim calcmode="lin" valueType="num">
                                      <p:cBhvr additive="base">
                                        <p:cTn id="34" dur="500" fill="hold"/>
                                        <p:tgtEl>
                                          <p:spTgt spid="296"/>
                                        </p:tgtEl>
                                        <p:attrNameLst>
                                          <p:attrName>ppt_x</p:attrName>
                                        </p:attrNameLst>
                                      </p:cBhvr>
                                      <p:tavLst>
                                        <p:tav tm="0">
                                          <p:val>
                                            <p:strVal val="#ppt_x"/>
                                          </p:val>
                                        </p:tav>
                                        <p:tav tm="100000">
                                          <p:val>
                                            <p:strVal val="#ppt_x"/>
                                          </p:val>
                                        </p:tav>
                                      </p:tavLst>
                                    </p:anim>
                                    <p:anim calcmode="lin" valueType="num">
                                      <p:cBhvr additive="base">
                                        <p:cTn id="35" dur="500" fill="hold"/>
                                        <p:tgtEl>
                                          <p:spTgt spid="296"/>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500"/>
                                  </p:stCondLst>
                                  <p:childTnLst>
                                    <p:set>
                                      <p:cBhvr>
                                        <p:cTn id="37" dur="1" fill="hold">
                                          <p:stCondLst>
                                            <p:cond delay="0"/>
                                          </p:stCondLst>
                                        </p:cTn>
                                        <p:tgtEl>
                                          <p:spTgt spid="297"/>
                                        </p:tgtEl>
                                        <p:attrNameLst>
                                          <p:attrName>style.visibility</p:attrName>
                                        </p:attrNameLst>
                                      </p:cBhvr>
                                      <p:to>
                                        <p:strVal val="visible"/>
                                      </p:to>
                                    </p:set>
                                    <p:anim calcmode="lin" valueType="num">
                                      <p:cBhvr additive="base">
                                        <p:cTn id="38" dur="500" fill="hold"/>
                                        <p:tgtEl>
                                          <p:spTgt spid="297"/>
                                        </p:tgtEl>
                                        <p:attrNameLst>
                                          <p:attrName>ppt_x</p:attrName>
                                        </p:attrNameLst>
                                      </p:cBhvr>
                                      <p:tavLst>
                                        <p:tav tm="0">
                                          <p:val>
                                            <p:strVal val="#ppt_x"/>
                                          </p:val>
                                        </p:tav>
                                        <p:tav tm="100000">
                                          <p:val>
                                            <p:strVal val="#ppt_x"/>
                                          </p:val>
                                        </p:tav>
                                      </p:tavLst>
                                    </p:anim>
                                    <p:anim calcmode="lin" valueType="num">
                                      <p:cBhvr additive="base">
                                        <p:cTn id="39" dur="500" fill="hold"/>
                                        <p:tgtEl>
                                          <p:spTgt spid="297"/>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2000"/>
                                  </p:stCondLst>
                                  <p:childTnLst>
                                    <p:set>
                                      <p:cBhvr>
                                        <p:cTn id="41" dur="1" fill="hold">
                                          <p:stCondLst>
                                            <p:cond delay="0"/>
                                          </p:stCondLst>
                                        </p:cTn>
                                        <p:tgtEl>
                                          <p:spTgt spid="298"/>
                                        </p:tgtEl>
                                        <p:attrNameLst>
                                          <p:attrName>style.visibility</p:attrName>
                                        </p:attrNameLst>
                                      </p:cBhvr>
                                      <p:to>
                                        <p:strVal val="visible"/>
                                      </p:to>
                                    </p:set>
                                    <p:anim calcmode="lin" valueType="num">
                                      <p:cBhvr additive="base">
                                        <p:cTn id="42" dur="500" fill="hold"/>
                                        <p:tgtEl>
                                          <p:spTgt spid="298"/>
                                        </p:tgtEl>
                                        <p:attrNameLst>
                                          <p:attrName>ppt_x</p:attrName>
                                        </p:attrNameLst>
                                      </p:cBhvr>
                                      <p:tavLst>
                                        <p:tav tm="0">
                                          <p:val>
                                            <p:strVal val="#ppt_x"/>
                                          </p:val>
                                        </p:tav>
                                        <p:tav tm="100000">
                                          <p:val>
                                            <p:strVal val="#ppt_x"/>
                                          </p:val>
                                        </p:tav>
                                      </p:tavLst>
                                    </p:anim>
                                    <p:anim calcmode="lin" valueType="num">
                                      <p:cBhvr additive="base">
                                        <p:cTn id="43" dur="500" fill="hold"/>
                                        <p:tgtEl>
                                          <p:spTgt spid="298"/>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299"/>
                                        </p:tgtEl>
                                        <p:attrNameLst>
                                          <p:attrName>style.visibility</p:attrName>
                                        </p:attrNameLst>
                                      </p:cBhvr>
                                      <p:to>
                                        <p:strVal val="visible"/>
                                      </p:to>
                                    </p:set>
                                    <p:anim calcmode="lin" valueType="num">
                                      <p:cBhvr additive="base">
                                        <p:cTn id="46" dur="500" fill="hold"/>
                                        <p:tgtEl>
                                          <p:spTgt spid="299"/>
                                        </p:tgtEl>
                                        <p:attrNameLst>
                                          <p:attrName>ppt_x</p:attrName>
                                        </p:attrNameLst>
                                      </p:cBhvr>
                                      <p:tavLst>
                                        <p:tav tm="0">
                                          <p:val>
                                            <p:strVal val="#ppt_x"/>
                                          </p:val>
                                        </p:tav>
                                        <p:tav tm="100000">
                                          <p:val>
                                            <p:strVal val="#ppt_x"/>
                                          </p:val>
                                        </p:tav>
                                      </p:tavLst>
                                    </p:anim>
                                    <p:anim calcmode="lin" valueType="num">
                                      <p:cBhvr additive="base">
                                        <p:cTn id="47" dur="500" fill="hold"/>
                                        <p:tgtEl>
                                          <p:spTgt spid="299"/>
                                        </p:tgtEl>
                                        <p:attrNameLst>
                                          <p:attrName>ppt_y</p:attrName>
                                        </p:attrNameLst>
                                      </p:cBhvr>
                                      <p:tavLst>
                                        <p:tav tm="0">
                                          <p:val>
                                            <p:strVal val="0-#ppt_h/2"/>
                                          </p:val>
                                        </p:tav>
                                        <p:tav tm="100000">
                                          <p:val>
                                            <p:strVal val="#ppt_y"/>
                                          </p:val>
                                        </p:tav>
                                      </p:tavLst>
                                    </p:anim>
                                  </p:childTnLst>
                                </p:cTn>
                              </p:par>
                              <p:par>
                                <p:cTn id="48" presetID="2" presetClass="entr" presetSubtype="1" fill="hold" nodeType="withEffect">
                                  <p:stCondLst>
                                    <p:cond delay="1000"/>
                                  </p:stCondLst>
                                  <p:childTnLst>
                                    <p:set>
                                      <p:cBhvr>
                                        <p:cTn id="49" dur="1" fill="hold">
                                          <p:stCondLst>
                                            <p:cond delay="0"/>
                                          </p:stCondLst>
                                        </p:cTn>
                                        <p:tgtEl>
                                          <p:spTgt spid="300"/>
                                        </p:tgtEl>
                                        <p:attrNameLst>
                                          <p:attrName>style.visibility</p:attrName>
                                        </p:attrNameLst>
                                      </p:cBhvr>
                                      <p:to>
                                        <p:strVal val="visible"/>
                                      </p:to>
                                    </p:set>
                                    <p:anim calcmode="lin" valueType="num">
                                      <p:cBhvr additive="base">
                                        <p:cTn id="50" dur="500" fill="hold"/>
                                        <p:tgtEl>
                                          <p:spTgt spid="300"/>
                                        </p:tgtEl>
                                        <p:attrNameLst>
                                          <p:attrName>ppt_x</p:attrName>
                                        </p:attrNameLst>
                                      </p:cBhvr>
                                      <p:tavLst>
                                        <p:tav tm="0">
                                          <p:val>
                                            <p:strVal val="#ppt_x"/>
                                          </p:val>
                                        </p:tav>
                                        <p:tav tm="100000">
                                          <p:val>
                                            <p:strVal val="#ppt_x"/>
                                          </p:val>
                                        </p:tav>
                                      </p:tavLst>
                                    </p:anim>
                                    <p:anim calcmode="lin" valueType="num">
                                      <p:cBhvr additive="base">
                                        <p:cTn id="51" dur="500" fill="hold"/>
                                        <p:tgtEl>
                                          <p:spTgt spid="300"/>
                                        </p:tgtEl>
                                        <p:attrNameLst>
                                          <p:attrName>ppt_y</p:attrName>
                                        </p:attrNameLst>
                                      </p:cBhvr>
                                      <p:tavLst>
                                        <p:tav tm="0">
                                          <p:val>
                                            <p:strVal val="0-#ppt_h/2"/>
                                          </p:val>
                                        </p:tav>
                                        <p:tav tm="100000">
                                          <p:val>
                                            <p:strVal val="#ppt_y"/>
                                          </p:val>
                                        </p:tav>
                                      </p:tavLst>
                                    </p:anim>
                                  </p:childTnLst>
                                </p:cTn>
                              </p:par>
                              <p:par>
                                <p:cTn id="52" presetID="2" presetClass="entr" presetSubtype="1" fill="hold" nodeType="withEffect">
                                  <p:stCondLst>
                                    <p:cond delay="500"/>
                                  </p:stCondLst>
                                  <p:childTnLst>
                                    <p:set>
                                      <p:cBhvr>
                                        <p:cTn id="53" dur="1" fill="hold">
                                          <p:stCondLst>
                                            <p:cond delay="0"/>
                                          </p:stCondLst>
                                        </p:cTn>
                                        <p:tgtEl>
                                          <p:spTgt spid="301"/>
                                        </p:tgtEl>
                                        <p:attrNameLst>
                                          <p:attrName>style.visibility</p:attrName>
                                        </p:attrNameLst>
                                      </p:cBhvr>
                                      <p:to>
                                        <p:strVal val="visible"/>
                                      </p:to>
                                    </p:set>
                                    <p:anim calcmode="lin" valueType="num">
                                      <p:cBhvr additive="base">
                                        <p:cTn id="54" dur="500" fill="hold"/>
                                        <p:tgtEl>
                                          <p:spTgt spid="301"/>
                                        </p:tgtEl>
                                        <p:attrNameLst>
                                          <p:attrName>ppt_x</p:attrName>
                                        </p:attrNameLst>
                                      </p:cBhvr>
                                      <p:tavLst>
                                        <p:tav tm="0">
                                          <p:val>
                                            <p:strVal val="#ppt_x"/>
                                          </p:val>
                                        </p:tav>
                                        <p:tav tm="100000">
                                          <p:val>
                                            <p:strVal val="#ppt_x"/>
                                          </p:val>
                                        </p:tav>
                                      </p:tavLst>
                                    </p:anim>
                                    <p:anim calcmode="lin" valueType="num">
                                      <p:cBhvr additive="base">
                                        <p:cTn id="55" dur="500" fill="hold"/>
                                        <p:tgtEl>
                                          <p:spTgt spid="301"/>
                                        </p:tgtEl>
                                        <p:attrNameLst>
                                          <p:attrName>ppt_y</p:attrName>
                                        </p:attrNameLst>
                                      </p:cBhvr>
                                      <p:tavLst>
                                        <p:tav tm="0">
                                          <p:val>
                                            <p:strVal val="0-#ppt_h/2"/>
                                          </p:val>
                                        </p:tav>
                                        <p:tav tm="100000">
                                          <p:val>
                                            <p:strVal val="#ppt_y"/>
                                          </p:val>
                                        </p:tav>
                                      </p:tavLst>
                                    </p:anim>
                                  </p:childTnLst>
                                </p:cTn>
                              </p:par>
                              <p:par>
                                <p:cTn id="56" presetID="2" presetClass="entr" presetSubtype="1" fill="hold" nodeType="withEffect">
                                  <p:stCondLst>
                                    <p:cond delay="0"/>
                                  </p:stCondLst>
                                  <p:childTnLst>
                                    <p:set>
                                      <p:cBhvr>
                                        <p:cTn id="57" dur="1" fill="hold">
                                          <p:stCondLst>
                                            <p:cond delay="0"/>
                                          </p:stCondLst>
                                        </p:cTn>
                                        <p:tgtEl>
                                          <p:spTgt spid="302"/>
                                        </p:tgtEl>
                                        <p:attrNameLst>
                                          <p:attrName>style.visibility</p:attrName>
                                        </p:attrNameLst>
                                      </p:cBhvr>
                                      <p:to>
                                        <p:strVal val="visible"/>
                                      </p:to>
                                    </p:set>
                                    <p:anim calcmode="lin" valueType="num">
                                      <p:cBhvr additive="base">
                                        <p:cTn id="58" dur="500" fill="hold"/>
                                        <p:tgtEl>
                                          <p:spTgt spid="302"/>
                                        </p:tgtEl>
                                        <p:attrNameLst>
                                          <p:attrName>ppt_x</p:attrName>
                                        </p:attrNameLst>
                                      </p:cBhvr>
                                      <p:tavLst>
                                        <p:tav tm="0">
                                          <p:val>
                                            <p:strVal val="#ppt_x"/>
                                          </p:val>
                                        </p:tav>
                                        <p:tav tm="100000">
                                          <p:val>
                                            <p:strVal val="#ppt_x"/>
                                          </p:val>
                                        </p:tav>
                                      </p:tavLst>
                                    </p:anim>
                                    <p:anim calcmode="lin" valueType="num">
                                      <p:cBhvr additive="base">
                                        <p:cTn id="59" dur="500" fill="hold"/>
                                        <p:tgtEl>
                                          <p:spTgt spid="302"/>
                                        </p:tgtEl>
                                        <p:attrNameLst>
                                          <p:attrName>ppt_y</p:attrName>
                                        </p:attrNameLst>
                                      </p:cBhvr>
                                      <p:tavLst>
                                        <p:tav tm="0">
                                          <p:val>
                                            <p:strVal val="0-#ppt_h/2"/>
                                          </p:val>
                                        </p:tav>
                                        <p:tav tm="100000">
                                          <p:val>
                                            <p:strVal val="#ppt_y"/>
                                          </p:val>
                                        </p:tav>
                                      </p:tavLst>
                                    </p:anim>
                                  </p:childTnLst>
                                </p:cTn>
                              </p:par>
                              <p:par>
                                <p:cTn id="60" presetID="2" presetClass="entr" presetSubtype="1" fill="hold" nodeType="withEffect">
                                  <p:stCondLst>
                                    <p:cond delay="500"/>
                                  </p:stCondLst>
                                  <p:childTnLst>
                                    <p:set>
                                      <p:cBhvr>
                                        <p:cTn id="61" dur="1" fill="hold">
                                          <p:stCondLst>
                                            <p:cond delay="0"/>
                                          </p:stCondLst>
                                        </p:cTn>
                                        <p:tgtEl>
                                          <p:spTgt spid="303"/>
                                        </p:tgtEl>
                                        <p:attrNameLst>
                                          <p:attrName>style.visibility</p:attrName>
                                        </p:attrNameLst>
                                      </p:cBhvr>
                                      <p:to>
                                        <p:strVal val="visible"/>
                                      </p:to>
                                    </p:set>
                                    <p:anim calcmode="lin" valueType="num">
                                      <p:cBhvr additive="base">
                                        <p:cTn id="62" dur="500" fill="hold"/>
                                        <p:tgtEl>
                                          <p:spTgt spid="303"/>
                                        </p:tgtEl>
                                        <p:attrNameLst>
                                          <p:attrName>ppt_x</p:attrName>
                                        </p:attrNameLst>
                                      </p:cBhvr>
                                      <p:tavLst>
                                        <p:tav tm="0">
                                          <p:val>
                                            <p:strVal val="#ppt_x"/>
                                          </p:val>
                                        </p:tav>
                                        <p:tav tm="100000">
                                          <p:val>
                                            <p:strVal val="#ppt_x"/>
                                          </p:val>
                                        </p:tav>
                                      </p:tavLst>
                                    </p:anim>
                                    <p:anim calcmode="lin" valueType="num">
                                      <p:cBhvr additive="base">
                                        <p:cTn id="63" dur="500" fill="hold"/>
                                        <p:tgtEl>
                                          <p:spTgt spid="303"/>
                                        </p:tgtEl>
                                        <p:attrNameLst>
                                          <p:attrName>ppt_y</p:attrName>
                                        </p:attrNameLst>
                                      </p:cBhvr>
                                      <p:tavLst>
                                        <p:tav tm="0">
                                          <p:val>
                                            <p:strVal val="0-#ppt_h/2"/>
                                          </p:val>
                                        </p:tav>
                                        <p:tav tm="100000">
                                          <p:val>
                                            <p:strVal val="#ppt_y"/>
                                          </p:val>
                                        </p:tav>
                                      </p:tavLst>
                                    </p:anim>
                                  </p:childTnLst>
                                </p:cTn>
                              </p:par>
                              <p:par>
                                <p:cTn id="64" presetID="2" presetClass="entr" presetSubtype="1" fill="hold" nodeType="withEffect">
                                  <p:stCondLst>
                                    <p:cond delay="500"/>
                                  </p:stCondLst>
                                  <p:childTnLst>
                                    <p:set>
                                      <p:cBhvr>
                                        <p:cTn id="65" dur="1" fill="hold">
                                          <p:stCondLst>
                                            <p:cond delay="0"/>
                                          </p:stCondLst>
                                        </p:cTn>
                                        <p:tgtEl>
                                          <p:spTgt spid="304"/>
                                        </p:tgtEl>
                                        <p:attrNameLst>
                                          <p:attrName>style.visibility</p:attrName>
                                        </p:attrNameLst>
                                      </p:cBhvr>
                                      <p:to>
                                        <p:strVal val="visible"/>
                                      </p:to>
                                    </p:set>
                                    <p:anim calcmode="lin" valueType="num">
                                      <p:cBhvr additive="base">
                                        <p:cTn id="66" dur="500" fill="hold"/>
                                        <p:tgtEl>
                                          <p:spTgt spid="304"/>
                                        </p:tgtEl>
                                        <p:attrNameLst>
                                          <p:attrName>ppt_x</p:attrName>
                                        </p:attrNameLst>
                                      </p:cBhvr>
                                      <p:tavLst>
                                        <p:tav tm="0">
                                          <p:val>
                                            <p:strVal val="#ppt_x"/>
                                          </p:val>
                                        </p:tav>
                                        <p:tav tm="100000">
                                          <p:val>
                                            <p:strVal val="#ppt_x"/>
                                          </p:val>
                                        </p:tav>
                                      </p:tavLst>
                                    </p:anim>
                                    <p:anim calcmode="lin" valueType="num">
                                      <p:cBhvr additive="base">
                                        <p:cTn id="67" dur="500" fill="hold"/>
                                        <p:tgtEl>
                                          <p:spTgt spid="304"/>
                                        </p:tgtEl>
                                        <p:attrNameLst>
                                          <p:attrName>ppt_y</p:attrName>
                                        </p:attrNameLst>
                                      </p:cBhvr>
                                      <p:tavLst>
                                        <p:tav tm="0">
                                          <p:val>
                                            <p:strVal val="0-#ppt_h/2"/>
                                          </p:val>
                                        </p:tav>
                                        <p:tav tm="100000">
                                          <p:val>
                                            <p:strVal val="#ppt_y"/>
                                          </p:val>
                                        </p:tav>
                                      </p:tavLst>
                                    </p:anim>
                                  </p:childTnLst>
                                </p:cTn>
                              </p:par>
                              <p:par>
                                <p:cTn id="68" presetID="2" presetClass="entr" presetSubtype="1" fill="hold" nodeType="withEffect">
                                  <p:stCondLst>
                                    <p:cond delay="1000"/>
                                  </p:stCondLst>
                                  <p:childTnLst>
                                    <p:set>
                                      <p:cBhvr>
                                        <p:cTn id="69" dur="1" fill="hold">
                                          <p:stCondLst>
                                            <p:cond delay="0"/>
                                          </p:stCondLst>
                                        </p:cTn>
                                        <p:tgtEl>
                                          <p:spTgt spid="305"/>
                                        </p:tgtEl>
                                        <p:attrNameLst>
                                          <p:attrName>style.visibility</p:attrName>
                                        </p:attrNameLst>
                                      </p:cBhvr>
                                      <p:to>
                                        <p:strVal val="visible"/>
                                      </p:to>
                                    </p:set>
                                    <p:anim calcmode="lin" valueType="num">
                                      <p:cBhvr additive="base">
                                        <p:cTn id="70" dur="500" fill="hold"/>
                                        <p:tgtEl>
                                          <p:spTgt spid="305"/>
                                        </p:tgtEl>
                                        <p:attrNameLst>
                                          <p:attrName>ppt_x</p:attrName>
                                        </p:attrNameLst>
                                      </p:cBhvr>
                                      <p:tavLst>
                                        <p:tav tm="0">
                                          <p:val>
                                            <p:strVal val="#ppt_x"/>
                                          </p:val>
                                        </p:tav>
                                        <p:tav tm="100000">
                                          <p:val>
                                            <p:strVal val="#ppt_x"/>
                                          </p:val>
                                        </p:tav>
                                      </p:tavLst>
                                    </p:anim>
                                    <p:anim calcmode="lin" valueType="num">
                                      <p:cBhvr additive="base">
                                        <p:cTn id="71" dur="500" fill="hold"/>
                                        <p:tgtEl>
                                          <p:spTgt spid="305"/>
                                        </p:tgtEl>
                                        <p:attrNameLst>
                                          <p:attrName>ppt_y</p:attrName>
                                        </p:attrNameLst>
                                      </p:cBhvr>
                                      <p:tavLst>
                                        <p:tav tm="0">
                                          <p:val>
                                            <p:strVal val="0-#ppt_h/2"/>
                                          </p:val>
                                        </p:tav>
                                        <p:tav tm="100000">
                                          <p:val>
                                            <p:strVal val="#ppt_y"/>
                                          </p:val>
                                        </p:tav>
                                      </p:tavLst>
                                    </p:anim>
                                  </p:childTnLst>
                                </p:cTn>
                              </p:par>
                              <p:par>
                                <p:cTn id="72" presetID="2" presetClass="entr" presetSubtype="1" fill="hold" nodeType="withEffect">
                                  <p:stCondLst>
                                    <p:cond delay="1500"/>
                                  </p:stCondLst>
                                  <p:childTnLst>
                                    <p:set>
                                      <p:cBhvr>
                                        <p:cTn id="73" dur="1" fill="hold">
                                          <p:stCondLst>
                                            <p:cond delay="0"/>
                                          </p:stCondLst>
                                        </p:cTn>
                                        <p:tgtEl>
                                          <p:spTgt spid="306"/>
                                        </p:tgtEl>
                                        <p:attrNameLst>
                                          <p:attrName>style.visibility</p:attrName>
                                        </p:attrNameLst>
                                      </p:cBhvr>
                                      <p:to>
                                        <p:strVal val="visible"/>
                                      </p:to>
                                    </p:set>
                                    <p:anim calcmode="lin" valueType="num">
                                      <p:cBhvr additive="base">
                                        <p:cTn id="74" dur="500" fill="hold"/>
                                        <p:tgtEl>
                                          <p:spTgt spid="306"/>
                                        </p:tgtEl>
                                        <p:attrNameLst>
                                          <p:attrName>ppt_x</p:attrName>
                                        </p:attrNameLst>
                                      </p:cBhvr>
                                      <p:tavLst>
                                        <p:tav tm="0">
                                          <p:val>
                                            <p:strVal val="#ppt_x"/>
                                          </p:val>
                                        </p:tav>
                                        <p:tav tm="100000">
                                          <p:val>
                                            <p:strVal val="#ppt_x"/>
                                          </p:val>
                                        </p:tav>
                                      </p:tavLst>
                                    </p:anim>
                                    <p:anim calcmode="lin" valueType="num">
                                      <p:cBhvr additive="base">
                                        <p:cTn id="75" dur="500" fill="hold"/>
                                        <p:tgtEl>
                                          <p:spTgt spid="306"/>
                                        </p:tgtEl>
                                        <p:attrNameLst>
                                          <p:attrName>ppt_y</p:attrName>
                                        </p:attrNameLst>
                                      </p:cBhvr>
                                      <p:tavLst>
                                        <p:tav tm="0">
                                          <p:val>
                                            <p:strVal val="0-#ppt_h/2"/>
                                          </p:val>
                                        </p:tav>
                                        <p:tav tm="100000">
                                          <p:val>
                                            <p:strVal val="#ppt_y"/>
                                          </p:val>
                                        </p:tav>
                                      </p:tavLst>
                                    </p:anim>
                                  </p:childTnLst>
                                </p:cTn>
                              </p:par>
                              <p:par>
                                <p:cTn id="76" presetID="2" presetClass="entr" presetSubtype="1" fill="hold" nodeType="withEffect">
                                  <p:stCondLst>
                                    <p:cond delay="0"/>
                                  </p:stCondLst>
                                  <p:childTnLst>
                                    <p:set>
                                      <p:cBhvr>
                                        <p:cTn id="77" dur="1" fill="hold">
                                          <p:stCondLst>
                                            <p:cond delay="0"/>
                                          </p:stCondLst>
                                        </p:cTn>
                                        <p:tgtEl>
                                          <p:spTgt spid="307"/>
                                        </p:tgtEl>
                                        <p:attrNameLst>
                                          <p:attrName>style.visibility</p:attrName>
                                        </p:attrNameLst>
                                      </p:cBhvr>
                                      <p:to>
                                        <p:strVal val="visible"/>
                                      </p:to>
                                    </p:set>
                                    <p:anim calcmode="lin" valueType="num">
                                      <p:cBhvr additive="base">
                                        <p:cTn id="78" dur="500" fill="hold"/>
                                        <p:tgtEl>
                                          <p:spTgt spid="307"/>
                                        </p:tgtEl>
                                        <p:attrNameLst>
                                          <p:attrName>ppt_x</p:attrName>
                                        </p:attrNameLst>
                                      </p:cBhvr>
                                      <p:tavLst>
                                        <p:tav tm="0">
                                          <p:val>
                                            <p:strVal val="#ppt_x"/>
                                          </p:val>
                                        </p:tav>
                                        <p:tav tm="100000">
                                          <p:val>
                                            <p:strVal val="#ppt_x"/>
                                          </p:val>
                                        </p:tav>
                                      </p:tavLst>
                                    </p:anim>
                                    <p:anim calcmode="lin" valueType="num">
                                      <p:cBhvr additive="base">
                                        <p:cTn id="79" dur="500" fill="hold"/>
                                        <p:tgtEl>
                                          <p:spTgt spid="307"/>
                                        </p:tgtEl>
                                        <p:attrNameLst>
                                          <p:attrName>ppt_y</p:attrName>
                                        </p:attrNameLst>
                                      </p:cBhvr>
                                      <p:tavLst>
                                        <p:tav tm="0">
                                          <p:val>
                                            <p:strVal val="0-#ppt_h/2"/>
                                          </p:val>
                                        </p:tav>
                                        <p:tav tm="100000">
                                          <p:val>
                                            <p:strVal val="#ppt_y"/>
                                          </p:val>
                                        </p:tav>
                                      </p:tavLst>
                                    </p:anim>
                                  </p:childTnLst>
                                </p:cTn>
                              </p:par>
                              <p:par>
                                <p:cTn id="80" presetID="2" presetClass="entr" presetSubtype="1" fill="hold" nodeType="withEffect">
                                  <p:stCondLst>
                                    <p:cond delay="0"/>
                                  </p:stCondLst>
                                  <p:childTnLst>
                                    <p:set>
                                      <p:cBhvr>
                                        <p:cTn id="81" dur="1" fill="hold">
                                          <p:stCondLst>
                                            <p:cond delay="0"/>
                                          </p:stCondLst>
                                        </p:cTn>
                                        <p:tgtEl>
                                          <p:spTgt spid="308"/>
                                        </p:tgtEl>
                                        <p:attrNameLst>
                                          <p:attrName>style.visibility</p:attrName>
                                        </p:attrNameLst>
                                      </p:cBhvr>
                                      <p:to>
                                        <p:strVal val="visible"/>
                                      </p:to>
                                    </p:set>
                                    <p:anim calcmode="lin" valueType="num">
                                      <p:cBhvr additive="base">
                                        <p:cTn id="82" dur="500" fill="hold"/>
                                        <p:tgtEl>
                                          <p:spTgt spid="308"/>
                                        </p:tgtEl>
                                        <p:attrNameLst>
                                          <p:attrName>ppt_x</p:attrName>
                                        </p:attrNameLst>
                                      </p:cBhvr>
                                      <p:tavLst>
                                        <p:tav tm="0">
                                          <p:val>
                                            <p:strVal val="#ppt_x"/>
                                          </p:val>
                                        </p:tav>
                                        <p:tav tm="100000">
                                          <p:val>
                                            <p:strVal val="#ppt_x"/>
                                          </p:val>
                                        </p:tav>
                                      </p:tavLst>
                                    </p:anim>
                                    <p:anim calcmode="lin" valueType="num">
                                      <p:cBhvr additive="base">
                                        <p:cTn id="83" dur="500" fill="hold"/>
                                        <p:tgtEl>
                                          <p:spTgt spid="308"/>
                                        </p:tgtEl>
                                        <p:attrNameLst>
                                          <p:attrName>ppt_y</p:attrName>
                                        </p:attrNameLst>
                                      </p:cBhvr>
                                      <p:tavLst>
                                        <p:tav tm="0">
                                          <p:val>
                                            <p:strVal val="0-#ppt_h/2"/>
                                          </p:val>
                                        </p:tav>
                                        <p:tav tm="100000">
                                          <p:val>
                                            <p:strVal val="#ppt_y"/>
                                          </p:val>
                                        </p:tav>
                                      </p:tavLst>
                                    </p:anim>
                                  </p:childTnLst>
                                </p:cTn>
                              </p:par>
                              <p:par>
                                <p:cTn id="84" presetID="2" presetClass="entr" presetSubtype="1" fill="hold" nodeType="withEffect">
                                  <p:stCondLst>
                                    <p:cond delay="500"/>
                                  </p:stCondLst>
                                  <p:childTnLst>
                                    <p:set>
                                      <p:cBhvr>
                                        <p:cTn id="85" dur="1" fill="hold">
                                          <p:stCondLst>
                                            <p:cond delay="0"/>
                                          </p:stCondLst>
                                        </p:cTn>
                                        <p:tgtEl>
                                          <p:spTgt spid="309"/>
                                        </p:tgtEl>
                                        <p:attrNameLst>
                                          <p:attrName>style.visibility</p:attrName>
                                        </p:attrNameLst>
                                      </p:cBhvr>
                                      <p:to>
                                        <p:strVal val="visible"/>
                                      </p:to>
                                    </p:set>
                                    <p:anim calcmode="lin" valueType="num">
                                      <p:cBhvr additive="base">
                                        <p:cTn id="86" dur="500" fill="hold"/>
                                        <p:tgtEl>
                                          <p:spTgt spid="309"/>
                                        </p:tgtEl>
                                        <p:attrNameLst>
                                          <p:attrName>ppt_x</p:attrName>
                                        </p:attrNameLst>
                                      </p:cBhvr>
                                      <p:tavLst>
                                        <p:tav tm="0">
                                          <p:val>
                                            <p:strVal val="#ppt_x"/>
                                          </p:val>
                                        </p:tav>
                                        <p:tav tm="100000">
                                          <p:val>
                                            <p:strVal val="#ppt_x"/>
                                          </p:val>
                                        </p:tav>
                                      </p:tavLst>
                                    </p:anim>
                                    <p:anim calcmode="lin" valueType="num">
                                      <p:cBhvr additive="base">
                                        <p:cTn id="87" dur="500" fill="hold"/>
                                        <p:tgtEl>
                                          <p:spTgt spid="309"/>
                                        </p:tgtEl>
                                        <p:attrNameLst>
                                          <p:attrName>ppt_y</p:attrName>
                                        </p:attrNameLst>
                                      </p:cBhvr>
                                      <p:tavLst>
                                        <p:tav tm="0">
                                          <p:val>
                                            <p:strVal val="0-#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9">
                                            <p:txEl>
                                              <p:pRg st="0" end="0"/>
                                            </p:txEl>
                                          </p:spTgt>
                                        </p:tgtEl>
                                        <p:attrNameLst>
                                          <p:attrName>style.visibility</p:attrName>
                                        </p:attrNameLst>
                                      </p:cBhvr>
                                      <p:to>
                                        <p:strVal val="visible"/>
                                      </p:to>
                                    </p:set>
                                    <p:animEffect transition="in" filter="fade">
                                      <p:cBhvr>
                                        <p:cTn id="92" dur="2000"/>
                                        <p:tgtEl>
                                          <p:spTgt spid="29">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29">
                                            <p:txEl>
                                              <p:pRg st="1" end="1"/>
                                            </p:txEl>
                                          </p:spTgt>
                                        </p:tgtEl>
                                        <p:attrNameLst>
                                          <p:attrName>style.visibility</p:attrName>
                                        </p:attrNameLst>
                                      </p:cBhvr>
                                      <p:to>
                                        <p:strVal val="visible"/>
                                      </p:to>
                                    </p:set>
                                    <p:animEffect transition="in" filter="fade">
                                      <p:cBhvr>
                                        <p:cTn id="95" dur="2000"/>
                                        <p:tgtEl>
                                          <p:spTgt spid="29">
                                            <p:txEl>
                                              <p:pRg st="1" end="1"/>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263"/>
                                        </p:tgtEl>
                                        <p:attrNameLst>
                                          <p:attrName>style.visibility</p:attrName>
                                        </p:attrNameLst>
                                      </p:cBhvr>
                                      <p:to>
                                        <p:strVal val="visible"/>
                                      </p:to>
                                    </p:set>
                                    <p:animEffect transition="in" filter="fade">
                                      <p:cBhvr>
                                        <p:cTn id="98" dur="500"/>
                                        <p:tgtEl>
                                          <p:spTgt spid="263"/>
                                        </p:tgtEl>
                                      </p:cBhvr>
                                    </p:animEffect>
                                  </p:childTnLst>
                                </p:cTn>
                              </p:par>
                              <p:par>
                                <p:cTn id="99" presetID="2" presetClass="entr" presetSubtype="1" fill="hold" nodeType="withEffect">
                                  <p:stCondLst>
                                    <p:cond delay="500"/>
                                  </p:stCondLst>
                                  <p:childTnLst>
                                    <p:set>
                                      <p:cBhvr>
                                        <p:cTn id="100" dur="1" fill="hold">
                                          <p:stCondLst>
                                            <p:cond delay="0"/>
                                          </p:stCondLst>
                                        </p:cTn>
                                        <p:tgtEl>
                                          <p:spTgt spid="264"/>
                                        </p:tgtEl>
                                        <p:attrNameLst>
                                          <p:attrName>style.visibility</p:attrName>
                                        </p:attrNameLst>
                                      </p:cBhvr>
                                      <p:to>
                                        <p:strVal val="visible"/>
                                      </p:to>
                                    </p:set>
                                    <p:anim calcmode="lin" valueType="num">
                                      <p:cBhvr additive="base">
                                        <p:cTn id="101" dur="500" fill="hold"/>
                                        <p:tgtEl>
                                          <p:spTgt spid="264"/>
                                        </p:tgtEl>
                                        <p:attrNameLst>
                                          <p:attrName>ppt_x</p:attrName>
                                        </p:attrNameLst>
                                      </p:cBhvr>
                                      <p:tavLst>
                                        <p:tav tm="0">
                                          <p:val>
                                            <p:strVal val="#ppt_x"/>
                                          </p:val>
                                        </p:tav>
                                        <p:tav tm="100000">
                                          <p:val>
                                            <p:strVal val="#ppt_x"/>
                                          </p:val>
                                        </p:tav>
                                      </p:tavLst>
                                    </p:anim>
                                    <p:anim calcmode="lin" valueType="num">
                                      <p:cBhvr additive="base">
                                        <p:cTn id="102" dur="500" fill="hold"/>
                                        <p:tgtEl>
                                          <p:spTgt spid="264"/>
                                        </p:tgtEl>
                                        <p:attrNameLst>
                                          <p:attrName>ppt_y</p:attrName>
                                        </p:attrNameLst>
                                      </p:cBhvr>
                                      <p:tavLst>
                                        <p:tav tm="0">
                                          <p:val>
                                            <p:strVal val="0-#ppt_h/2"/>
                                          </p:val>
                                        </p:tav>
                                        <p:tav tm="100000">
                                          <p:val>
                                            <p:strVal val="#ppt_y"/>
                                          </p:val>
                                        </p:tav>
                                      </p:tavLst>
                                    </p:anim>
                                  </p:childTnLst>
                                </p:cTn>
                              </p:par>
                              <p:par>
                                <p:cTn id="103" presetID="2" presetClass="entr" presetSubtype="1" fill="hold" nodeType="withEffect">
                                  <p:stCondLst>
                                    <p:cond delay="1000"/>
                                  </p:stCondLst>
                                  <p:childTnLst>
                                    <p:set>
                                      <p:cBhvr>
                                        <p:cTn id="104" dur="1" fill="hold">
                                          <p:stCondLst>
                                            <p:cond delay="0"/>
                                          </p:stCondLst>
                                        </p:cTn>
                                        <p:tgtEl>
                                          <p:spTgt spid="265"/>
                                        </p:tgtEl>
                                        <p:attrNameLst>
                                          <p:attrName>style.visibility</p:attrName>
                                        </p:attrNameLst>
                                      </p:cBhvr>
                                      <p:to>
                                        <p:strVal val="visible"/>
                                      </p:to>
                                    </p:set>
                                    <p:anim calcmode="lin" valueType="num">
                                      <p:cBhvr additive="base">
                                        <p:cTn id="105" dur="500" fill="hold"/>
                                        <p:tgtEl>
                                          <p:spTgt spid="265"/>
                                        </p:tgtEl>
                                        <p:attrNameLst>
                                          <p:attrName>ppt_x</p:attrName>
                                        </p:attrNameLst>
                                      </p:cBhvr>
                                      <p:tavLst>
                                        <p:tav tm="0">
                                          <p:val>
                                            <p:strVal val="#ppt_x"/>
                                          </p:val>
                                        </p:tav>
                                        <p:tav tm="100000">
                                          <p:val>
                                            <p:strVal val="#ppt_x"/>
                                          </p:val>
                                        </p:tav>
                                      </p:tavLst>
                                    </p:anim>
                                    <p:anim calcmode="lin" valueType="num">
                                      <p:cBhvr additive="base">
                                        <p:cTn id="106" dur="500" fill="hold"/>
                                        <p:tgtEl>
                                          <p:spTgt spid="265"/>
                                        </p:tgtEl>
                                        <p:attrNameLst>
                                          <p:attrName>ppt_y</p:attrName>
                                        </p:attrNameLst>
                                      </p:cBhvr>
                                      <p:tavLst>
                                        <p:tav tm="0">
                                          <p:val>
                                            <p:strVal val="0-#ppt_h/2"/>
                                          </p:val>
                                        </p:tav>
                                        <p:tav tm="100000">
                                          <p:val>
                                            <p:strVal val="#ppt_y"/>
                                          </p:val>
                                        </p:tav>
                                      </p:tavLst>
                                    </p:anim>
                                  </p:childTnLst>
                                </p:cTn>
                              </p:par>
                              <p:par>
                                <p:cTn id="107" presetID="2" presetClass="entr" presetSubtype="1" fill="hold" nodeType="withEffect">
                                  <p:stCondLst>
                                    <p:cond delay="0"/>
                                  </p:stCondLst>
                                  <p:childTnLst>
                                    <p:set>
                                      <p:cBhvr>
                                        <p:cTn id="108" dur="1" fill="hold">
                                          <p:stCondLst>
                                            <p:cond delay="0"/>
                                          </p:stCondLst>
                                        </p:cTn>
                                        <p:tgtEl>
                                          <p:spTgt spid="266"/>
                                        </p:tgtEl>
                                        <p:attrNameLst>
                                          <p:attrName>style.visibility</p:attrName>
                                        </p:attrNameLst>
                                      </p:cBhvr>
                                      <p:to>
                                        <p:strVal val="visible"/>
                                      </p:to>
                                    </p:set>
                                    <p:anim calcmode="lin" valueType="num">
                                      <p:cBhvr additive="base">
                                        <p:cTn id="109" dur="500" fill="hold"/>
                                        <p:tgtEl>
                                          <p:spTgt spid="266"/>
                                        </p:tgtEl>
                                        <p:attrNameLst>
                                          <p:attrName>ppt_x</p:attrName>
                                        </p:attrNameLst>
                                      </p:cBhvr>
                                      <p:tavLst>
                                        <p:tav tm="0">
                                          <p:val>
                                            <p:strVal val="#ppt_x"/>
                                          </p:val>
                                        </p:tav>
                                        <p:tav tm="100000">
                                          <p:val>
                                            <p:strVal val="#ppt_x"/>
                                          </p:val>
                                        </p:tav>
                                      </p:tavLst>
                                    </p:anim>
                                    <p:anim calcmode="lin" valueType="num">
                                      <p:cBhvr additive="base">
                                        <p:cTn id="110" dur="500" fill="hold"/>
                                        <p:tgtEl>
                                          <p:spTgt spid="266"/>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500"/>
                                  </p:stCondLst>
                                  <p:childTnLst>
                                    <p:set>
                                      <p:cBhvr>
                                        <p:cTn id="112" dur="1" fill="hold">
                                          <p:stCondLst>
                                            <p:cond delay="0"/>
                                          </p:stCondLst>
                                        </p:cTn>
                                        <p:tgtEl>
                                          <p:spTgt spid="267"/>
                                        </p:tgtEl>
                                        <p:attrNameLst>
                                          <p:attrName>style.visibility</p:attrName>
                                        </p:attrNameLst>
                                      </p:cBhvr>
                                      <p:to>
                                        <p:strVal val="visible"/>
                                      </p:to>
                                    </p:set>
                                    <p:anim calcmode="lin" valueType="num">
                                      <p:cBhvr additive="base">
                                        <p:cTn id="113" dur="500" fill="hold"/>
                                        <p:tgtEl>
                                          <p:spTgt spid="267"/>
                                        </p:tgtEl>
                                        <p:attrNameLst>
                                          <p:attrName>ppt_x</p:attrName>
                                        </p:attrNameLst>
                                      </p:cBhvr>
                                      <p:tavLst>
                                        <p:tav tm="0">
                                          <p:val>
                                            <p:strVal val="#ppt_x"/>
                                          </p:val>
                                        </p:tav>
                                        <p:tav tm="100000">
                                          <p:val>
                                            <p:strVal val="#ppt_x"/>
                                          </p:val>
                                        </p:tav>
                                      </p:tavLst>
                                    </p:anim>
                                    <p:anim calcmode="lin" valueType="num">
                                      <p:cBhvr additive="base">
                                        <p:cTn id="114" dur="500" fill="hold"/>
                                        <p:tgtEl>
                                          <p:spTgt spid="267"/>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1000"/>
                                  </p:stCondLst>
                                  <p:childTnLst>
                                    <p:set>
                                      <p:cBhvr>
                                        <p:cTn id="116" dur="1" fill="hold">
                                          <p:stCondLst>
                                            <p:cond delay="0"/>
                                          </p:stCondLst>
                                        </p:cTn>
                                        <p:tgtEl>
                                          <p:spTgt spid="268"/>
                                        </p:tgtEl>
                                        <p:attrNameLst>
                                          <p:attrName>style.visibility</p:attrName>
                                        </p:attrNameLst>
                                      </p:cBhvr>
                                      <p:to>
                                        <p:strVal val="visible"/>
                                      </p:to>
                                    </p:set>
                                    <p:anim calcmode="lin" valueType="num">
                                      <p:cBhvr additive="base">
                                        <p:cTn id="117" dur="500" fill="hold"/>
                                        <p:tgtEl>
                                          <p:spTgt spid="268"/>
                                        </p:tgtEl>
                                        <p:attrNameLst>
                                          <p:attrName>ppt_x</p:attrName>
                                        </p:attrNameLst>
                                      </p:cBhvr>
                                      <p:tavLst>
                                        <p:tav tm="0">
                                          <p:val>
                                            <p:strVal val="#ppt_x"/>
                                          </p:val>
                                        </p:tav>
                                        <p:tav tm="100000">
                                          <p:val>
                                            <p:strVal val="#ppt_x"/>
                                          </p:val>
                                        </p:tav>
                                      </p:tavLst>
                                    </p:anim>
                                    <p:anim calcmode="lin" valueType="num">
                                      <p:cBhvr additive="base">
                                        <p:cTn id="118" dur="500" fill="hold"/>
                                        <p:tgtEl>
                                          <p:spTgt spid="268"/>
                                        </p:tgtEl>
                                        <p:attrNameLst>
                                          <p:attrName>ppt_y</p:attrName>
                                        </p:attrNameLst>
                                      </p:cBhvr>
                                      <p:tavLst>
                                        <p:tav tm="0">
                                          <p:val>
                                            <p:strVal val="0-#ppt_h/2"/>
                                          </p:val>
                                        </p:tav>
                                        <p:tav tm="100000">
                                          <p:val>
                                            <p:strVal val="#ppt_y"/>
                                          </p:val>
                                        </p:tav>
                                      </p:tavLst>
                                    </p:anim>
                                  </p:childTnLst>
                                </p:cTn>
                              </p:par>
                              <p:par>
                                <p:cTn id="119" presetID="2" presetClass="entr" presetSubtype="1" fill="hold" nodeType="withEffect">
                                  <p:stCondLst>
                                    <p:cond delay="1500"/>
                                  </p:stCondLst>
                                  <p:childTnLst>
                                    <p:set>
                                      <p:cBhvr>
                                        <p:cTn id="120" dur="1" fill="hold">
                                          <p:stCondLst>
                                            <p:cond delay="0"/>
                                          </p:stCondLst>
                                        </p:cTn>
                                        <p:tgtEl>
                                          <p:spTgt spid="269"/>
                                        </p:tgtEl>
                                        <p:attrNameLst>
                                          <p:attrName>style.visibility</p:attrName>
                                        </p:attrNameLst>
                                      </p:cBhvr>
                                      <p:to>
                                        <p:strVal val="visible"/>
                                      </p:to>
                                    </p:set>
                                    <p:anim calcmode="lin" valueType="num">
                                      <p:cBhvr additive="base">
                                        <p:cTn id="121" dur="500" fill="hold"/>
                                        <p:tgtEl>
                                          <p:spTgt spid="269"/>
                                        </p:tgtEl>
                                        <p:attrNameLst>
                                          <p:attrName>ppt_x</p:attrName>
                                        </p:attrNameLst>
                                      </p:cBhvr>
                                      <p:tavLst>
                                        <p:tav tm="0">
                                          <p:val>
                                            <p:strVal val="#ppt_x"/>
                                          </p:val>
                                        </p:tav>
                                        <p:tav tm="100000">
                                          <p:val>
                                            <p:strVal val="#ppt_x"/>
                                          </p:val>
                                        </p:tav>
                                      </p:tavLst>
                                    </p:anim>
                                    <p:anim calcmode="lin" valueType="num">
                                      <p:cBhvr additive="base">
                                        <p:cTn id="122" dur="500" fill="hold"/>
                                        <p:tgtEl>
                                          <p:spTgt spid="269"/>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500"/>
                                  </p:stCondLst>
                                  <p:childTnLst>
                                    <p:set>
                                      <p:cBhvr>
                                        <p:cTn id="124" dur="1" fill="hold">
                                          <p:stCondLst>
                                            <p:cond delay="0"/>
                                          </p:stCondLst>
                                        </p:cTn>
                                        <p:tgtEl>
                                          <p:spTgt spid="271"/>
                                        </p:tgtEl>
                                        <p:attrNameLst>
                                          <p:attrName>style.visibility</p:attrName>
                                        </p:attrNameLst>
                                      </p:cBhvr>
                                      <p:to>
                                        <p:strVal val="visible"/>
                                      </p:to>
                                    </p:set>
                                    <p:anim calcmode="lin" valueType="num">
                                      <p:cBhvr additive="base">
                                        <p:cTn id="125" dur="500" fill="hold"/>
                                        <p:tgtEl>
                                          <p:spTgt spid="271"/>
                                        </p:tgtEl>
                                        <p:attrNameLst>
                                          <p:attrName>ppt_x</p:attrName>
                                        </p:attrNameLst>
                                      </p:cBhvr>
                                      <p:tavLst>
                                        <p:tav tm="0">
                                          <p:val>
                                            <p:strVal val="#ppt_x"/>
                                          </p:val>
                                        </p:tav>
                                        <p:tav tm="100000">
                                          <p:val>
                                            <p:strVal val="#ppt_x"/>
                                          </p:val>
                                        </p:tav>
                                      </p:tavLst>
                                    </p:anim>
                                    <p:anim calcmode="lin" valueType="num">
                                      <p:cBhvr additive="base">
                                        <p:cTn id="126" dur="500" fill="hold"/>
                                        <p:tgtEl>
                                          <p:spTgt spid="271"/>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1000"/>
                                  </p:stCondLst>
                                  <p:childTnLst>
                                    <p:set>
                                      <p:cBhvr>
                                        <p:cTn id="128" dur="1" fill="hold">
                                          <p:stCondLst>
                                            <p:cond delay="0"/>
                                          </p:stCondLst>
                                        </p:cTn>
                                        <p:tgtEl>
                                          <p:spTgt spid="270"/>
                                        </p:tgtEl>
                                        <p:attrNameLst>
                                          <p:attrName>style.visibility</p:attrName>
                                        </p:attrNameLst>
                                      </p:cBhvr>
                                      <p:to>
                                        <p:strVal val="visible"/>
                                      </p:to>
                                    </p:set>
                                    <p:anim calcmode="lin" valueType="num">
                                      <p:cBhvr additive="base">
                                        <p:cTn id="129" dur="500" fill="hold"/>
                                        <p:tgtEl>
                                          <p:spTgt spid="270"/>
                                        </p:tgtEl>
                                        <p:attrNameLst>
                                          <p:attrName>ppt_x</p:attrName>
                                        </p:attrNameLst>
                                      </p:cBhvr>
                                      <p:tavLst>
                                        <p:tav tm="0">
                                          <p:val>
                                            <p:strVal val="#ppt_x"/>
                                          </p:val>
                                        </p:tav>
                                        <p:tav tm="100000">
                                          <p:val>
                                            <p:strVal val="#ppt_x"/>
                                          </p:val>
                                        </p:tav>
                                      </p:tavLst>
                                    </p:anim>
                                    <p:anim calcmode="lin" valueType="num">
                                      <p:cBhvr additive="base">
                                        <p:cTn id="130" dur="500" fill="hold"/>
                                        <p:tgtEl>
                                          <p:spTgt spid="270"/>
                                        </p:tgtEl>
                                        <p:attrNameLst>
                                          <p:attrName>ppt_y</p:attrName>
                                        </p:attrNameLst>
                                      </p:cBhvr>
                                      <p:tavLst>
                                        <p:tav tm="0">
                                          <p:val>
                                            <p:strVal val="0-#ppt_h/2"/>
                                          </p:val>
                                        </p:tav>
                                        <p:tav tm="100000">
                                          <p:val>
                                            <p:strVal val="#ppt_y"/>
                                          </p:val>
                                        </p:tav>
                                      </p:tavLst>
                                    </p:anim>
                                  </p:childTnLst>
                                </p:cTn>
                              </p:par>
                              <p:par>
                                <p:cTn id="131" presetID="2" presetClass="entr" presetSubtype="1" fill="hold" nodeType="withEffect">
                                  <p:stCondLst>
                                    <p:cond delay="0"/>
                                  </p:stCondLst>
                                  <p:childTnLst>
                                    <p:set>
                                      <p:cBhvr>
                                        <p:cTn id="132" dur="1" fill="hold">
                                          <p:stCondLst>
                                            <p:cond delay="0"/>
                                          </p:stCondLst>
                                        </p:cTn>
                                        <p:tgtEl>
                                          <p:spTgt spid="272"/>
                                        </p:tgtEl>
                                        <p:attrNameLst>
                                          <p:attrName>style.visibility</p:attrName>
                                        </p:attrNameLst>
                                      </p:cBhvr>
                                      <p:to>
                                        <p:strVal val="visible"/>
                                      </p:to>
                                    </p:set>
                                    <p:anim calcmode="lin" valueType="num">
                                      <p:cBhvr additive="base">
                                        <p:cTn id="133" dur="500" fill="hold"/>
                                        <p:tgtEl>
                                          <p:spTgt spid="272"/>
                                        </p:tgtEl>
                                        <p:attrNameLst>
                                          <p:attrName>ppt_x</p:attrName>
                                        </p:attrNameLst>
                                      </p:cBhvr>
                                      <p:tavLst>
                                        <p:tav tm="0">
                                          <p:val>
                                            <p:strVal val="#ppt_x"/>
                                          </p:val>
                                        </p:tav>
                                        <p:tav tm="100000">
                                          <p:val>
                                            <p:strVal val="#ppt_x"/>
                                          </p:val>
                                        </p:tav>
                                      </p:tavLst>
                                    </p:anim>
                                    <p:anim calcmode="lin" valueType="num">
                                      <p:cBhvr additive="base">
                                        <p:cTn id="134" dur="500" fill="hold"/>
                                        <p:tgtEl>
                                          <p:spTgt spid="272"/>
                                        </p:tgtEl>
                                        <p:attrNameLst>
                                          <p:attrName>ppt_y</p:attrName>
                                        </p:attrNameLst>
                                      </p:cBhvr>
                                      <p:tavLst>
                                        <p:tav tm="0">
                                          <p:val>
                                            <p:strVal val="0-#ppt_h/2"/>
                                          </p:val>
                                        </p:tav>
                                        <p:tav tm="100000">
                                          <p:val>
                                            <p:strVal val="#ppt_y"/>
                                          </p:val>
                                        </p:tav>
                                      </p:tavLst>
                                    </p:anim>
                                  </p:childTnLst>
                                </p:cTn>
                              </p:par>
                              <p:par>
                                <p:cTn id="135" presetID="2" presetClass="entr" presetSubtype="1" fill="hold" nodeType="withEffect">
                                  <p:stCondLst>
                                    <p:cond delay="500"/>
                                  </p:stCondLst>
                                  <p:childTnLst>
                                    <p:set>
                                      <p:cBhvr>
                                        <p:cTn id="136" dur="1" fill="hold">
                                          <p:stCondLst>
                                            <p:cond delay="0"/>
                                          </p:stCondLst>
                                        </p:cTn>
                                        <p:tgtEl>
                                          <p:spTgt spid="273"/>
                                        </p:tgtEl>
                                        <p:attrNameLst>
                                          <p:attrName>style.visibility</p:attrName>
                                        </p:attrNameLst>
                                      </p:cBhvr>
                                      <p:to>
                                        <p:strVal val="visible"/>
                                      </p:to>
                                    </p:set>
                                    <p:anim calcmode="lin" valueType="num">
                                      <p:cBhvr additive="base">
                                        <p:cTn id="137" dur="500" fill="hold"/>
                                        <p:tgtEl>
                                          <p:spTgt spid="273"/>
                                        </p:tgtEl>
                                        <p:attrNameLst>
                                          <p:attrName>ppt_x</p:attrName>
                                        </p:attrNameLst>
                                      </p:cBhvr>
                                      <p:tavLst>
                                        <p:tav tm="0">
                                          <p:val>
                                            <p:strVal val="#ppt_x"/>
                                          </p:val>
                                        </p:tav>
                                        <p:tav tm="100000">
                                          <p:val>
                                            <p:strVal val="#ppt_x"/>
                                          </p:val>
                                        </p:tav>
                                      </p:tavLst>
                                    </p:anim>
                                    <p:anim calcmode="lin" valueType="num">
                                      <p:cBhvr additive="base">
                                        <p:cTn id="138" dur="500" fill="hold"/>
                                        <p:tgtEl>
                                          <p:spTgt spid="273"/>
                                        </p:tgtEl>
                                        <p:attrNameLst>
                                          <p:attrName>ppt_y</p:attrName>
                                        </p:attrNameLst>
                                      </p:cBhvr>
                                      <p:tavLst>
                                        <p:tav tm="0">
                                          <p:val>
                                            <p:strVal val="0-#ppt_h/2"/>
                                          </p:val>
                                        </p:tav>
                                        <p:tav tm="100000">
                                          <p:val>
                                            <p:strVal val="#ppt_y"/>
                                          </p:val>
                                        </p:tav>
                                      </p:tavLst>
                                    </p:anim>
                                  </p:childTnLst>
                                </p:cTn>
                              </p:par>
                              <p:par>
                                <p:cTn id="139" presetID="2" presetClass="entr" presetSubtype="1" fill="hold" nodeType="withEffect">
                                  <p:stCondLst>
                                    <p:cond delay="2000"/>
                                  </p:stCondLst>
                                  <p:childTnLst>
                                    <p:set>
                                      <p:cBhvr>
                                        <p:cTn id="140" dur="1" fill="hold">
                                          <p:stCondLst>
                                            <p:cond delay="0"/>
                                          </p:stCondLst>
                                        </p:cTn>
                                        <p:tgtEl>
                                          <p:spTgt spid="274"/>
                                        </p:tgtEl>
                                        <p:attrNameLst>
                                          <p:attrName>style.visibility</p:attrName>
                                        </p:attrNameLst>
                                      </p:cBhvr>
                                      <p:to>
                                        <p:strVal val="visible"/>
                                      </p:to>
                                    </p:set>
                                    <p:anim calcmode="lin" valueType="num">
                                      <p:cBhvr additive="base">
                                        <p:cTn id="141" dur="500" fill="hold"/>
                                        <p:tgtEl>
                                          <p:spTgt spid="274"/>
                                        </p:tgtEl>
                                        <p:attrNameLst>
                                          <p:attrName>ppt_x</p:attrName>
                                        </p:attrNameLst>
                                      </p:cBhvr>
                                      <p:tavLst>
                                        <p:tav tm="0">
                                          <p:val>
                                            <p:strVal val="#ppt_x"/>
                                          </p:val>
                                        </p:tav>
                                        <p:tav tm="100000">
                                          <p:val>
                                            <p:strVal val="#ppt_x"/>
                                          </p:val>
                                        </p:tav>
                                      </p:tavLst>
                                    </p:anim>
                                    <p:anim calcmode="lin" valueType="num">
                                      <p:cBhvr additive="base">
                                        <p:cTn id="142" dur="500" fill="hold"/>
                                        <p:tgtEl>
                                          <p:spTgt spid="274"/>
                                        </p:tgtEl>
                                        <p:attrNameLst>
                                          <p:attrName>ppt_y</p:attrName>
                                        </p:attrNameLst>
                                      </p:cBhvr>
                                      <p:tavLst>
                                        <p:tav tm="0">
                                          <p:val>
                                            <p:strVal val="0-#ppt_h/2"/>
                                          </p:val>
                                        </p:tav>
                                        <p:tav tm="100000">
                                          <p:val>
                                            <p:strVal val="#ppt_y"/>
                                          </p:val>
                                        </p:tav>
                                      </p:tavLst>
                                    </p:anim>
                                  </p:childTnLst>
                                </p:cTn>
                              </p:par>
                              <p:par>
                                <p:cTn id="143" presetID="2" presetClass="entr" presetSubtype="1" fill="hold" nodeType="withEffect">
                                  <p:stCondLst>
                                    <p:cond delay="0"/>
                                  </p:stCondLst>
                                  <p:childTnLst>
                                    <p:set>
                                      <p:cBhvr>
                                        <p:cTn id="144" dur="1" fill="hold">
                                          <p:stCondLst>
                                            <p:cond delay="0"/>
                                          </p:stCondLst>
                                        </p:cTn>
                                        <p:tgtEl>
                                          <p:spTgt spid="275"/>
                                        </p:tgtEl>
                                        <p:attrNameLst>
                                          <p:attrName>style.visibility</p:attrName>
                                        </p:attrNameLst>
                                      </p:cBhvr>
                                      <p:to>
                                        <p:strVal val="visible"/>
                                      </p:to>
                                    </p:set>
                                    <p:anim calcmode="lin" valueType="num">
                                      <p:cBhvr additive="base">
                                        <p:cTn id="145" dur="500" fill="hold"/>
                                        <p:tgtEl>
                                          <p:spTgt spid="275"/>
                                        </p:tgtEl>
                                        <p:attrNameLst>
                                          <p:attrName>ppt_x</p:attrName>
                                        </p:attrNameLst>
                                      </p:cBhvr>
                                      <p:tavLst>
                                        <p:tav tm="0">
                                          <p:val>
                                            <p:strVal val="#ppt_x"/>
                                          </p:val>
                                        </p:tav>
                                        <p:tav tm="100000">
                                          <p:val>
                                            <p:strVal val="#ppt_x"/>
                                          </p:val>
                                        </p:tav>
                                      </p:tavLst>
                                    </p:anim>
                                    <p:anim calcmode="lin" valueType="num">
                                      <p:cBhvr additive="base">
                                        <p:cTn id="146" dur="500" fill="hold"/>
                                        <p:tgtEl>
                                          <p:spTgt spid="275"/>
                                        </p:tgtEl>
                                        <p:attrNameLst>
                                          <p:attrName>ppt_y</p:attrName>
                                        </p:attrNameLst>
                                      </p:cBhvr>
                                      <p:tavLst>
                                        <p:tav tm="0">
                                          <p:val>
                                            <p:strVal val="0-#ppt_h/2"/>
                                          </p:val>
                                        </p:tav>
                                        <p:tav tm="100000">
                                          <p:val>
                                            <p:strVal val="#ppt_y"/>
                                          </p:val>
                                        </p:tav>
                                      </p:tavLst>
                                    </p:anim>
                                  </p:childTnLst>
                                </p:cTn>
                              </p:par>
                              <p:par>
                                <p:cTn id="147" presetID="2" presetClass="entr" presetSubtype="1" fill="hold" nodeType="withEffect">
                                  <p:stCondLst>
                                    <p:cond delay="500"/>
                                  </p:stCondLst>
                                  <p:childTnLst>
                                    <p:set>
                                      <p:cBhvr>
                                        <p:cTn id="148" dur="1" fill="hold">
                                          <p:stCondLst>
                                            <p:cond delay="0"/>
                                          </p:stCondLst>
                                        </p:cTn>
                                        <p:tgtEl>
                                          <p:spTgt spid="276"/>
                                        </p:tgtEl>
                                        <p:attrNameLst>
                                          <p:attrName>style.visibility</p:attrName>
                                        </p:attrNameLst>
                                      </p:cBhvr>
                                      <p:to>
                                        <p:strVal val="visible"/>
                                      </p:to>
                                    </p:set>
                                    <p:anim calcmode="lin" valueType="num">
                                      <p:cBhvr additive="base">
                                        <p:cTn id="149" dur="500" fill="hold"/>
                                        <p:tgtEl>
                                          <p:spTgt spid="276"/>
                                        </p:tgtEl>
                                        <p:attrNameLst>
                                          <p:attrName>ppt_x</p:attrName>
                                        </p:attrNameLst>
                                      </p:cBhvr>
                                      <p:tavLst>
                                        <p:tav tm="0">
                                          <p:val>
                                            <p:strVal val="#ppt_x"/>
                                          </p:val>
                                        </p:tav>
                                        <p:tav tm="100000">
                                          <p:val>
                                            <p:strVal val="#ppt_x"/>
                                          </p:val>
                                        </p:tav>
                                      </p:tavLst>
                                    </p:anim>
                                    <p:anim calcmode="lin" valueType="num">
                                      <p:cBhvr additive="base">
                                        <p:cTn id="150" dur="500" fill="hold"/>
                                        <p:tgtEl>
                                          <p:spTgt spid="276"/>
                                        </p:tgtEl>
                                        <p:attrNameLst>
                                          <p:attrName>ppt_y</p:attrName>
                                        </p:attrNameLst>
                                      </p:cBhvr>
                                      <p:tavLst>
                                        <p:tav tm="0">
                                          <p:val>
                                            <p:strVal val="0-#ppt_h/2"/>
                                          </p:val>
                                        </p:tav>
                                        <p:tav tm="100000">
                                          <p:val>
                                            <p:strVal val="#ppt_y"/>
                                          </p:val>
                                        </p:tav>
                                      </p:tavLst>
                                    </p:anim>
                                  </p:childTnLst>
                                </p:cTn>
                              </p:par>
                              <p:par>
                                <p:cTn id="151" presetID="2" presetClass="entr" presetSubtype="1" fill="hold" nodeType="withEffect">
                                  <p:stCondLst>
                                    <p:cond delay="0"/>
                                  </p:stCondLst>
                                  <p:childTnLst>
                                    <p:set>
                                      <p:cBhvr>
                                        <p:cTn id="152" dur="1" fill="hold">
                                          <p:stCondLst>
                                            <p:cond delay="0"/>
                                          </p:stCondLst>
                                        </p:cTn>
                                        <p:tgtEl>
                                          <p:spTgt spid="277"/>
                                        </p:tgtEl>
                                        <p:attrNameLst>
                                          <p:attrName>style.visibility</p:attrName>
                                        </p:attrNameLst>
                                      </p:cBhvr>
                                      <p:to>
                                        <p:strVal val="visible"/>
                                      </p:to>
                                    </p:set>
                                    <p:anim calcmode="lin" valueType="num">
                                      <p:cBhvr additive="base">
                                        <p:cTn id="153" dur="500" fill="hold"/>
                                        <p:tgtEl>
                                          <p:spTgt spid="277"/>
                                        </p:tgtEl>
                                        <p:attrNameLst>
                                          <p:attrName>ppt_x</p:attrName>
                                        </p:attrNameLst>
                                      </p:cBhvr>
                                      <p:tavLst>
                                        <p:tav tm="0">
                                          <p:val>
                                            <p:strVal val="#ppt_x"/>
                                          </p:val>
                                        </p:tav>
                                        <p:tav tm="100000">
                                          <p:val>
                                            <p:strVal val="#ppt_x"/>
                                          </p:val>
                                        </p:tav>
                                      </p:tavLst>
                                    </p:anim>
                                    <p:anim calcmode="lin" valueType="num">
                                      <p:cBhvr additive="base">
                                        <p:cTn id="154" dur="500" fill="hold"/>
                                        <p:tgtEl>
                                          <p:spTgt spid="277"/>
                                        </p:tgtEl>
                                        <p:attrNameLst>
                                          <p:attrName>ppt_y</p:attrName>
                                        </p:attrNameLst>
                                      </p:cBhvr>
                                      <p:tavLst>
                                        <p:tav tm="0">
                                          <p:val>
                                            <p:strVal val="0-#ppt_h/2"/>
                                          </p:val>
                                        </p:tav>
                                        <p:tav tm="100000">
                                          <p:val>
                                            <p:strVal val="#ppt_y"/>
                                          </p:val>
                                        </p:tav>
                                      </p:tavLst>
                                    </p:anim>
                                  </p:childTnLst>
                                </p:cTn>
                              </p:par>
                              <p:par>
                                <p:cTn id="155" presetID="2" presetClass="entr" presetSubtype="1" fill="hold" nodeType="withEffect">
                                  <p:stCondLst>
                                    <p:cond delay="1000"/>
                                  </p:stCondLst>
                                  <p:childTnLst>
                                    <p:set>
                                      <p:cBhvr>
                                        <p:cTn id="156" dur="1" fill="hold">
                                          <p:stCondLst>
                                            <p:cond delay="0"/>
                                          </p:stCondLst>
                                        </p:cTn>
                                        <p:tgtEl>
                                          <p:spTgt spid="281"/>
                                        </p:tgtEl>
                                        <p:attrNameLst>
                                          <p:attrName>style.visibility</p:attrName>
                                        </p:attrNameLst>
                                      </p:cBhvr>
                                      <p:to>
                                        <p:strVal val="visible"/>
                                      </p:to>
                                    </p:set>
                                    <p:anim calcmode="lin" valueType="num">
                                      <p:cBhvr additive="base">
                                        <p:cTn id="157" dur="500" fill="hold"/>
                                        <p:tgtEl>
                                          <p:spTgt spid="281"/>
                                        </p:tgtEl>
                                        <p:attrNameLst>
                                          <p:attrName>ppt_x</p:attrName>
                                        </p:attrNameLst>
                                      </p:cBhvr>
                                      <p:tavLst>
                                        <p:tav tm="0">
                                          <p:val>
                                            <p:strVal val="#ppt_x"/>
                                          </p:val>
                                        </p:tav>
                                        <p:tav tm="100000">
                                          <p:val>
                                            <p:strVal val="#ppt_x"/>
                                          </p:val>
                                        </p:tav>
                                      </p:tavLst>
                                    </p:anim>
                                    <p:anim calcmode="lin" valueType="num">
                                      <p:cBhvr additive="base">
                                        <p:cTn id="158" dur="500" fill="hold"/>
                                        <p:tgtEl>
                                          <p:spTgt spid="281"/>
                                        </p:tgtEl>
                                        <p:attrNameLst>
                                          <p:attrName>ppt_y</p:attrName>
                                        </p:attrNameLst>
                                      </p:cBhvr>
                                      <p:tavLst>
                                        <p:tav tm="0">
                                          <p:val>
                                            <p:strVal val="0-#ppt_h/2"/>
                                          </p:val>
                                        </p:tav>
                                        <p:tav tm="100000">
                                          <p:val>
                                            <p:strVal val="#ppt_y"/>
                                          </p:val>
                                        </p:tav>
                                      </p:tavLst>
                                    </p:anim>
                                  </p:childTnLst>
                                </p:cTn>
                              </p:par>
                              <p:par>
                                <p:cTn id="159" presetID="2" presetClass="entr" presetSubtype="1" fill="hold" nodeType="withEffect">
                                  <p:stCondLst>
                                    <p:cond delay="1500"/>
                                  </p:stCondLst>
                                  <p:childTnLst>
                                    <p:set>
                                      <p:cBhvr>
                                        <p:cTn id="160" dur="1" fill="hold">
                                          <p:stCondLst>
                                            <p:cond delay="0"/>
                                          </p:stCondLst>
                                        </p:cTn>
                                        <p:tgtEl>
                                          <p:spTgt spid="280"/>
                                        </p:tgtEl>
                                        <p:attrNameLst>
                                          <p:attrName>style.visibility</p:attrName>
                                        </p:attrNameLst>
                                      </p:cBhvr>
                                      <p:to>
                                        <p:strVal val="visible"/>
                                      </p:to>
                                    </p:set>
                                    <p:anim calcmode="lin" valueType="num">
                                      <p:cBhvr additive="base">
                                        <p:cTn id="161" dur="500" fill="hold"/>
                                        <p:tgtEl>
                                          <p:spTgt spid="280"/>
                                        </p:tgtEl>
                                        <p:attrNameLst>
                                          <p:attrName>ppt_x</p:attrName>
                                        </p:attrNameLst>
                                      </p:cBhvr>
                                      <p:tavLst>
                                        <p:tav tm="0">
                                          <p:val>
                                            <p:strVal val="#ppt_x"/>
                                          </p:val>
                                        </p:tav>
                                        <p:tav tm="100000">
                                          <p:val>
                                            <p:strVal val="#ppt_x"/>
                                          </p:val>
                                        </p:tav>
                                      </p:tavLst>
                                    </p:anim>
                                    <p:anim calcmode="lin" valueType="num">
                                      <p:cBhvr additive="base">
                                        <p:cTn id="162" dur="500" fill="hold"/>
                                        <p:tgtEl>
                                          <p:spTgt spid="280"/>
                                        </p:tgtEl>
                                        <p:attrNameLst>
                                          <p:attrName>ppt_y</p:attrName>
                                        </p:attrNameLst>
                                      </p:cBhvr>
                                      <p:tavLst>
                                        <p:tav tm="0">
                                          <p:val>
                                            <p:strVal val="0-#ppt_h/2"/>
                                          </p:val>
                                        </p:tav>
                                        <p:tav tm="100000">
                                          <p:val>
                                            <p:strVal val="#ppt_y"/>
                                          </p:val>
                                        </p:tav>
                                      </p:tavLst>
                                    </p:anim>
                                  </p:childTnLst>
                                </p:cTn>
                              </p:par>
                              <p:par>
                                <p:cTn id="163" presetID="2" presetClass="entr" presetSubtype="1" fill="hold" nodeType="withEffect">
                                  <p:stCondLst>
                                    <p:cond delay="0"/>
                                  </p:stCondLst>
                                  <p:childTnLst>
                                    <p:set>
                                      <p:cBhvr>
                                        <p:cTn id="164" dur="1" fill="hold">
                                          <p:stCondLst>
                                            <p:cond delay="0"/>
                                          </p:stCondLst>
                                        </p:cTn>
                                        <p:tgtEl>
                                          <p:spTgt spid="279"/>
                                        </p:tgtEl>
                                        <p:attrNameLst>
                                          <p:attrName>style.visibility</p:attrName>
                                        </p:attrNameLst>
                                      </p:cBhvr>
                                      <p:to>
                                        <p:strVal val="visible"/>
                                      </p:to>
                                    </p:set>
                                    <p:anim calcmode="lin" valueType="num">
                                      <p:cBhvr additive="base">
                                        <p:cTn id="165" dur="500" fill="hold"/>
                                        <p:tgtEl>
                                          <p:spTgt spid="279"/>
                                        </p:tgtEl>
                                        <p:attrNameLst>
                                          <p:attrName>ppt_x</p:attrName>
                                        </p:attrNameLst>
                                      </p:cBhvr>
                                      <p:tavLst>
                                        <p:tav tm="0">
                                          <p:val>
                                            <p:strVal val="#ppt_x"/>
                                          </p:val>
                                        </p:tav>
                                        <p:tav tm="100000">
                                          <p:val>
                                            <p:strVal val="#ppt_x"/>
                                          </p:val>
                                        </p:tav>
                                      </p:tavLst>
                                    </p:anim>
                                    <p:anim calcmode="lin" valueType="num">
                                      <p:cBhvr additive="base">
                                        <p:cTn id="166" dur="500" fill="hold"/>
                                        <p:tgtEl>
                                          <p:spTgt spid="279"/>
                                        </p:tgtEl>
                                        <p:attrNameLst>
                                          <p:attrName>ppt_y</p:attrName>
                                        </p:attrNameLst>
                                      </p:cBhvr>
                                      <p:tavLst>
                                        <p:tav tm="0">
                                          <p:val>
                                            <p:strVal val="0-#ppt_h/2"/>
                                          </p:val>
                                        </p:tav>
                                        <p:tav tm="100000">
                                          <p:val>
                                            <p:strVal val="#ppt_y"/>
                                          </p:val>
                                        </p:tav>
                                      </p:tavLst>
                                    </p:anim>
                                  </p:childTnLst>
                                </p:cTn>
                              </p:par>
                              <p:par>
                                <p:cTn id="167" presetID="2" presetClass="entr" presetSubtype="1" fill="hold" nodeType="withEffect">
                                  <p:stCondLst>
                                    <p:cond delay="0"/>
                                  </p:stCondLst>
                                  <p:childTnLst>
                                    <p:set>
                                      <p:cBhvr>
                                        <p:cTn id="168" dur="1" fill="hold">
                                          <p:stCondLst>
                                            <p:cond delay="0"/>
                                          </p:stCondLst>
                                        </p:cTn>
                                        <p:tgtEl>
                                          <p:spTgt spid="278"/>
                                        </p:tgtEl>
                                        <p:attrNameLst>
                                          <p:attrName>style.visibility</p:attrName>
                                        </p:attrNameLst>
                                      </p:cBhvr>
                                      <p:to>
                                        <p:strVal val="visible"/>
                                      </p:to>
                                    </p:set>
                                    <p:anim calcmode="lin" valueType="num">
                                      <p:cBhvr additive="base">
                                        <p:cTn id="169" dur="500" fill="hold"/>
                                        <p:tgtEl>
                                          <p:spTgt spid="278"/>
                                        </p:tgtEl>
                                        <p:attrNameLst>
                                          <p:attrName>ppt_x</p:attrName>
                                        </p:attrNameLst>
                                      </p:cBhvr>
                                      <p:tavLst>
                                        <p:tav tm="0">
                                          <p:val>
                                            <p:strVal val="#ppt_x"/>
                                          </p:val>
                                        </p:tav>
                                        <p:tav tm="100000">
                                          <p:val>
                                            <p:strVal val="#ppt_x"/>
                                          </p:val>
                                        </p:tav>
                                      </p:tavLst>
                                    </p:anim>
                                    <p:anim calcmode="lin" valueType="num">
                                      <p:cBhvr additive="base">
                                        <p:cTn id="170" dur="500" fill="hold"/>
                                        <p:tgtEl>
                                          <p:spTgt spid="278"/>
                                        </p:tgtEl>
                                        <p:attrNameLst>
                                          <p:attrName>ppt_y</p:attrName>
                                        </p:attrNameLst>
                                      </p:cBhvr>
                                      <p:tavLst>
                                        <p:tav tm="0">
                                          <p:val>
                                            <p:strVal val="0-#ppt_h/2"/>
                                          </p:val>
                                        </p:tav>
                                        <p:tav tm="100000">
                                          <p:val>
                                            <p:strVal val="#ppt_y"/>
                                          </p:val>
                                        </p:tav>
                                      </p:tavLst>
                                    </p:anim>
                                  </p:childTnLst>
                                </p:cTn>
                              </p:par>
                              <p:par>
                                <p:cTn id="171" presetID="2" presetClass="entr" presetSubtype="1" fill="hold" nodeType="withEffect">
                                  <p:stCondLst>
                                    <p:cond delay="500"/>
                                  </p:stCondLst>
                                  <p:childTnLst>
                                    <p:set>
                                      <p:cBhvr>
                                        <p:cTn id="172" dur="1" fill="hold">
                                          <p:stCondLst>
                                            <p:cond delay="0"/>
                                          </p:stCondLst>
                                        </p:cTn>
                                        <p:tgtEl>
                                          <p:spTgt spid="282"/>
                                        </p:tgtEl>
                                        <p:attrNameLst>
                                          <p:attrName>style.visibility</p:attrName>
                                        </p:attrNameLst>
                                      </p:cBhvr>
                                      <p:to>
                                        <p:strVal val="visible"/>
                                      </p:to>
                                    </p:set>
                                    <p:anim calcmode="lin" valueType="num">
                                      <p:cBhvr additive="base">
                                        <p:cTn id="173" dur="500" fill="hold"/>
                                        <p:tgtEl>
                                          <p:spTgt spid="282"/>
                                        </p:tgtEl>
                                        <p:attrNameLst>
                                          <p:attrName>ppt_x</p:attrName>
                                        </p:attrNameLst>
                                      </p:cBhvr>
                                      <p:tavLst>
                                        <p:tav tm="0">
                                          <p:val>
                                            <p:strVal val="#ppt_x"/>
                                          </p:val>
                                        </p:tav>
                                        <p:tav tm="100000">
                                          <p:val>
                                            <p:strVal val="#ppt_x"/>
                                          </p:val>
                                        </p:tav>
                                      </p:tavLst>
                                    </p:anim>
                                    <p:anim calcmode="lin" valueType="num">
                                      <p:cBhvr additive="base">
                                        <p:cTn id="174" dur="500" fill="hold"/>
                                        <p:tgtEl>
                                          <p:spTgt spid="282"/>
                                        </p:tgtEl>
                                        <p:attrNameLst>
                                          <p:attrName>ppt_y</p:attrName>
                                        </p:attrNameLst>
                                      </p:cBhvr>
                                      <p:tavLst>
                                        <p:tav tm="0">
                                          <p:val>
                                            <p:strVal val="0-#ppt_h/2"/>
                                          </p:val>
                                        </p:tav>
                                        <p:tav tm="100000">
                                          <p:val>
                                            <p:strVal val="#ppt_y"/>
                                          </p:val>
                                        </p:tav>
                                      </p:tavLst>
                                    </p:anim>
                                  </p:childTnLst>
                                </p:cTn>
                              </p:par>
                              <p:par>
                                <p:cTn id="175" presetID="2" presetClass="entr" presetSubtype="1" fill="hold" nodeType="withEffect">
                                  <p:stCondLst>
                                    <p:cond delay="0"/>
                                  </p:stCondLst>
                                  <p:childTnLst>
                                    <p:set>
                                      <p:cBhvr>
                                        <p:cTn id="176" dur="1" fill="hold">
                                          <p:stCondLst>
                                            <p:cond delay="0"/>
                                          </p:stCondLst>
                                        </p:cTn>
                                        <p:tgtEl>
                                          <p:spTgt spid="283"/>
                                        </p:tgtEl>
                                        <p:attrNameLst>
                                          <p:attrName>style.visibility</p:attrName>
                                        </p:attrNameLst>
                                      </p:cBhvr>
                                      <p:to>
                                        <p:strVal val="visible"/>
                                      </p:to>
                                    </p:set>
                                    <p:anim calcmode="lin" valueType="num">
                                      <p:cBhvr additive="base">
                                        <p:cTn id="177" dur="500" fill="hold"/>
                                        <p:tgtEl>
                                          <p:spTgt spid="283"/>
                                        </p:tgtEl>
                                        <p:attrNameLst>
                                          <p:attrName>ppt_x</p:attrName>
                                        </p:attrNameLst>
                                      </p:cBhvr>
                                      <p:tavLst>
                                        <p:tav tm="0">
                                          <p:val>
                                            <p:strVal val="#ppt_x"/>
                                          </p:val>
                                        </p:tav>
                                        <p:tav tm="100000">
                                          <p:val>
                                            <p:strVal val="#ppt_x"/>
                                          </p:val>
                                        </p:tav>
                                      </p:tavLst>
                                    </p:anim>
                                    <p:anim calcmode="lin" valueType="num">
                                      <p:cBhvr additive="base">
                                        <p:cTn id="178" dur="500" fill="hold"/>
                                        <p:tgtEl>
                                          <p:spTgt spid="283"/>
                                        </p:tgtEl>
                                        <p:attrNameLst>
                                          <p:attrName>ppt_y</p:attrName>
                                        </p:attrNameLst>
                                      </p:cBhvr>
                                      <p:tavLst>
                                        <p:tav tm="0">
                                          <p:val>
                                            <p:strVal val="0-#ppt_h/2"/>
                                          </p:val>
                                        </p:tav>
                                        <p:tav tm="100000">
                                          <p:val>
                                            <p:strVal val="#ppt_y"/>
                                          </p:val>
                                        </p:tav>
                                      </p:tavLst>
                                    </p:anim>
                                  </p:childTnLst>
                                </p:cTn>
                              </p:par>
                              <p:par>
                                <p:cTn id="179" presetID="2" presetClass="entr" presetSubtype="1" fill="hold" nodeType="withEffect">
                                  <p:stCondLst>
                                    <p:cond delay="2000"/>
                                  </p:stCondLst>
                                  <p:childTnLst>
                                    <p:set>
                                      <p:cBhvr>
                                        <p:cTn id="180" dur="1" fill="hold">
                                          <p:stCondLst>
                                            <p:cond delay="0"/>
                                          </p:stCondLst>
                                        </p:cTn>
                                        <p:tgtEl>
                                          <p:spTgt spid="285"/>
                                        </p:tgtEl>
                                        <p:attrNameLst>
                                          <p:attrName>style.visibility</p:attrName>
                                        </p:attrNameLst>
                                      </p:cBhvr>
                                      <p:to>
                                        <p:strVal val="visible"/>
                                      </p:to>
                                    </p:set>
                                    <p:anim calcmode="lin" valueType="num">
                                      <p:cBhvr additive="base">
                                        <p:cTn id="181" dur="500" fill="hold"/>
                                        <p:tgtEl>
                                          <p:spTgt spid="285"/>
                                        </p:tgtEl>
                                        <p:attrNameLst>
                                          <p:attrName>ppt_x</p:attrName>
                                        </p:attrNameLst>
                                      </p:cBhvr>
                                      <p:tavLst>
                                        <p:tav tm="0">
                                          <p:val>
                                            <p:strVal val="#ppt_x"/>
                                          </p:val>
                                        </p:tav>
                                        <p:tav tm="100000">
                                          <p:val>
                                            <p:strVal val="#ppt_x"/>
                                          </p:val>
                                        </p:tav>
                                      </p:tavLst>
                                    </p:anim>
                                    <p:anim calcmode="lin" valueType="num">
                                      <p:cBhvr additive="base">
                                        <p:cTn id="182" dur="500" fill="hold"/>
                                        <p:tgtEl>
                                          <p:spTgt spid="285"/>
                                        </p:tgtEl>
                                        <p:attrNameLst>
                                          <p:attrName>ppt_y</p:attrName>
                                        </p:attrNameLst>
                                      </p:cBhvr>
                                      <p:tavLst>
                                        <p:tav tm="0">
                                          <p:val>
                                            <p:strVal val="0-#ppt_h/2"/>
                                          </p:val>
                                        </p:tav>
                                        <p:tav tm="100000">
                                          <p:val>
                                            <p:strVal val="#ppt_y"/>
                                          </p:val>
                                        </p:tav>
                                      </p:tavLst>
                                    </p:anim>
                                  </p:childTnLst>
                                </p:cTn>
                              </p:par>
                              <p:par>
                                <p:cTn id="183" presetID="2" presetClass="entr" presetSubtype="1" fill="hold" nodeType="withEffect">
                                  <p:stCondLst>
                                    <p:cond delay="1000"/>
                                  </p:stCondLst>
                                  <p:childTnLst>
                                    <p:set>
                                      <p:cBhvr>
                                        <p:cTn id="184" dur="1" fill="hold">
                                          <p:stCondLst>
                                            <p:cond delay="0"/>
                                          </p:stCondLst>
                                        </p:cTn>
                                        <p:tgtEl>
                                          <p:spTgt spid="287"/>
                                        </p:tgtEl>
                                        <p:attrNameLst>
                                          <p:attrName>style.visibility</p:attrName>
                                        </p:attrNameLst>
                                      </p:cBhvr>
                                      <p:to>
                                        <p:strVal val="visible"/>
                                      </p:to>
                                    </p:set>
                                    <p:anim calcmode="lin" valueType="num">
                                      <p:cBhvr additive="base">
                                        <p:cTn id="185" dur="500" fill="hold"/>
                                        <p:tgtEl>
                                          <p:spTgt spid="287"/>
                                        </p:tgtEl>
                                        <p:attrNameLst>
                                          <p:attrName>ppt_x</p:attrName>
                                        </p:attrNameLst>
                                      </p:cBhvr>
                                      <p:tavLst>
                                        <p:tav tm="0">
                                          <p:val>
                                            <p:strVal val="#ppt_x"/>
                                          </p:val>
                                        </p:tav>
                                        <p:tav tm="100000">
                                          <p:val>
                                            <p:strVal val="#ppt_x"/>
                                          </p:val>
                                        </p:tav>
                                      </p:tavLst>
                                    </p:anim>
                                    <p:anim calcmode="lin" valueType="num">
                                      <p:cBhvr additive="base">
                                        <p:cTn id="186" dur="500" fill="hold"/>
                                        <p:tgtEl>
                                          <p:spTgt spid="287"/>
                                        </p:tgtEl>
                                        <p:attrNameLst>
                                          <p:attrName>ppt_y</p:attrName>
                                        </p:attrNameLst>
                                      </p:cBhvr>
                                      <p:tavLst>
                                        <p:tav tm="0">
                                          <p:val>
                                            <p:strVal val="0-#ppt_h/2"/>
                                          </p:val>
                                        </p:tav>
                                        <p:tav tm="100000">
                                          <p:val>
                                            <p:strVal val="#ppt_y"/>
                                          </p:val>
                                        </p:tav>
                                      </p:tavLst>
                                    </p:anim>
                                  </p:childTnLst>
                                </p:cTn>
                              </p:par>
                              <p:par>
                                <p:cTn id="187" presetID="2" presetClass="entr" presetSubtype="1" fill="hold" nodeType="withEffect">
                                  <p:stCondLst>
                                    <p:cond delay="500"/>
                                  </p:stCondLst>
                                  <p:childTnLst>
                                    <p:set>
                                      <p:cBhvr>
                                        <p:cTn id="188" dur="1" fill="hold">
                                          <p:stCondLst>
                                            <p:cond delay="0"/>
                                          </p:stCondLst>
                                        </p:cTn>
                                        <p:tgtEl>
                                          <p:spTgt spid="288"/>
                                        </p:tgtEl>
                                        <p:attrNameLst>
                                          <p:attrName>style.visibility</p:attrName>
                                        </p:attrNameLst>
                                      </p:cBhvr>
                                      <p:to>
                                        <p:strVal val="visible"/>
                                      </p:to>
                                    </p:set>
                                    <p:anim calcmode="lin" valueType="num">
                                      <p:cBhvr additive="base">
                                        <p:cTn id="189" dur="500" fill="hold"/>
                                        <p:tgtEl>
                                          <p:spTgt spid="288"/>
                                        </p:tgtEl>
                                        <p:attrNameLst>
                                          <p:attrName>ppt_x</p:attrName>
                                        </p:attrNameLst>
                                      </p:cBhvr>
                                      <p:tavLst>
                                        <p:tav tm="0">
                                          <p:val>
                                            <p:strVal val="#ppt_x"/>
                                          </p:val>
                                        </p:tav>
                                        <p:tav tm="100000">
                                          <p:val>
                                            <p:strVal val="#ppt_x"/>
                                          </p:val>
                                        </p:tav>
                                      </p:tavLst>
                                    </p:anim>
                                    <p:anim calcmode="lin" valueType="num">
                                      <p:cBhvr additive="base">
                                        <p:cTn id="190" dur="500" fill="hold"/>
                                        <p:tgtEl>
                                          <p:spTgt spid="288"/>
                                        </p:tgtEl>
                                        <p:attrNameLst>
                                          <p:attrName>ppt_y</p:attrName>
                                        </p:attrNameLst>
                                      </p:cBhvr>
                                      <p:tavLst>
                                        <p:tav tm="0">
                                          <p:val>
                                            <p:strVal val="0-#ppt_h/2"/>
                                          </p:val>
                                        </p:tav>
                                        <p:tav tm="100000">
                                          <p:val>
                                            <p:strVal val="#ppt_y"/>
                                          </p:val>
                                        </p:tav>
                                      </p:tavLst>
                                    </p:anim>
                                  </p:childTnLst>
                                </p:cTn>
                              </p:par>
                              <p:par>
                                <p:cTn id="191" presetID="2" presetClass="entr" presetSubtype="1" fill="hold" nodeType="withEffect">
                                  <p:stCondLst>
                                    <p:cond delay="0"/>
                                  </p:stCondLst>
                                  <p:childTnLst>
                                    <p:set>
                                      <p:cBhvr>
                                        <p:cTn id="192" dur="1" fill="hold">
                                          <p:stCondLst>
                                            <p:cond delay="0"/>
                                          </p:stCondLst>
                                        </p:cTn>
                                        <p:tgtEl>
                                          <p:spTgt spid="289"/>
                                        </p:tgtEl>
                                        <p:attrNameLst>
                                          <p:attrName>style.visibility</p:attrName>
                                        </p:attrNameLst>
                                      </p:cBhvr>
                                      <p:to>
                                        <p:strVal val="visible"/>
                                      </p:to>
                                    </p:set>
                                    <p:anim calcmode="lin" valueType="num">
                                      <p:cBhvr additive="base">
                                        <p:cTn id="193" dur="500" fill="hold"/>
                                        <p:tgtEl>
                                          <p:spTgt spid="289"/>
                                        </p:tgtEl>
                                        <p:attrNameLst>
                                          <p:attrName>ppt_x</p:attrName>
                                        </p:attrNameLst>
                                      </p:cBhvr>
                                      <p:tavLst>
                                        <p:tav tm="0">
                                          <p:val>
                                            <p:strVal val="#ppt_x"/>
                                          </p:val>
                                        </p:tav>
                                        <p:tav tm="100000">
                                          <p:val>
                                            <p:strVal val="#ppt_x"/>
                                          </p:val>
                                        </p:tav>
                                      </p:tavLst>
                                    </p:anim>
                                    <p:anim calcmode="lin" valueType="num">
                                      <p:cBhvr additive="base">
                                        <p:cTn id="194" dur="500" fill="hold"/>
                                        <p:tgtEl>
                                          <p:spTgt spid="289"/>
                                        </p:tgtEl>
                                        <p:attrNameLst>
                                          <p:attrName>ppt_y</p:attrName>
                                        </p:attrNameLst>
                                      </p:cBhvr>
                                      <p:tavLst>
                                        <p:tav tm="0">
                                          <p:val>
                                            <p:strVal val="0-#ppt_h/2"/>
                                          </p:val>
                                        </p:tav>
                                        <p:tav tm="100000">
                                          <p:val>
                                            <p:strVal val="#ppt_y"/>
                                          </p:val>
                                        </p:tav>
                                      </p:tavLst>
                                    </p:anim>
                                  </p:childTnLst>
                                </p:cTn>
                              </p:par>
                              <p:par>
                                <p:cTn id="195" presetID="2" presetClass="entr" presetSubtype="1" fill="hold" nodeType="withEffect">
                                  <p:stCondLst>
                                    <p:cond delay="1000"/>
                                  </p:stCondLst>
                                  <p:childTnLst>
                                    <p:set>
                                      <p:cBhvr>
                                        <p:cTn id="196" dur="1" fill="hold">
                                          <p:stCondLst>
                                            <p:cond delay="0"/>
                                          </p:stCondLst>
                                        </p:cTn>
                                        <p:tgtEl>
                                          <p:spTgt spid="388"/>
                                        </p:tgtEl>
                                        <p:attrNameLst>
                                          <p:attrName>style.visibility</p:attrName>
                                        </p:attrNameLst>
                                      </p:cBhvr>
                                      <p:to>
                                        <p:strVal val="visible"/>
                                      </p:to>
                                    </p:set>
                                    <p:anim calcmode="lin" valueType="num">
                                      <p:cBhvr additive="base">
                                        <p:cTn id="197" dur="500" fill="hold"/>
                                        <p:tgtEl>
                                          <p:spTgt spid="388"/>
                                        </p:tgtEl>
                                        <p:attrNameLst>
                                          <p:attrName>ppt_x</p:attrName>
                                        </p:attrNameLst>
                                      </p:cBhvr>
                                      <p:tavLst>
                                        <p:tav tm="0">
                                          <p:val>
                                            <p:strVal val="#ppt_x"/>
                                          </p:val>
                                        </p:tav>
                                        <p:tav tm="100000">
                                          <p:val>
                                            <p:strVal val="#ppt_x"/>
                                          </p:val>
                                        </p:tav>
                                      </p:tavLst>
                                    </p:anim>
                                    <p:anim calcmode="lin" valueType="num">
                                      <p:cBhvr additive="base">
                                        <p:cTn id="198" dur="500" fill="hold"/>
                                        <p:tgtEl>
                                          <p:spTgt spid="388"/>
                                        </p:tgtEl>
                                        <p:attrNameLst>
                                          <p:attrName>ppt_y</p:attrName>
                                        </p:attrNameLst>
                                      </p:cBhvr>
                                      <p:tavLst>
                                        <p:tav tm="0">
                                          <p:val>
                                            <p:strVal val="0-#ppt_h/2"/>
                                          </p:val>
                                        </p:tav>
                                        <p:tav tm="100000">
                                          <p:val>
                                            <p:strVal val="#ppt_y"/>
                                          </p:val>
                                        </p:tav>
                                      </p:tavLst>
                                    </p:anim>
                                  </p:childTnLst>
                                </p:cTn>
                              </p:par>
                              <p:par>
                                <p:cTn id="199" presetID="2" presetClass="entr" presetSubtype="1" fill="hold" nodeType="withEffect">
                                  <p:stCondLst>
                                    <p:cond delay="1500"/>
                                  </p:stCondLst>
                                  <p:childTnLst>
                                    <p:set>
                                      <p:cBhvr>
                                        <p:cTn id="200" dur="1" fill="hold">
                                          <p:stCondLst>
                                            <p:cond delay="0"/>
                                          </p:stCondLst>
                                        </p:cTn>
                                        <p:tgtEl>
                                          <p:spTgt spid="522"/>
                                        </p:tgtEl>
                                        <p:attrNameLst>
                                          <p:attrName>style.visibility</p:attrName>
                                        </p:attrNameLst>
                                      </p:cBhvr>
                                      <p:to>
                                        <p:strVal val="visible"/>
                                      </p:to>
                                    </p:set>
                                    <p:anim calcmode="lin" valueType="num">
                                      <p:cBhvr additive="base">
                                        <p:cTn id="201" dur="500" fill="hold"/>
                                        <p:tgtEl>
                                          <p:spTgt spid="522"/>
                                        </p:tgtEl>
                                        <p:attrNameLst>
                                          <p:attrName>ppt_x</p:attrName>
                                        </p:attrNameLst>
                                      </p:cBhvr>
                                      <p:tavLst>
                                        <p:tav tm="0">
                                          <p:val>
                                            <p:strVal val="#ppt_x"/>
                                          </p:val>
                                        </p:tav>
                                        <p:tav tm="100000">
                                          <p:val>
                                            <p:strVal val="#ppt_x"/>
                                          </p:val>
                                        </p:tav>
                                      </p:tavLst>
                                    </p:anim>
                                    <p:anim calcmode="lin" valueType="num">
                                      <p:cBhvr additive="base">
                                        <p:cTn id="202" dur="500" fill="hold"/>
                                        <p:tgtEl>
                                          <p:spTgt spid="522"/>
                                        </p:tgtEl>
                                        <p:attrNameLst>
                                          <p:attrName>ppt_y</p:attrName>
                                        </p:attrNameLst>
                                      </p:cBhvr>
                                      <p:tavLst>
                                        <p:tav tm="0">
                                          <p:val>
                                            <p:strVal val="0-#ppt_h/2"/>
                                          </p:val>
                                        </p:tav>
                                        <p:tav tm="100000">
                                          <p:val>
                                            <p:strVal val="#ppt_y"/>
                                          </p:val>
                                        </p:tav>
                                      </p:tavLst>
                                    </p:anim>
                                  </p:childTnLst>
                                </p:cTn>
                              </p:par>
                              <p:par>
                                <p:cTn id="203" presetID="2" presetClass="entr" presetSubtype="1" fill="hold" nodeType="withEffect">
                                  <p:stCondLst>
                                    <p:cond delay="500"/>
                                  </p:stCondLst>
                                  <p:childTnLst>
                                    <p:set>
                                      <p:cBhvr>
                                        <p:cTn id="204" dur="1" fill="hold">
                                          <p:stCondLst>
                                            <p:cond delay="0"/>
                                          </p:stCondLst>
                                        </p:cTn>
                                        <p:tgtEl>
                                          <p:spTgt spid="524"/>
                                        </p:tgtEl>
                                        <p:attrNameLst>
                                          <p:attrName>style.visibility</p:attrName>
                                        </p:attrNameLst>
                                      </p:cBhvr>
                                      <p:to>
                                        <p:strVal val="visible"/>
                                      </p:to>
                                    </p:set>
                                    <p:anim calcmode="lin" valueType="num">
                                      <p:cBhvr additive="base">
                                        <p:cTn id="205" dur="500" fill="hold"/>
                                        <p:tgtEl>
                                          <p:spTgt spid="524"/>
                                        </p:tgtEl>
                                        <p:attrNameLst>
                                          <p:attrName>ppt_x</p:attrName>
                                        </p:attrNameLst>
                                      </p:cBhvr>
                                      <p:tavLst>
                                        <p:tav tm="0">
                                          <p:val>
                                            <p:strVal val="#ppt_x"/>
                                          </p:val>
                                        </p:tav>
                                        <p:tav tm="100000">
                                          <p:val>
                                            <p:strVal val="#ppt_x"/>
                                          </p:val>
                                        </p:tav>
                                      </p:tavLst>
                                    </p:anim>
                                    <p:anim calcmode="lin" valueType="num">
                                      <p:cBhvr additive="base">
                                        <p:cTn id="206" dur="500" fill="hold"/>
                                        <p:tgtEl>
                                          <p:spTgt spid="524"/>
                                        </p:tgtEl>
                                        <p:attrNameLst>
                                          <p:attrName>ppt_y</p:attrName>
                                        </p:attrNameLst>
                                      </p:cBhvr>
                                      <p:tavLst>
                                        <p:tav tm="0">
                                          <p:val>
                                            <p:strVal val="0-#ppt_h/2"/>
                                          </p:val>
                                        </p:tav>
                                        <p:tav tm="100000">
                                          <p:val>
                                            <p:strVal val="#ppt_y"/>
                                          </p:val>
                                        </p:tav>
                                      </p:tavLst>
                                    </p:anim>
                                  </p:childTnLst>
                                </p:cTn>
                              </p:par>
                              <p:par>
                                <p:cTn id="207" presetID="2" presetClass="entr" presetSubtype="1" fill="hold" nodeType="withEffect">
                                  <p:stCondLst>
                                    <p:cond delay="0"/>
                                  </p:stCondLst>
                                  <p:childTnLst>
                                    <p:set>
                                      <p:cBhvr>
                                        <p:cTn id="208" dur="1" fill="hold">
                                          <p:stCondLst>
                                            <p:cond delay="0"/>
                                          </p:stCondLst>
                                        </p:cTn>
                                        <p:tgtEl>
                                          <p:spTgt spid="525"/>
                                        </p:tgtEl>
                                        <p:attrNameLst>
                                          <p:attrName>style.visibility</p:attrName>
                                        </p:attrNameLst>
                                      </p:cBhvr>
                                      <p:to>
                                        <p:strVal val="visible"/>
                                      </p:to>
                                    </p:set>
                                    <p:anim calcmode="lin" valueType="num">
                                      <p:cBhvr additive="base">
                                        <p:cTn id="209" dur="500" fill="hold"/>
                                        <p:tgtEl>
                                          <p:spTgt spid="525"/>
                                        </p:tgtEl>
                                        <p:attrNameLst>
                                          <p:attrName>ppt_x</p:attrName>
                                        </p:attrNameLst>
                                      </p:cBhvr>
                                      <p:tavLst>
                                        <p:tav tm="0">
                                          <p:val>
                                            <p:strVal val="#ppt_x"/>
                                          </p:val>
                                        </p:tav>
                                        <p:tav tm="100000">
                                          <p:val>
                                            <p:strVal val="#ppt_x"/>
                                          </p:val>
                                        </p:tav>
                                      </p:tavLst>
                                    </p:anim>
                                    <p:anim calcmode="lin" valueType="num">
                                      <p:cBhvr additive="base">
                                        <p:cTn id="210" dur="500" fill="hold"/>
                                        <p:tgtEl>
                                          <p:spTgt spid="525"/>
                                        </p:tgtEl>
                                        <p:attrNameLst>
                                          <p:attrName>ppt_y</p:attrName>
                                        </p:attrNameLst>
                                      </p:cBhvr>
                                      <p:tavLst>
                                        <p:tav tm="0">
                                          <p:val>
                                            <p:strVal val="0-#ppt_h/2"/>
                                          </p:val>
                                        </p:tav>
                                        <p:tav tm="100000">
                                          <p:val>
                                            <p:strVal val="#ppt_y"/>
                                          </p:val>
                                        </p:tav>
                                      </p:tavLst>
                                    </p:anim>
                                  </p:childTnLst>
                                </p:cTn>
                              </p:par>
                              <p:par>
                                <p:cTn id="211" presetID="2" presetClass="entr" presetSubtype="1" fill="hold" nodeType="withEffect">
                                  <p:stCondLst>
                                    <p:cond delay="2000"/>
                                  </p:stCondLst>
                                  <p:childTnLst>
                                    <p:set>
                                      <p:cBhvr>
                                        <p:cTn id="212" dur="1" fill="hold">
                                          <p:stCondLst>
                                            <p:cond delay="0"/>
                                          </p:stCondLst>
                                        </p:cTn>
                                        <p:tgtEl>
                                          <p:spTgt spid="526"/>
                                        </p:tgtEl>
                                        <p:attrNameLst>
                                          <p:attrName>style.visibility</p:attrName>
                                        </p:attrNameLst>
                                      </p:cBhvr>
                                      <p:to>
                                        <p:strVal val="visible"/>
                                      </p:to>
                                    </p:set>
                                    <p:anim calcmode="lin" valueType="num">
                                      <p:cBhvr additive="base">
                                        <p:cTn id="213" dur="500" fill="hold"/>
                                        <p:tgtEl>
                                          <p:spTgt spid="526"/>
                                        </p:tgtEl>
                                        <p:attrNameLst>
                                          <p:attrName>ppt_x</p:attrName>
                                        </p:attrNameLst>
                                      </p:cBhvr>
                                      <p:tavLst>
                                        <p:tav tm="0">
                                          <p:val>
                                            <p:strVal val="#ppt_x"/>
                                          </p:val>
                                        </p:tav>
                                        <p:tav tm="100000">
                                          <p:val>
                                            <p:strVal val="#ppt_x"/>
                                          </p:val>
                                        </p:tav>
                                      </p:tavLst>
                                    </p:anim>
                                    <p:anim calcmode="lin" valueType="num">
                                      <p:cBhvr additive="base">
                                        <p:cTn id="214" dur="500" fill="hold"/>
                                        <p:tgtEl>
                                          <p:spTgt spid="526"/>
                                        </p:tgtEl>
                                        <p:attrNameLst>
                                          <p:attrName>ppt_y</p:attrName>
                                        </p:attrNameLst>
                                      </p:cBhvr>
                                      <p:tavLst>
                                        <p:tav tm="0">
                                          <p:val>
                                            <p:strVal val="0-#ppt_h/2"/>
                                          </p:val>
                                        </p:tav>
                                        <p:tav tm="100000">
                                          <p:val>
                                            <p:strVal val="#ppt_y"/>
                                          </p:val>
                                        </p:tav>
                                      </p:tavLst>
                                    </p:anim>
                                  </p:childTnLst>
                                </p:cTn>
                              </p:par>
                              <p:par>
                                <p:cTn id="215" presetID="2" presetClass="entr" presetSubtype="1" fill="hold" nodeType="withEffect">
                                  <p:stCondLst>
                                    <p:cond delay="500"/>
                                  </p:stCondLst>
                                  <p:childTnLst>
                                    <p:set>
                                      <p:cBhvr>
                                        <p:cTn id="216" dur="1" fill="hold">
                                          <p:stCondLst>
                                            <p:cond delay="0"/>
                                          </p:stCondLst>
                                        </p:cTn>
                                        <p:tgtEl>
                                          <p:spTgt spid="527"/>
                                        </p:tgtEl>
                                        <p:attrNameLst>
                                          <p:attrName>style.visibility</p:attrName>
                                        </p:attrNameLst>
                                      </p:cBhvr>
                                      <p:to>
                                        <p:strVal val="visible"/>
                                      </p:to>
                                    </p:set>
                                    <p:anim calcmode="lin" valueType="num">
                                      <p:cBhvr additive="base">
                                        <p:cTn id="217" dur="500" fill="hold"/>
                                        <p:tgtEl>
                                          <p:spTgt spid="527"/>
                                        </p:tgtEl>
                                        <p:attrNameLst>
                                          <p:attrName>ppt_x</p:attrName>
                                        </p:attrNameLst>
                                      </p:cBhvr>
                                      <p:tavLst>
                                        <p:tav tm="0">
                                          <p:val>
                                            <p:strVal val="#ppt_x"/>
                                          </p:val>
                                        </p:tav>
                                        <p:tav tm="100000">
                                          <p:val>
                                            <p:strVal val="#ppt_x"/>
                                          </p:val>
                                        </p:tav>
                                      </p:tavLst>
                                    </p:anim>
                                    <p:anim calcmode="lin" valueType="num">
                                      <p:cBhvr additive="base">
                                        <p:cTn id="218" dur="500" fill="hold"/>
                                        <p:tgtEl>
                                          <p:spTgt spid="527"/>
                                        </p:tgtEl>
                                        <p:attrNameLst>
                                          <p:attrName>ppt_y</p:attrName>
                                        </p:attrNameLst>
                                      </p:cBhvr>
                                      <p:tavLst>
                                        <p:tav tm="0">
                                          <p:val>
                                            <p:strVal val="0-#ppt_h/2"/>
                                          </p:val>
                                        </p:tav>
                                        <p:tav tm="100000">
                                          <p:val>
                                            <p:strVal val="#ppt_y"/>
                                          </p:val>
                                        </p:tav>
                                      </p:tavLst>
                                    </p:anim>
                                  </p:childTnLst>
                                </p:cTn>
                              </p:par>
                              <p:par>
                                <p:cTn id="219" presetID="2" presetClass="entr" presetSubtype="1" fill="hold" nodeType="withEffect">
                                  <p:stCondLst>
                                    <p:cond delay="1000"/>
                                  </p:stCondLst>
                                  <p:childTnLst>
                                    <p:set>
                                      <p:cBhvr>
                                        <p:cTn id="220" dur="1" fill="hold">
                                          <p:stCondLst>
                                            <p:cond delay="0"/>
                                          </p:stCondLst>
                                        </p:cTn>
                                        <p:tgtEl>
                                          <p:spTgt spid="529"/>
                                        </p:tgtEl>
                                        <p:attrNameLst>
                                          <p:attrName>style.visibility</p:attrName>
                                        </p:attrNameLst>
                                      </p:cBhvr>
                                      <p:to>
                                        <p:strVal val="visible"/>
                                      </p:to>
                                    </p:set>
                                    <p:anim calcmode="lin" valueType="num">
                                      <p:cBhvr additive="base">
                                        <p:cTn id="221" dur="500" fill="hold"/>
                                        <p:tgtEl>
                                          <p:spTgt spid="529"/>
                                        </p:tgtEl>
                                        <p:attrNameLst>
                                          <p:attrName>ppt_x</p:attrName>
                                        </p:attrNameLst>
                                      </p:cBhvr>
                                      <p:tavLst>
                                        <p:tav tm="0">
                                          <p:val>
                                            <p:strVal val="#ppt_x"/>
                                          </p:val>
                                        </p:tav>
                                        <p:tav tm="100000">
                                          <p:val>
                                            <p:strVal val="#ppt_x"/>
                                          </p:val>
                                        </p:tav>
                                      </p:tavLst>
                                    </p:anim>
                                    <p:anim calcmode="lin" valueType="num">
                                      <p:cBhvr additive="base">
                                        <p:cTn id="222" dur="500" fill="hold"/>
                                        <p:tgtEl>
                                          <p:spTgt spid="529"/>
                                        </p:tgtEl>
                                        <p:attrNameLst>
                                          <p:attrName>ppt_y</p:attrName>
                                        </p:attrNameLst>
                                      </p:cBhvr>
                                      <p:tavLst>
                                        <p:tav tm="0">
                                          <p:val>
                                            <p:strVal val="0-#ppt_h/2"/>
                                          </p:val>
                                        </p:tav>
                                        <p:tav tm="100000">
                                          <p:val>
                                            <p:strVal val="#ppt_y"/>
                                          </p:val>
                                        </p:tav>
                                      </p:tavLst>
                                    </p:anim>
                                  </p:childTnLst>
                                </p:cTn>
                              </p:par>
                              <p:par>
                                <p:cTn id="223" presetID="2" presetClass="entr" presetSubtype="1" fill="hold" nodeType="withEffect">
                                  <p:stCondLst>
                                    <p:cond delay="500"/>
                                  </p:stCondLst>
                                  <p:childTnLst>
                                    <p:set>
                                      <p:cBhvr>
                                        <p:cTn id="224" dur="1" fill="hold">
                                          <p:stCondLst>
                                            <p:cond delay="0"/>
                                          </p:stCondLst>
                                        </p:cTn>
                                        <p:tgtEl>
                                          <p:spTgt spid="530"/>
                                        </p:tgtEl>
                                        <p:attrNameLst>
                                          <p:attrName>style.visibility</p:attrName>
                                        </p:attrNameLst>
                                      </p:cBhvr>
                                      <p:to>
                                        <p:strVal val="visible"/>
                                      </p:to>
                                    </p:set>
                                    <p:anim calcmode="lin" valueType="num">
                                      <p:cBhvr additive="base">
                                        <p:cTn id="225" dur="500" fill="hold"/>
                                        <p:tgtEl>
                                          <p:spTgt spid="530"/>
                                        </p:tgtEl>
                                        <p:attrNameLst>
                                          <p:attrName>ppt_x</p:attrName>
                                        </p:attrNameLst>
                                      </p:cBhvr>
                                      <p:tavLst>
                                        <p:tav tm="0">
                                          <p:val>
                                            <p:strVal val="#ppt_x"/>
                                          </p:val>
                                        </p:tav>
                                        <p:tav tm="100000">
                                          <p:val>
                                            <p:strVal val="#ppt_x"/>
                                          </p:val>
                                        </p:tav>
                                      </p:tavLst>
                                    </p:anim>
                                    <p:anim calcmode="lin" valueType="num">
                                      <p:cBhvr additive="base">
                                        <p:cTn id="226" dur="500" fill="hold"/>
                                        <p:tgtEl>
                                          <p:spTgt spid="530"/>
                                        </p:tgtEl>
                                        <p:attrNameLst>
                                          <p:attrName>ppt_y</p:attrName>
                                        </p:attrNameLst>
                                      </p:cBhvr>
                                      <p:tavLst>
                                        <p:tav tm="0">
                                          <p:val>
                                            <p:strVal val="0-#ppt_h/2"/>
                                          </p:val>
                                        </p:tav>
                                        <p:tav tm="100000">
                                          <p:val>
                                            <p:strVal val="#ppt_y"/>
                                          </p:val>
                                        </p:tav>
                                      </p:tavLst>
                                    </p:anim>
                                  </p:childTnLst>
                                </p:cTn>
                              </p:par>
                              <p:par>
                                <p:cTn id="227" presetID="2" presetClass="entr" presetSubtype="1" fill="hold" nodeType="withEffect">
                                  <p:stCondLst>
                                    <p:cond delay="0"/>
                                  </p:stCondLst>
                                  <p:childTnLst>
                                    <p:set>
                                      <p:cBhvr>
                                        <p:cTn id="228" dur="1" fill="hold">
                                          <p:stCondLst>
                                            <p:cond delay="0"/>
                                          </p:stCondLst>
                                        </p:cTn>
                                        <p:tgtEl>
                                          <p:spTgt spid="531"/>
                                        </p:tgtEl>
                                        <p:attrNameLst>
                                          <p:attrName>style.visibility</p:attrName>
                                        </p:attrNameLst>
                                      </p:cBhvr>
                                      <p:to>
                                        <p:strVal val="visible"/>
                                      </p:to>
                                    </p:set>
                                    <p:anim calcmode="lin" valueType="num">
                                      <p:cBhvr additive="base">
                                        <p:cTn id="229" dur="500" fill="hold"/>
                                        <p:tgtEl>
                                          <p:spTgt spid="531"/>
                                        </p:tgtEl>
                                        <p:attrNameLst>
                                          <p:attrName>ppt_x</p:attrName>
                                        </p:attrNameLst>
                                      </p:cBhvr>
                                      <p:tavLst>
                                        <p:tav tm="0">
                                          <p:val>
                                            <p:strVal val="#ppt_x"/>
                                          </p:val>
                                        </p:tav>
                                        <p:tav tm="100000">
                                          <p:val>
                                            <p:strVal val="#ppt_x"/>
                                          </p:val>
                                        </p:tav>
                                      </p:tavLst>
                                    </p:anim>
                                    <p:anim calcmode="lin" valueType="num">
                                      <p:cBhvr additive="base">
                                        <p:cTn id="230" dur="500" fill="hold"/>
                                        <p:tgtEl>
                                          <p:spTgt spid="531"/>
                                        </p:tgtEl>
                                        <p:attrNameLst>
                                          <p:attrName>ppt_y</p:attrName>
                                        </p:attrNameLst>
                                      </p:cBhvr>
                                      <p:tavLst>
                                        <p:tav tm="0">
                                          <p:val>
                                            <p:strVal val="0-#ppt_h/2"/>
                                          </p:val>
                                        </p:tav>
                                        <p:tav tm="100000">
                                          <p:val>
                                            <p:strVal val="#ppt_y"/>
                                          </p:val>
                                        </p:tav>
                                      </p:tavLst>
                                    </p:anim>
                                  </p:childTnLst>
                                </p:cTn>
                              </p:par>
                              <p:par>
                                <p:cTn id="231" presetID="2" presetClass="entr" presetSubtype="1" fill="hold" nodeType="withEffect">
                                  <p:stCondLst>
                                    <p:cond delay="0"/>
                                  </p:stCondLst>
                                  <p:childTnLst>
                                    <p:set>
                                      <p:cBhvr>
                                        <p:cTn id="232" dur="1" fill="hold">
                                          <p:stCondLst>
                                            <p:cond delay="0"/>
                                          </p:stCondLst>
                                        </p:cTn>
                                        <p:tgtEl>
                                          <p:spTgt spid="532"/>
                                        </p:tgtEl>
                                        <p:attrNameLst>
                                          <p:attrName>style.visibility</p:attrName>
                                        </p:attrNameLst>
                                      </p:cBhvr>
                                      <p:to>
                                        <p:strVal val="visible"/>
                                      </p:to>
                                    </p:set>
                                    <p:anim calcmode="lin" valueType="num">
                                      <p:cBhvr additive="base">
                                        <p:cTn id="233" dur="500" fill="hold"/>
                                        <p:tgtEl>
                                          <p:spTgt spid="532"/>
                                        </p:tgtEl>
                                        <p:attrNameLst>
                                          <p:attrName>ppt_x</p:attrName>
                                        </p:attrNameLst>
                                      </p:cBhvr>
                                      <p:tavLst>
                                        <p:tav tm="0">
                                          <p:val>
                                            <p:strVal val="#ppt_x"/>
                                          </p:val>
                                        </p:tav>
                                        <p:tav tm="100000">
                                          <p:val>
                                            <p:strVal val="#ppt_x"/>
                                          </p:val>
                                        </p:tav>
                                      </p:tavLst>
                                    </p:anim>
                                    <p:anim calcmode="lin" valueType="num">
                                      <p:cBhvr additive="base">
                                        <p:cTn id="234" dur="500" fill="hold"/>
                                        <p:tgtEl>
                                          <p:spTgt spid="532"/>
                                        </p:tgtEl>
                                        <p:attrNameLst>
                                          <p:attrName>ppt_y</p:attrName>
                                        </p:attrNameLst>
                                      </p:cBhvr>
                                      <p:tavLst>
                                        <p:tav tm="0">
                                          <p:val>
                                            <p:strVal val="0-#ppt_h/2"/>
                                          </p:val>
                                        </p:tav>
                                        <p:tav tm="100000">
                                          <p:val>
                                            <p:strVal val="#ppt_y"/>
                                          </p:val>
                                        </p:tav>
                                      </p:tavLst>
                                    </p:anim>
                                  </p:childTnLst>
                                </p:cTn>
                              </p:par>
                              <p:par>
                                <p:cTn id="235" presetID="2" presetClass="entr" presetSubtype="1" fill="hold" nodeType="withEffect">
                                  <p:stCondLst>
                                    <p:cond delay="1500"/>
                                  </p:stCondLst>
                                  <p:childTnLst>
                                    <p:set>
                                      <p:cBhvr>
                                        <p:cTn id="236" dur="1" fill="hold">
                                          <p:stCondLst>
                                            <p:cond delay="0"/>
                                          </p:stCondLst>
                                        </p:cTn>
                                        <p:tgtEl>
                                          <p:spTgt spid="536"/>
                                        </p:tgtEl>
                                        <p:attrNameLst>
                                          <p:attrName>style.visibility</p:attrName>
                                        </p:attrNameLst>
                                      </p:cBhvr>
                                      <p:to>
                                        <p:strVal val="visible"/>
                                      </p:to>
                                    </p:set>
                                    <p:anim calcmode="lin" valueType="num">
                                      <p:cBhvr additive="base">
                                        <p:cTn id="237" dur="500" fill="hold"/>
                                        <p:tgtEl>
                                          <p:spTgt spid="536"/>
                                        </p:tgtEl>
                                        <p:attrNameLst>
                                          <p:attrName>ppt_x</p:attrName>
                                        </p:attrNameLst>
                                      </p:cBhvr>
                                      <p:tavLst>
                                        <p:tav tm="0">
                                          <p:val>
                                            <p:strVal val="#ppt_x"/>
                                          </p:val>
                                        </p:tav>
                                        <p:tav tm="100000">
                                          <p:val>
                                            <p:strVal val="#ppt_x"/>
                                          </p:val>
                                        </p:tav>
                                      </p:tavLst>
                                    </p:anim>
                                    <p:anim calcmode="lin" valueType="num">
                                      <p:cBhvr additive="base">
                                        <p:cTn id="238" dur="500" fill="hold"/>
                                        <p:tgtEl>
                                          <p:spTgt spid="536"/>
                                        </p:tgtEl>
                                        <p:attrNameLst>
                                          <p:attrName>ppt_y</p:attrName>
                                        </p:attrNameLst>
                                      </p:cBhvr>
                                      <p:tavLst>
                                        <p:tav tm="0">
                                          <p:val>
                                            <p:strVal val="0-#ppt_h/2"/>
                                          </p:val>
                                        </p:tav>
                                        <p:tav tm="100000">
                                          <p:val>
                                            <p:strVal val="#ppt_y"/>
                                          </p:val>
                                        </p:tav>
                                      </p:tavLst>
                                    </p:anim>
                                  </p:childTnLst>
                                </p:cTn>
                              </p:par>
                              <p:par>
                                <p:cTn id="239" presetID="2" presetClass="entr" presetSubtype="1" fill="hold" nodeType="withEffect">
                                  <p:stCondLst>
                                    <p:cond delay="0"/>
                                  </p:stCondLst>
                                  <p:childTnLst>
                                    <p:set>
                                      <p:cBhvr>
                                        <p:cTn id="240" dur="1" fill="hold">
                                          <p:stCondLst>
                                            <p:cond delay="0"/>
                                          </p:stCondLst>
                                        </p:cTn>
                                        <p:tgtEl>
                                          <p:spTgt spid="537"/>
                                        </p:tgtEl>
                                        <p:attrNameLst>
                                          <p:attrName>style.visibility</p:attrName>
                                        </p:attrNameLst>
                                      </p:cBhvr>
                                      <p:to>
                                        <p:strVal val="visible"/>
                                      </p:to>
                                    </p:set>
                                    <p:anim calcmode="lin" valueType="num">
                                      <p:cBhvr additive="base">
                                        <p:cTn id="241" dur="500" fill="hold"/>
                                        <p:tgtEl>
                                          <p:spTgt spid="537"/>
                                        </p:tgtEl>
                                        <p:attrNameLst>
                                          <p:attrName>ppt_x</p:attrName>
                                        </p:attrNameLst>
                                      </p:cBhvr>
                                      <p:tavLst>
                                        <p:tav tm="0">
                                          <p:val>
                                            <p:strVal val="#ppt_x"/>
                                          </p:val>
                                        </p:tav>
                                        <p:tav tm="100000">
                                          <p:val>
                                            <p:strVal val="#ppt_x"/>
                                          </p:val>
                                        </p:tav>
                                      </p:tavLst>
                                    </p:anim>
                                    <p:anim calcmode="lin" valueType="num">
                                      <p:cBhvr additive="base">
                                        <p:cTn id="242" dur="500" fill="hold"/>
                                        <p:tgtEl>
                                          <p:spTgt spid="537"/>
                                        </p:tgtEl>
                                        <p:attrNameLst>
                                          <p:attrName>ppt_y</p:attrName>
                                        </p:attrNameLst>
                                      </p:cBhvr>
                                      <p:tavLst>
                                        <p:tav tm="0">
                                          <p:val>
                                            <p:strVal val="0-#ppt_h/2"/>
                                          </p:val>
                                        </p:tav>
                                        <p:tav tm="100000">
                                          <p:val>
                                            <p:strVal val="#ppt_y"/>
                                          </p:val>
                                        </p:tav>
                                      </p:tavLst>
                                    </p:anim>
                                  </p:childTnLst>
                                </p:cTn>
                              </p:par>
                              <p:par>
                                <p:cTn id="243" presetID="2" presetClass="entr" presetSubtype="1" fill="hold" nodeType="withEffect">
                                  <p:stCondLst>
                                    <p:cond delay="0"/>
                                  </p:stCondLst>
                                  <p:childTnLst>
                                    <p:set>
                                      <p:cBhvr>
                                        <p:cTn id="244" dur="1" fill="hold">
                                          <p:stCondLst>
                                            <p:cond delay="0"/>
                                          </p:stCondLst>
                                        </p:cTn>
                                        <p:tgtEl>
                                          <p:spTgt spid="538"/>
                                        </p:tgtEl>
                                        <p:attrNameLst>
                                          <p:attrName>style.visibility</p:attrName>
                                        </p:attrNameLst>
                                      </p:cBhvr>
                                      <p:to>
                                        <p:strVal val="visible"/>
                                      </p:to>
                                    </p:set>
                                    <p:anim calcmode="lin" valueType="num">
                                      <p:cBhvr additive="base">
                                        <p:cTn id="245" dur="500" fill="hold"/>
                                        <p:tgtEl>
                                          <p:spTgt spid="538"/>
                                        </p:tgtEl>
                                        <p:attrNameLst>
                                          <p:attrName>ppt_x</p:attrName>
                                        </p:attrNameLst>
                                      </p:cBhvr>
                                      <p:tavLst>
                                        <p:tav tm="0">
                                          <p:val>
                                            <p:strVal val="#ppt_x"/>
                                          </p:val>
                                        </p:tav>
                                        <p:tav tm="100000">
                                          <p:val>
                                            <p:strVal val="#ppt_x"/>
                                          </p:val>
                                        </p:tav>
                                      </p:tavLst>
                                    </p:anim>
                                    <p:anim calcmode="lin" valueType="num">
                                      <p:cBhvr additive="base">
                                        <p:cTn id="246" dur="500" fill="hold"/>
                                        <p:tgtEl>
                                          <p:spTgt spid="538"/>
                                        </p:tgtEl>
                                        <p:attrNameLst>
                                          <p:attrName>ppt_y</p:attrName>
                                        </p:attrNameLst>
                                      </p:cBhvr>
                                      <p:tavLst>
                                        <p:tav tm="0">
                                          <p:val>
                                            <p:strVal val="0-#ppt_h/2"/>
                                          </p:val>
                                        </p:tav>
                                        <p:tav tm="100000">
                                          <p:val>
                                            <p:strVal val="#ppt_y"/>
                                          </p:val>
                                        </p:tav>
                                      </p:tavLst>
                                    </p:anim>
                                  </p:childTnLst>
                                </p:cTn>
                              </p:par>
                              <p:par>
                                <p:cTn id="247" presetID="2" presetClass="entr" presetSubtype="1" fill="hold" nodeType="withEffect">
                                  <p:stCondLst>
                                    <p:cond delay="500"/>
                                  </p:stCondLst>
                                  <p:childTnLst>
                                    <p:set>
                                      <p:cBhvr>
                                        <p:cTn id="248" dur="1" fill="hold">
                                          <p:stCondLst>
                                            <p:cond delay="0"/>
                                          </p:stCondLst>
                                        </p:cTn>
                                        <p:tgtEl>
                                          <p:spTgt spid="539"/>
                                        </p:tgtEl>
                                        <p:attrNameLst>
                                          <p:attrName>style.visibility</p:attrName>
                                        </p:attrNameLst>
                                      </p:cBhvr>
                                      <p:to>
                                        <p:strVal val="visible"/>
                                      </p:to>
                                    </p:set>
                                    <p:anim calcmode="lin" valueType="num">
                                      <p:cBhvr additive="base">
                                        <p:cTn id="249" dur="500" fill="hold"/>
                                        <p:tgtEl>
                                          <p:spTgt spid="539"/>
                                        </p:tgtEl>
                                        <p:attrNameLst>
                                          <p:attrName>ppt_x</p:attrName>
                                        </p:attrNameLst>
                                      </p:cBhvr>
                                      <p:tavLst>
                                        <p:tav tm="0">
                                          <p:val>
                                            <p:strVal val="#ppt_x"/>
                                          </p:val>
                                        </p:tav>
                                        <p:tav tm="100000">
                                          <p:val>
                                            <p:strVal val="#ppt_x"/>
                                          </p:val>
                                        </p:tav>
                                      </p:tavLst>
                                    </p:anim>
                                    <p:anim calcmode="lin" valueType="num">
                                      <p:cBhvr additive="base">
                                        <p:cTn id="250" dur="500" fill="hold"/>
                                        <p:tgtEl>
                                          <p:spTgt spid="539"/>
                                        </p:tgtEl>
                                        <p:attrNameLst>
                                          <p:attrName>ppt_y</p:attrName>
                                        </p:attrNameLst>
                                      </p:cBhvr>
                                      <p:tavLst>
                                        <p:tav tm="0">
                                          <p:val>
                                            <p:strVal val="0-#ppt_h/2"/>
                                          </p:val>
                                        </p:tav>
                                        <p:tav tm="100000">
                                          <p:val>
                                            <p:strVal val="#ppt_y"/>
                                          </p:val>
                                        </p:tav>
                                      </p:tavLst>
                                    </p:anim>
                                  </p:childTnLst>
                                </p:cTn>
                              </p:par>
                              <p:par>
                                <p:cTn id="251" presetID="2" presetClass="entr" presetSubtype="1" fill="hold" nodeType="withEffect">
                                  <p:stCondLst>
                                    <p:cond delay="0"/>
                                  </p:stCondLst>
                                  <p:childTnLst>
                                    <p:set>
                                      <p:cBhvr>
                                        <p:cTn id="252" dur="1" fill="hold">
                                          <p:stCondLst>
                                            <p:cond delay="0"/>
                                          </p:stCondLst>
                                        </p:cTn>
                                        <p:tgtEl>
                                          <p:spTgt spid="540"/>
                                        </p:tgtEl>
                                        <p:attrNameLst>
                                          <p:attrName>style.visibility</p:attrName>
                                        </p:attrNameLst>
                                      </p:cBhvr>
                                      <p:to>
                                        <p:strVal val="visible"/>
                                      </p:to>
                                    </p:set>
                                    <p:anim calcmode="lin" valueType="num">
                                      <p:cBhvr additive="base">
                                        <p:cTn id="253" dur="500" fill="hold"/>
                                        <p:tgtEl>
                                          <p:spTgt spid="540"/>
                                        </p:tgtEl>
                                        <p:attrNameLst>
                                          <p:attrName>ppt_x</p:attrName>
                                        </p:attrNameLst>
                                      </p:cBhvr>
                                      <p:tavLst>
                                        <p:tav tm="0">
                                          <p:val>
                                            <p:strVal val="#ppt_x"/>
                                          </p:val>
                                        </p:tav>
                                        <p:tav tm="100000">
                                          <p:val>
                                            <p:strVal val="#ppt_x"/>
                                          </p:val>
                                        </p:tav>
                                      </p:tavLst>
                                    </p:anim>
                                    <p:anim calcmode="lin" valueType="num">
                                      <p:cBhvr additive="base">
                                        <p:cTn id="254" dur="500" fill="hold"/>
                                        <p:tgtEl>
                                          <p:spTgt spid="540"/>
                                        </p:tgtEl>
                                        <p:attrNameLst>
                                          <p:attrName>ppt_y</p:attrName>
                                        </p:attrNameLst>
                                      </p:cBhvr>
                                      <p:tavLst>
                                        <p:tav tm="0">
                                          <p:val>
                                            <p:strVal val="0-#ppt_h/2"/>
                                          </p:val>
                                        </p:tav>
                                        <p:tav tm="100000">
                                          <p:val>
                                            <p:strVal val="#ppt_y"/>
                                          </p:val>
                                        </p:tav>
                                      </p:tavLst>
                                    </p:anim>
                                  </p:childTnLst>
                                </p:cTn>
                              </p:par>
                              <p:par>
                                <p:cTn id="255" presetID="2" presetClass="entr" presetSubtype="1" fill="hold" nodeType="withEffect">
                                  <p:stCondLst>
                                    <p:cond delay="2000"/>
                                  </p:stCondLst>
                                  <p:childTnLst>
                                    <p:set>
                                      <p:cBhvr>
                                        <p:cTn id="256" dur="1" fill="hold">
                                          <p:stCondLst>
                                            <p:cond delay="0"/>
                                          </p:stCondLst>
                                        </p:cTn>
                                        <p:tgtEl>
                                          <p:spTgt spid="541"/>
                                        </p:tgtEl>
                                        <p:attrNameLst>
                                          <p:attrName>style.visibility</p:attrName>
                                        </p:attrNameLst>
                                      </p:cBhvr>
                                      <p:to>
                                        <p:strVal val="visible"/>
                                      </p:to>
                                    </p:set>
                                    <p:anim calcmode="lin" valueType="num">
                                      <p:cBhvr additive="base">
                                        <p:cTn id="257" dur="500" fill="hold"/>
                                        <p:tgtEl>
                                          <p:spTgt spid="541"/>
                                        </p:tgtEl>
                                        <p:attrNameLst>
                                          <p:attrName>ppt_x</p:attrName>
                                        </p:attrNameLst>
                                      </p:cBhvr>
                                      <p:tavLst>
                                        <p:tav tm="0">
                                          <p:val>
                                            <p:strVal val="#ppt_x"/>
                                          </p:val>
                                        </p:tav>
                                        <p:tav tm="100000">
                                          <p:val>
                                            <p:strVal val="#ppt_x"/>
                                          </p:val>
                                        </p:tav>
                                      </p:tavLst>
                                    </p:anim>
                                    <p:anim calcmode="lin" valueType="num">
                                      <p:cBhvr additive="base">
                                        <p:cTn id="258" dur="500" fill="hold"/>
                                        <p:tgtEl>
                                          <p:spTgt spid="541"/>
                                        </p:tgtEl>
                                        <p:attrNameLst>
                                          <p:attrName>ppt_y</p:attrName>
                                        </p:attrNameLst>
                                      </p:cBhvr>
                                      <p:tavLst>
                                        <p:tav tm="0">
                                          <p:val>
                                            <p:strVal val="0-#ppt_h/2"/>
                                          </p:val>
                                        </p:tav>
                                        <p:tav tm="100000">
                                          <p:val>
                                            <p:strVal val="#ppt_y"/>
                                          </p:val>
                                        </p:tav>
                                      </p:tavLst>
                                    </p:anim>
                                  </p:childTnLst>
                                </p:cTn>
                              </p:par>
                              <p:par>
                                <p:cTn id="259" presetID="2" presetClass="entr" presetSubtype="1" fill="hold" nodeType="withEffect">
                                  <p:stCondLst>
                                    <p:cond delay="1500"/>
                                  </p:stCondLst>
                                  <p:childTnLst>
                                    <p:set>
                                      <p:cBhvr>
                                        <p:cTn id="260" dur="1" fill="hold">
                                          <p:stCondLst>
                                            <p:cond delay="0"/>
                                          </p:stCondLst>
                                        </p:cTn>
                                        <p:tgtEl>
                                          <p:spTgt spid="93"/>
                                        </p:tgtEl>
                                        <p:attrNameLst>
                                          <p:attrName>style.visibility</p:attrName>
                                        </p:attrNameLst>
                                      </p:cBhvr>
                                      <p:to>
                                        <p:strVal val="visible"/>
                                      </p:to>
                                    </p:set>
                                    <p:anim calcmode="lin" valueType="num">
                                      <p:cBhvr additive="base">
                                        <p:cTn id="261" dur="500" fill="hold"/>
                                        <p:tgtEl>
                                          <p:spTgt spid="93"/>
                                        </p:tgtEl>
                                        <p:attrNameLst>
                                          <p:attrName>ppt_x</p:attrName>
                                        </p:attrNameLst>
                                      </p:cBhvr>
                                      <p:tavLst>
                                        <p:tav tm="0">
                                          <p:val>
                                            <p:strVal val="#ppt_x"/>
                                          </p:val>
                                        </p:tav>
                                        <p:tav tm="100000">
                                          <p:val>
                                            <p:strVal val="#ppt_x"/>
                                          </p:val>
                                        </p:tav>
                                      </p:tavLst>
                                    </p:anim>
                                    <p:anim calcmode="lin" valueType="num">
                                      <p:cBhvr additive="base">
                                        <p:cTn id="262" dur="500" fill="hold"/>
                                        <p:tgtEl>
                                          <p:spTgt spid="93"/>
                                        </p:tgtEl>
                                        <p:attrNameLst>
                                          <p:attrName>ppt_y</p:attrName>
                                        </p:attrNameLst>
                                      </p:cBhvr>
                                      <p:tavLst>
                                        <p:tav tm="0">
                                          <p:val>
                                            <p:strVal val="0-#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10" presetClass="entr" presetSubtype="0" fill="hold" nodeType="clickEffect">
                                  <p:stCondLst>
                                    <p:cond delay="0"/>
                                  </p:stCondLst>
                                  <p:childTnLst>
                                    <p:set>
                                      <p:cBhvr>
                                        <p:cTn id="266" dur="1" fill="hold">
                                          <p:stCondLst>
                                            <p:cond delay="0"/>
                                          </p:stCondLst>
                                        </p:cTn>
                                        <p:tgtEl>
                                          <p:spTgt spid="95"/>
                                        </p:tgtEl>
                                        <p:attrNameLst>
                                          <p:attrName>style.visibility</p:attrName>
                                        </p:attrNameLst>
                                      </p:cBhvr>
                                      <p:to>
                                        <p:strVal val="visible"/>
                                      </p:to>
                                    </p:set>
                                    <p:animEffect transition="in" filter="fade">
                                      <p:cBhvr>
                                        <p:cTn id="267" dur="500"/>
                                        <p:tgtEl>
                                          <p:spTgt spid="95"/>
                                        </p:tgtEl>
                                      </p:cBhvr>
                                    </p:animEffect>
                                  </p:childTnLst>
                                </p:cTn>
                              </p:par>
                              <p:par>
                                <p:cTn id="268" presetID="10" presetClass="entr" presetSubtype="0" fill="hold" nodeType="withEffect">
                                  <p:stCondLst>
                                    <p:cond delay="0"/>
                                  </p:stCondLst>
                                  <p:childTnLst>
                                    <p:set>
                                      <p:cBhvr>
                                        <p:cTn id="269" dur="1" fill="hold">
                                          <p:stCondLst>
                                            <p:cond delay="0"/>
                                          </p:stCondLst>
                                        </p:cTn>
                                        <p:tgtEl>
                                          <p:spTgt spid="34">
                                            <p:txEl>
                                              <p:pRg st="0" end="0"/>
                                            </p:txEl>
                                          </p:spTgt>
                                        </p:tgtEl>
                                        <p:attrNameLst>
                                          <p:attrName>style.visibility</p:attrName>
                                        </p:attrNameLst>
                                      </p:cBhvr>
                                      <p:to>
                                        <p:strVal val="visible"/>
                                      </p:to>
                                    </p:set>
                                    <p:animEffect transition="in" filter="fade">
                                      <p:cBhvr>
                                        <p:cTn id="270" dur="3000"/>
                                        <p:tgtEl>
                                          <p:spTgt spid="34">
                                            <p:txEl>
                                              <p:pRg st="0" end="0"/>
                                            </p:txEl>
                                          </p:spTgt>
                                        </p:tgtEl>
                                      </p:cBhvr>
                                    </p:animEffect>
                                  </p:childTnLst>
                                </p:cTn>
                              </p:par>
                              <p:par>
                                <p:cTn id="271" presetID="10" presetClass="entr" presetSubtype="0" fill="hold" nodeType="withEffect">
                                  <p:stCondLst>
                                    <p:cond delay="0"/>
                                  </p:stCondLst>
                                  <p:childTnLst>
                                    <p:set>
                                      <p:cBhvr>
                                        <p:cTn id="272" dur="1" fill="hold">
                                          <p:stCondLst>
                                            <p:cond delay="0"/>
                                          </p:stCondLst>
                                        </p:cTn>
                                        <p:tgtEl>
                                          <p:spTgt spid="34">
                                            <p:txEl>
                                              <p:pRg st="1" end="1"/>
                                            </p:txEl>
                                          </p:spTgt>
                                        </p:tgtEl>
                                        <p:attrNameLst>
                                          <p:attrName>style.visibility</p:attrName>
                                        </p:attrNameLst>
                                      </p:cBhvr>
                                      <p:to>
                                        <p:strVal val="visible"/>
                                      </p:to>
                                    </p:set>
                                    <p:animEffect transition="in" filter="fade">
                                      <p:cBhvr>
                                        <p:cTn id="273" dur="3000"/>
                                        <p:tgtEl>
                                          <p:spTgt spid="34">
                                            <p:txEl>
                                              <p:pRg st="1" end="1"/>
                                            </p:txEl>
                                          </p:spTgt>
                                        </p:tgtEl>
                                      </p:cBhvr>
                                    </p:animEffect>
                                  </p:childTnLst>
                                </p:cTn>
                              </p:par>
                              <p:par>
                                <p:cTn id="274" presetID="2" presetClass="entr" presetSubtype="1" fill="hold" nodeType="withEffect">
                                  <p:stCondLst>
                                    <p:cond delay="500"/>
                                  </p:stCondLst>
                                  <p:childTnLst>
                                    <p:set>
                                      <p:cBhvr>
                                        <p:cTn id="275" dur="1" fill="hold">
                                          <p:stCondLst>
                                            <p:cond delay="0"/>
                                          </p:stCondLst>
                                        </p:cTn>
                                        <p:tgtEl>
                                          <p:spTgt spid="97"/>
                                        </p:tgtEl>
                                        <p:attrNameLst>
                                          <p:attrName>style.visibility</p:attrName>
                                        </p:attrNameLst>
                                      </p:cBhvr>
                                      <p:to>
                                        <p:strVal val="visible"/>
                                      </p:to>
                                    </p:set>
                                    <p:anim calcmode="lin" valueType="num">
                                      <p:cBhvr additive="base">
                                        <p:cTn id="276" dur="500" fill="hold"/>
                                        <p:tgtEl>
                                          <p:spTgt spid="97"/>
                                        </p:tgtEl>
                                        <p:attrNameLst>
                                          <p:attrName>ppt_x</p:attrName>
                                        </p:attrNameLst>
                                      </p:cBhvr>
                                      <p:tavLst>
                                        <p:tav tm="0">
                                          <p:val>
                                            <p:strVal val="#ppt_x"/>
                                          </p:val>
                                        </p:tav>
                                        <p:tav tm="100000">
                                          <p:val>
                                            <p:strVal val="#ppt_x"/>
                                          </p:val>
                                        </p:tav>
                                      </p:tavLst>
                                    </p:anim>
                                    <p:anim calcmode="lin" valueType="num">
                                      <p:cBhvr additive="base">
                                        <p:cTn id="277" dur="500" fill="hold"/>
                                        <p:tgtEl>
                                          <p:spTgt spid="97"/>
                                        </p:tgtEl>
                                        <p:attrNameLst>
                                          <p:attrName>ppt_y</p:attrName>
                                        </p:attrNameLst>
                                      </p:cBhvr>
                                      <p:tavLst>
                                        <p:tav tm="0">
                                          <p:val>
                                            <p:strVal val="0-#ppt_h/2"/>
                                          </p:val>
                                        </p:tav>
                                        <p:tav tm="100000">
                                          <p:val>
                                            <p:strVal val="#ppt_y"/>
                                          </p:val>
                                        </p:tav>
                                      </p:tavLst>
                                    </p:anim>
                                  </p:childTnLst>
                                </p:cTn>
                              </p:par>
                              <p:par>
                                <p:cTn id="278" presetID="2" presetClass="entr" presetSubtype="1" fill="hold" nodeType="withEffect">
                                  <p:stCondLst>
                                    <p:cond delay="0"/>
                                  </p:stCondLst>
                                  <p:childTnLst>
                                    <p:set>
                                      <p:cBhvr>
                                        <p:cTn id="279" dur="1" fill="hold">
                                          <p:stCondLst>
                                            <p:cond delay="0"/>
                                          </p:stCondLst>
                                        </p:cTn>
                                        <p:tgtEl>
                                          <p:spTgt spid="103"/>
                                        </p:tgtEl>
                                        <p:attrNameLst>
                                          <p:attrName>style.visibility</p:attrName>
                                        </p:attrNameLst>
                                      </p:cBhvr>
                                      <p:to>
                                        <p:strVal val="visible"/>
                                      </p:to>
                                    </p:set>
                                    <p:anim calcmode="lin" valueType="num">
                                      <p:cBhvr additive="base">
                                        <p:cTn id="280" dur="500" fill="hold"/>
                                        <p:tgtEl>
                                          <p:spTgt spid="103"/>
                                        </p:tgtEl>
                                        <p:attrNameLst>
                                          <p:attrName>ppt_x</p:attrName>
                                        </p:attrNameLst>
                                      </p:cBhvr>
                                      <p:tavLst>
                                        <p:tav tm="0">
                                          <p:val>
                                            <p:strVal val="#ppt_x"/>
                                          </p:val>
                                        </p:tav>
                                        <p:tav tm="100000">
                                          <p:val>
                                            <p:strVal val="#ppt_x"/>
                                          </p:val>
                                        </p:tav>
                                      </p:tavLst>
                                    </p:anim>
                                    <p:anim calcmode="lin" valueType="num">
                                      <p:cBhvr additive="base">
                                        <p:cTn id="281" dur="500" fill="hold"/>
                                        <p:tgtEl>
                                          <p:spTgt spid="103"/>
                                        </p:tgtEl>
                                        <p:attrNameLst>
                                          <p:attrName>ppt_y</p:attrName>
                                        </p:attrNameLst>
                                      </p:cBhvr>
                                      <p:tavLst>
                                        <p:tav tm="0">
                                          <p:val>
                                            <p:strVal val="0-#ppt_h/2"/>
                                          </p:val>
                                        </p:tav>
                                        <p:tav tm="100000">
                                          <p:val>
                                            <p:strVal val="#ppt_y"/>
                                          </p:val>
                                        </p:tav>
                                      </p:tavLst>
                                    </p:anim>
                                  </p:childTnLst>
                                </p:cTn>
                              </p:par>
                              <p:par>
                                <p:cTn id="282" presetID="2" presetClass="entr" presetSubtype="1" fill="hold" nodeType="withEffect">
                                  <p:stCondLst>
                                    <p:cond delay="1500"/>
                                  </p:stCondLst>
                                  <p:childTnLst>
                                    <p:set>
                                      <p:cBhvr>
                                        <p:cTn id="283" dur="1" fill="hold">
                                          <p:stCondLst>
                                            <p:cond delay="0"/>
                                          </p:stCondLst>
                                        </p:cTn>
                                        <p:tgtEl>
                                          <p:spTgt spid="104"/>
                                        </p:tgtEl>
                                        <p:attrNameLst>
                                          <p:attrName>style.visibility</p:attrName>
                                        </p:attrNameLst>
                                      </p:cBhvr>
                                      <p:to>
                                        <p:strVal val="visible"/>
                                      </p:to>
                                    </p:set>
                                    <p:anim calcmode="lin" valueType="num">
                                      <p:cBhvr additive="base">
                                        <p:cTn id="284" dur="500" fill="hold"/>
                                        <p:tgtEl>
                                          <p:spTgt spid="104"/>
                                        </p:tgtEl>
                                        <p:attrNameLst>
                                          <p:attrName>ppt_x</p:attrName>
                                        </p:attrNameLst>
                                      </p:cBhvr>
                                      <p:tavLst>
                                        <p:tav tm="0">
                                          <p:val>
                                            <p:strVal val="#ppt_x"/>
                                          </p:val>
                                        </p:tav>
                                        <p:tav tm="100000">
                                          <p:val>
                                            <p:strVal val="#ppt_x"/>
                                          </p:val>
                                        </p:tav>
                                      </p:tavLst>
                                    </p:anim>
                                    <p:anim calcmode="lin" valueType="num">
                                      <p:cBhvr additive="base">
                                        <p:cTn id="285" dur="500" fill="hold"/>
                                        <p:tgtEl>
                                          <p:spTgt spid="104"/>
                                        </p:tgtEl>
                                        <p:attrNameLst>
                                          <p:attrName>ppt_y</p:attrName>
                                        </p:attrNameLst>
                                      </p:cBhvr>
                                      <p:tavLst>
                                        <p:tav tm="0">
                                          <p:val>
                                            <p:strVal val="0-#ppt_h/2"/>
                                          </p:val>
                                        </p:tav>
                                        <p:tav tm="100000">
                                          <p:val>
                                            <p:strVal val="#ppt_y"/>
                                          </p:val>
                                        </p:tav>
                                      </p:tavLst>
                                    </p:anim>
                                  </p:childTnLst>
                                </p:cTn>
                              </p:par>
                              <p:par>
                                <p:cTn id="286" presetID="2" presetClass="entr" presetSubtype="1" fill="hold" nodeType="withEffect">
                                  <p:stCondLst>
                                    <p:cond delay="500"/>
                                  </p:stCondLst>
                                  <p:childTnLst>
                                    <p:set>
                                      <p:cBhvr>
                                        <p:cTn id="287" dur="1" fill="hold">
                                          <p:stCondLst>
                                            <p:cond delay="0"/>
                                          </p:stCondLst>
                                        </p:cTn>
                                        <p:tgtEl>
                                          <p:spTgt spid="106"/>
                                        </p:tgtEl>
                                        <p:attrNameLst>
                                          <p:attrName>style.visibility</p:attrName>
                                        </p:attrNameLst>
                                      </p:cBhvr>
                                      <p:to>
                                        <p:strVal val="visible"/>
                                      </p:to>
                                    </p:set>
                                    <p:anim calcmode="lin" valueType="num">
                                      <p:cBhvr additive="base">
                                        <p:cTn id="288" dur="500" fill="hold"/>
                                        <p:tgtEl>
                                          <p:spTgt spid="106"/>
                                        </p:tgtEl>
                                        <p:attrNameLst>
                                          <p:attrName>ppt_x</p:attrName>
                                        </p:attrNameLst>
                                      </p:cBhvr>
                                      <p:tavLst>
                                        <p:tav tm="0">
                                          <p:val>
                                            <p:strVal val="#ppt_x"/>
                                          </p:val>
                                        </p:tav>
                                        <p:tav tm="100000">
                                          <p:val>
                                            <p:strVal val="#ppt_x"/>
                                          </p:val>
                                        </p:tav>
                                      </p:tavLst>
                                    </p:anim>
                                    <p:anim calcmode="lin" valueType="num">
                                      <p:cBhvr additive="base">
                                        <p:cTn id="289" dur="500" fill="hold"/>
                                        <p:tgtEl>
                                          <p:spTgt spid="106"/>
                                        </p:tgtEl>
                                        <p:attrNameLst>
                                          <p:attrName>ppt_y</p:attrName>
                                        </p:attrNameLst>
                                      </p:cBhvr>
                                      <p:tavLst>
                                        <p:tav tm="0">
                                          <p:val>
                                            <p:strVal val="0-#ppt_h/2"/>
                                          </p:val>
                                        </p:tav>
                                        <p:tav tm="100000">
                                          <p:val>
                                            <p:strVal val="#ppt_y"/>
                                          </p:val>
                                        </p:tav>
                                      </p:tavLst>
                                    </p:anim>
                                  </p:childTnLst>
                                </p:cTn>
                              </p:par>
                              <p:par>
                                <p:cTn id="290" presetID="2" presetClass="entr" presetSubtype="1" fill="hold" nodeType="withEffect">
                                  <p:stCondLst>
                                    <p:cond delay="1500"/>
                                  </p:stCondLst>
                                  <p:childTnLst>
                                    <p:set>
                                      <p:cBhvr>
                                        <p:cTn id="291" dur="1" fill="hold">
                                          <p:stCondLst>
                                            <p:cond delay="0"/>
                                          </p:stCondLst>
                                        </p:cTn>
                                        <p:tgtEl>
                                          <p:spTgt spid="107"/>
                                        </p:tgtEl>
                                        <p:attrNameLst>
                                          <p:attrName>style.visibility</p:attrName>
                                        </p:attrNameLst>
                                      </p:cBhvr>
                                      <p:to>
                                        <p:strVal val="visible"/>
                                      </p:to>
                                    </p:set>
                                    <p:anim calcmode="lin" valueType="num">
                                      <p:cBhvr additive="base">
                                        <p:cTn id="292" dur="500" fill="hold"/>
                                        <p:tgtEl>
                                          <p:spTgt spid="107"/>
                                        </p:tgtEl>
                                        <p:attrNameLst>
                                          <p:attrName>ppt_x</p:attrName>
                                        </p:attrNameLst>
                                      </p:cBhvr>
                                      <p:tavLst>
                                        <p:tav tm="0">
                                          <p:val>
                                            <p:strVal val="#ppt_x"/>
                                          </p:val>
                                        </p:tav>
                                        <p:tav tm="100000">
                                          <p:val>
                                            <p:strVal val="#ppt_x"/>
                                          </p:val>
                                        </p:tav>
                                      </p:tavLst>
                                    </p:anim>
                                    <p:anim calcmode="lin" valueType="num">
                                      <p:cBhvr additive="base">
                                        <p:cTn id="293" dur="500" fill="hold"/>
                                        <p:tgtEl>
                                          <p:spTgt spid="107"/>
                                        </p:tgtEl>
                                        <p:attrNameLst>
                                          <p:attrName>ppt_y</p:attrName>
                                        </p:attrNameLst>
                                      </p:cBhvr>
                                      <p:tavLst>
                                        <p:tav tm="0">
                                          <p:val>
                                            <p:strVal val="0-#ppt_h/2"/>
                                          </p:val>
                                        </p:tav>
                                        <p:tav tm="100000">
                                          <p:val>
                                            <p:strVal val="#ppt_y"/>
                                          </p:val>
                                        </p:tav>
                                      </p:tavLst>
                                    </p:anim>
                                  </p:childTnLst>
                                </p:cTn>
                              </p:par>
                              <p:par>
                                <p:cTn id="294" presetID="2" presetClass="entr" presetSubtype="1" fill="hold" nodeType="withEffect">
                                  <p:stCondLst>
                                    <p:cond delay="0"/>
                                  </p:stCondLst>
                                  <p:childTnLst>
                                    <p:set>
                                      <p:cBhvr>
                                        <p:cTn id="295" dur="1" fill="hold">
                                          <p:stCondLst>
                                            <p:cond delay="0"/>
                                          </p:stCondLst>
                                        </p:cTn>
                                        <p:tgtEl>
                                          <p:spTgt spid="108"/>
                                        </p:tgtEl>
                                        <p:attrNameLst>
                                          <p:attrName>style.visibility</p:attrName>
                                        </p:attrNameLst>
                                      </p:cBhvr>
                                      <p:to>
                                        <p:strVal val="visible"/>
                                      </p:to>
                                    </p:set>
                                    <p:anim calcmode="lin" valueType="num">
                                      <p:cBhvr additive="base">
                                        <p:cTn id="296" dur="500" fill="hold"/>
                                        <p:tgtEl>
                                          <p:spTgt spid="108"/>
                                        </p:tgtEl>
                                        <p:attrNameLst>
                                          <p:attrName>ppt_x</p:attrName>
                                        </p:attrNameLst>
                                      </p:cBhvr>
                                      <p:tavLst>
                                        <p:tav tm="0">
                                          <p:val>
                                            <p:strVal val="#ppt_x"/>
                                          </p:val>
                                        </p:tav>
                                        <p:tav tm="100000">
                                          <p:val>
                                            <p:strVal val="#ppt_x"/>
                                          </p:val>
                                        </p:tav>
                                      </p:tavLst>
                                    </p:anim>
                                    <p:anim calcmode="lin" valueType="num">
                                      <p:cBhvr additive="base">
                                        <p:cTn id="297" dur="500" fill="hold"/>
                                        <p:tgtEl>
                                          <p:spTgt spid="108"/>
                                        </p:tgtEl>
                                        <p:attrNameLst>
                                          <p:attrName>ppt_y</p:attrName>
                                        </p:attrNameLst>
                                      </p:cBhvr>
                                      <p:tavLst>
                                        <p:tav tm="0">
                                          <p:val>
                                            <p:strVal val="0-#ppt_h/2"/>
                                          </p:val>
                                        </p:tav>
                                        <p:tav tm="100000">
                                          <p:val>
                                            <p:strVal val="#ppt_y"/>
                                          </p:val>
                                        </p:tav>
                                      </p:tavLst>
                                    </p:anim>
                                  </p:childTnLst>
                                </p:cTn>
                              </p:par>
                              <p:par>
                                <p:cTn id="298" presetID="2" presetClass="entr" presetSubtype="1" fill="hold" nodeType="withEffect">
                                  <p:stCondLst>
                                    <p:cond delay="0"/>
                                  </p:stCondLst>
                                  <p:childTnLst>
                                    <p:set>
                                      <p:cBhvr>
                                        <p:cTn id="299" dur="1" fill="hold">
                                          <p:stCondLst>
                                            <p:cond delay="0"/>
                                          </p:stCondLst>
                                        </p:cTn>
                                        <p:tgtEl>
                                          <p:spTgt spid="109"/>
                                        </p:tgtEl>
                                        <p:attrNameLst>
                                          <p:attrName>style.visibility</p:attrName>
                                        </p:attrNameLst>
                                      </p:cBhvr>
                                      <p:to>
                                        <p:strVal val="visible"/>
                                      </p:to>
                                    </p:set>
                                    <p:anim calcmode="lin" valueType="num">
                                      <p:cBhvr additive="base">
                                        <p:cTn id="300" dur="500" fill="hold"/>
                                        <p:tgtEl>
                                          <p:spTgt spid="109"/>
                                        </p:tgtEl>
                                        <p:attrNameLst>
                                          <p:attrName>ppt_x</p:attrName>
                                        </p:attrNameLst>
                                      </p:cBhvr>
                                      <p:tavLst>
                                        <p:tav tm="0">
                                          <p:val>
                                            <p:strVal val="#ppt_x"/>
                                          </p:val>
                                        </p:tav>
                                        <p:tav tm="100000">
                                          <p:val>
                                            <p:strVal val="#ppt_x"/>
                                          </p:val>
                                        </p:tav>
                                      </p:tavLst>
                                    </p:anim>
                                    <p:anim calcmode="lin" valueType="num">
                                      <p:cBhvr additive="base">
                                        <p:cTn id="301" dur="500" fill="hold"/>
                                        <p:tgtEl>
                                          <p:spTgt spid="109"/>
                                        </p:tgtEl>
                                        <p:attrNameLst>
                                          <p:attrName>ppt_y</p:attrName>
                                        </p:attrNameLst>
                                      </p:cBhvr>
                                      <p:tavLst>
                                        <p:tav tm="0">
                                          <p:val>
                                            <p:strVal val="0-#ppt_h/2"/>
                                          </p:val>
                                        </p:tav>
                                        <p:tav tm="100000">
                                          <p:val>
                                            <p:strVal val="#ppt_y"/>
                                          </p:val>
                                        </p:tav>
                                      </p:tavLst>
                                    </p:anim>
                                  </p:childTnLst>
                                </p:cTn>
                              </p:par>
                              <p:par>
                                <p:cTn id="302" presetID="2" presetClass="entr" presetSubtype="1" fill="hold" nodeType="withEffect">
                                  <p:stCondLst>
                                    <p:cond delay="500"/>
                                  </p:stCondLst>
                                  <p:childTnLst>
                                    <p:set>
                                      <p:cBhvr>
                                        <p:cTn id="303" dur="1" fill="hold">
                                          <p:stCondLst>
                                            <p:cond delay="0"/>
                                          </p:stCondLst>
                                        </p:cTn>
                                        <p:tgtEl>
                                          <p:spTgt spid="110"/>
                                        </p:tgtEl>
                                        <p:attrNameLst>
                                          <p:attrName>style.visibility</p:attrName>
                                        </p:attrNameLst>
                                      </p:cBhvr>
                                      <p:to>
                                        <p:strVal val="visible"/>
                                      </p:to>
                                    </p:set>
                                    <p:anim calcmode="lin" valueType="num">
                                      <p:cBhvr additive="base">
                                        <p:cTn id="304" dur="500" fill="hold"/>
                                        <p:tgtEl>
                                          <p:spTgt spid="110"/>
                                        </p:tgtEl>
                                        <p:attrNameLst>
                                          <p:attrName>ppt_x</p:attrName>
                                        </p:attrNameLst>
                                      </p:cBhvr>
                                      <p:tavLst>
                                        <p:tav tm="0">
                                          <p:val>
                                            <p:strVal val="#ppt_x"/>
                                          </p:val>
                                        </p:tav>
                                        <p:tav tm="100000">
                                          <p:val>
                                            <p:strVal val="#ppt_x"/>
                                          </p:val>
                                        </p:tav>
                                      </p:tavLst>
                                    </p:anim>
                                    <p:anim calcmode="lin" valueType="num">
                                      <p:cBhvr additive="base">
                                        <p:cTn id="305" dur="500" fill="hold"/>
                                        <p:tgtEl>
                                          <p:spTgt spid="110"/>
                                        </p:tgtEl>
                                        <p:attrNameLst>
                                          <p:attrName>ppt_y</p:attrName>
                                        </p:attrNameLst>
                                      </p:cBhvr>
                                      <p:tavLst>
                                        <p:tav tm="0">
                                          <p:val>
                                            <p:strVal val="0-#ppt_h/2"/>
                                          </p:val>
                                        </p:tav>
                                        <p:tav tm="100000">
                                          <p:val>
                                            <p:strVal val="#ppt_y"/>
                                          </p:val>
                                        </p:tav>
                                      </p:tavLst>
                                    </p:anim>
                                  </p:childTnLst>
                                </p:cTn>
                              </p:par>
                              <p:par>
                                <p:cTn id="306" presetID="2" presetClass="entr" presetSubtype="1" fill="hold" nodeType="withEffect">
                                  <p:stCondLst>
                                    <p:cond delay="0"/>
                                  </p:stCondLst>
                                  <p:childTnLst>
                                    <p:set>
                                      <p:cBhvr>
                                        <p:cTn id="307" dur="1" fill="hold">
                                          <p:stCondLst>
                                            <p:cond delay="0"/>
                                          </p:stCondLst>
                                        </p:cTn>
                                        <p:tgtEl>
                                          <p:spTgt spid="111"/>
                                        </p:tgtEl>
                                        <p:attrNameLst>
                                          <p:attrName>style.visibility</p:attrName>
                                        </p:attrNameLst>
                                      </p:cBhvr>
                                      <p:to>
                                        <p:strVal val="visible"/>
                                      </p:to>
                                    </p:set>
                                    <p:anim calcmode="lin" valueType="num">
                                      <p:cBhvr additive="base">
                                        <p:cTn id="308" dur="500" fill="hold"/>
                                        <p:tgtEl>
                                          <p:spTgt spid="111"/>
                                        </p:tgtEl>
                                        <p:attrNameLst>
                                          <p:attrName>ppt_x</p:attrName>
                                        </p:attrNameLst>
                                      </p:cBhvr>
                                      <p:tavLst>
                                        <p:tav tm="0">
                                          <p:val>
                                            <p:strVal val="#ppt_x"/>
                                          </p:val>
                                        </p:tav>
                                        <p:tav tm="100000">
                                          <p:val>
                                            <p:strVal val="#ppt_x"/>
                                          </p:val>
                                        </p:tav>
                                      </p:tavLst>
                                    </p:anim>
                                    <p:anim calcmode="lin" valueType="num">
                                      <p:cBhvr additive="base">
                                        <p:cTn id="309" dur="500" fill="hold"/>
                                        <p:tgtEl>
                                          <p:spTgt spid="111"/>
                                        </p:tgtEl>
                                        <p:attrNameLst>
                                          <p:attrName>ppt_y</p:attrName>
                                        </p:attrNameLst>
                                      </p:cBhvr>
                                      <p:tavLst>
                                        <p:tav tm="0">
                                          <p:val>
                                            <p:strVal val="0-#ppt_h/2"/>
                                          </p:val>
                                        </p:tav>
                                        <p:tav tm="100000">
                                          <p:val>
                                            <p:strVal val="#ppt_y"/>
                                          </p:val>
                                        </p:tav>
                                      </p:tavLst>
                                    </p:anim>
                                  </p:childTnLst>
                                </p:cTn>
                              </p:par>
                              <p:par>
                                <p:cTn id="310" presetID="2" presetClass="entr" presetSubtype="1" fill="hold" nodeType="withEffect">
                                  <p:stCondLst>
                                    <p:cond delay="500"/>
                                  </p:stCondLst>
                                  <p:childTnLst>
                                    <p:set>
                                      <p:cBhvr>
                                        <p:cTn id="311" dur="1" fill="hold">
                                          <p:stCondLst>
                                            <p:cond delay="0"/>
                                          </p:stCondLst>
                                        </p:cTn>
                                        <p:tgtEl>
                                          <p:spTgt spid="112"/>
                                        </p:tgtEl>
                                        <p:attrNameLst>
                                          <p:attrName>style.visibility</p:attrName>
                                        </p:attrNameLst>
                                      </p:cBhvr>
                                      <p:to>
                                        <p:strVal val="visible"/>
                                      </p:to>
                                    </p:set>
                                    <p:anim calcmode="lin" valueType="num">
                                      <p:cBhvr additive="base">
                                        <p:cTn id="312" dur="500" fill="hold"/>
                                        <p:tgtEl>
                                          <p:spTgt spid="112"/>
                                        </p:tgtEl>
                                        <p:attrNameLst>
                                          <p:attrName>ppt_x</p:attrName>
                                        </p:attrNameLst>
                                      </p:cBhvr>
                                      <p:tavLst>
                                        <p:tav tm="0">
                                          <p:val>
                                            <p:strVal val="#ppt_x"/>
                                          </p:val>
                                        </p:tav>
                                        <p:tav tm="100000">
                                          <p:val>
                                            <p:strVal val="#ppt_x"/>
                                          </p:val>
                                        </p:tav>
                                      </p:tavLst>
                                    </p:anim>
                                    <p:anim calcmode="lin" valueType="num">
                                      <p:cBhvr additive="base">
                                        <p:cTn id="313" dur="500" fill="hold"/>
                                        <p:tgtEl>
                                          <p:spTgt spid="112"/>
                                        </p:tgtEl>
                                        <p:attrNameLst>
                                          <p:attrName>ppt_y</p:attrName>
                                        </p:attrNameLst>
                                      </p:cBhvr>
                                      <p:tavLst>
                                        <p:tav tm="0">
                                          <p:val>
                                            <p:strVal val="0-#ppt_h/2"/>
                                          </p:val>
                                        </p:tav>
                                        <p:tav tm="100000">
                                          <p:val>
                                            <p:strVal val="#ppt_y"/>
                                          </p:val>
                                        </p:tav>
                                      </p:tavLst>
                                    </p:anim>
                                  </p:childTnLst>
                                </p:cTn>
                              </p:par>
                              <p:par>
                                <p:cTn id="314" presetID="2" presetClass="entr" presetSubtype="1" fill="hold" nodeType="withEffect">
                                  <p:stCondLst>
                                    <p:cond delay="2000"/>
                                  </p:stCondLst>
                                  <p:childTnLst>
                                    <p:set>
                                      <p:cBhvr>
                                        <p:cTn id="315" dur="1" fill="hold">
                                          <p:stCondLst>
                                            <p:cond delay="0"/>
                                          </p:stCondLst>
                                        </p:cTn>
                                        <p:tgtEl>
                                          <p:spTgt spid="113"/>
                                        </p:tgtEl>
                                        <p:attrNameLst>
                                          <p:attrName>style.visibility</p:attrName>
                                        </p:attrNameLst>
                                      </p:cBhvr>
                                      <p:to>
                                        <p:strVal val="visible"/>
                                      </p:to>
                                    </p:set>
                                    <p:anim calcmode="lin" valueType="num">
                                      <p:cBhvr additive="base">
                                        <p:cTn id="316" dur="500" fill="hold"/>
                                        <p:tgtEl>
                                          <p:spTgt spid="113"/>
                                        </p:tgtEl>
                                        <p:attrNameLst>
                                          <p:attrName>ppt_x</p:attrName>
                                        </p:attrNameLst>
                                      </p:cBhvr>
                                      <p:tavLst>
                                        <p:tav tm="0">
                                          <p:val>
                                            <p:strVal val="#ppt_x"/>
                                          </p:val>
                                        </p:tav>
                                        <p:tav tm="100000">
                                          <p:val>
                                            <p:strVal val="#ppt_x"/>
                                          </p:val>
                                        </p:tav>
                                      </p:tavLst>
                                    </p:anim>
                                    <p:anim calcmode="lin" valueType="num">
                                      <p:cBhvr additive="base">
                                        <p:cTn id="317" dur="500" fill="hold"/>
                                        <p:tgtEl>
                                          <p:spTgt spid="113"/>
                                        </p:tgtEl>
                                        <p:attrNameLst>
                                          <p:attrName>ppt_y</p:attrName>
                                        </p:attrNameLst>
                                      </p:cBhvr>
                                      <p:tavLst>
                                        <p:tav tm="0">
                                          <p:val>
                                            <p:strVal val="0-#ppt_h/2"/>
                                          </p:val>
                                        </p:tav>
                                        <p:tav tm="100000">
                                          <p:val>
                                            <p:strVal val="#ppt_y"/>
                                          </p:val>
                                        </p:tav>
                                      </p:tavLst>
                                    </p:anim>
                                  </p:childTnLst>
                                </p:cTn>
                              </p:par>
                              <p:par>
                                <p:cTn id="318" presetID="2" presetClass="entr" presetSubtype="1" fill="hold" nodeType="withEffect">
                                  <p:stCondLst>
                                    <p:cond delay="0"/>
                                  </p:stCondLst>
                                  <p:childTnLst>
                                    <p:set>
                                      <p:cBhvr>
                                        <p:cTn id="319" dur="1" fill="hold">
                                          <p:stCondLst>
                                            <p:cond delay="0"/>
                                          </p:stCondLst>
                                        </p:cTn>
                                        <p:tgtEl>
                                          <p:spTgt spid="115"/>
                                        </p:tgtEl>
                                        <p:attrNameLst>
                                          <p:attrName>style.visibility</p:attrName>
                                        </p:attrNameLst>
                                      </p:cBhvr>
                                      <p:to>
                                        <p:strVal val="visible"/>
                                      </p:to>
                                    </p:set>
                                    <p:anim calcmode="lin" valueType="num">
                                      <p:cBhvr additive="base">
                                        <p:cTn id="320" dur="500" fill="hold"/>
                                        <p:tgtEl>
                                          <p:spTgt spid="115"/>
                                        </p:tgtEl>
                                        <p:attrNameLst>
                                          <p:attrName>ppt_x</p:attrName>
                                        </p:attrNameLst>
                                      </p:cBhvr>
                                      <p:tavLst>
                                        <p:tav tm="0">
                                          <p:val>
                                            <p:strVal val="#ppt_x"/>
                                          </p:val>
                                        </p:tav>
                                        <p:tav tm="100000">
                                          <p:val>
                                            <p:strVal val="#ppt_x"/>
                                          </p:val>
                                        </p:tav>
                                      </p:tavLst>
                                    </p:anim>
                                    <p:anim calcmode="lin" valueType="num">
                                      <p:cBhvr additive="base">
                                        <p:cTn id="321" dur="500" fill="hold"/>
                                        <p:tgtEl>
                                          <p:spTgt spid="115"/>
                                        </p:tgtEl>
                                        <p:attrNameLst>
                                          <p:attrName>ppt_y</p:attrName>
                                        </p:attrNameLst>
                                      </p:cBhvr>
                                      <p:tavLst>
                                        <p:tav tm="0">
                                          <p:val>
                                            <p:strVal val="0-#ppt_h/2"/>
                                          </p:val>
                                        </p:tav>
                                        <p:tav tm="100000">
                                          <p:val>
                                            <p:strVal val="#ppt_y"/>
                                          </p:val>
                                        </p:tav>
                                      </p:tavLst>
                                    </p:anim>
                                  </p:childTnLst>
                                </p:cTn>
                              </p:par>
                              <p:par>
                                <p:cTn id="322" presetID="2" presetClass="entr" presetSubtype="1" fill="hold" nodeType="withEffect">
                                  <p:stCondLst>
                                    <p:cond delay="0"/>
                                  </p:stCondLst>
                                  <p:childTnLst>
                                    <p:set>
                                      <p:cBhvr>
                                        <p:cTn id="323" dur="1" fill="hold">
                                          <p:stCondLst>
                                            <p:cond delay="0"/>
                                          </p:stCondLst>
                                        </p:cTn>
                                        <p:tgtEl>
                                          <p:spTgt spid="116"/>
                                        </p:tgtEl>
                                        <p:attrNameLst>
                                          <p:attrName>style.visibility</p:attrName>
                                        </p:attrNameLst>
                                      </p:cBhvr>
                                      <p:to>
                                        <p:strVal val="visible"/>
                                      </p:to>
                                    </p:set>
                                    <p:anim calcmode="lin" valueType="num">
                                      <p:cBhvr additive="base">
                                        <p:cTn id="324" dur="500" fill="hold"/>
                                        <p:tgtEl>
                                          <p:spTgt spid="116"/>
                                        </p:tgtEl>
                                        <p:attrNameLst>
                                          <p:attrName>ppt_x</p:attrName>
                                        </p:attrNameLst>
                                      </p:cBhvr>
                                      <p:tavLst>
                                        <p:tav tm="0">
                                          <p:val>
                                            <p:strVal val="#ppt_x"/>
                                          </p:val>
                                        </p:tav>
                                        <p:tav tm="100000">
                                          <p:val>
                                            <p:strVal val="#ppt_x"/>
                                          </p:val>
                                        </p:tav>
                                      </p:tavLst>
                                    </p:anim>
                                    <p:anim calcmode="lin" valueType="num">
                                      <p:cBhvr additive="base">
                                        <p:cTn id="325" dur="500" fill="hold"/>
                                        <p:tgtEl>
                                          <p:spTgt spid="116"/>
                                        </p:tgtEl>
                                        <p:attrNameLst>
                                          <p:attrName>ppt_y</p:attrName>
                                        </p:attrNameLst>
                                      </p:cBhvr>
                                      <p:tavLst>
                                        <p:tav tm="0">
                                          <p:val>
                                            <p:strVal val="0-#ppt_h/2"/>
                                          </p:val>
                                        </p:tav>
                                        <p:tav tm="100000">
                                          <p:val>
                                            <p:strVal val="#ppt_y"/>
                                          </p:val>
                                        </p:tav>
                                      </p:tavLst>
                                    </p:anim>
                                  </p:childTnLst>
                                </p:cTn>
                              </p:par>
                              <p:par>
                                <p:cTn id="326" presetID="2" presetClass="entr" presetSubtype="1" fill="hold" nodeType="withEffect">
                                  <p:stCondLst>
                                    <p:cond delay="0"/>
                                  </p:stCondLst>
                                  <p:childTnLst>
                                    <p:set>
                                      <p:cBhvr>
                                        <p:cTn id="327" dur="1" fill="hold">
                                          <p:stCondLst>
                                            <p:cond delay="0"/>
                                          </p:stCondLst>
                                        </p:cTn>
                                        <p:tgtEl>
                                          <p:spTgt spid="117"/>
                                        </p:tgtEl>
                                        <p:attrNameLst>
                                          <p:attrName>style.visibility</p:attrName>
                                        </p:attrNameLst>
                                      </p:cBhvr>
                                      <p:to>
                                        <p:strVal val="visible"/>
                                      </p:to>
                                    </p:set>
                                    <p:anim calcmode="lin" valueType="num">
                                      <p:cBhvr additive="base">
                                        <p:cTn id="328" dur="500" fill="hold"/>
                                        <p:tgtEl>
                                          <p:spTgt spid="117"/>
                                        </p:tgtEl>
                                        <p:attrNameLst>
                                          <p:attrName>ppt_x</p:attrName>
                                        </p:attrNameLst>
                                      </p:cBhvr>
                                      <p:tavLst>
                                        <p:tav tm="0">
                                          <p:val>
                                            <p:strVal val="#ppt_x"/>
                                          </p:val>
                                        </p:tav>
                                        <p:tav tm="100000">
                                          <p:val>
                                            <p:strVal val="#ppt_x"/>
                                          </p:val>
                                        </p:tav>
                                      </p:tavLst>
                                    </p:anim>
                                    <p:anim calcmode="lin" valueType="num">
                                      <p:cBhvr additive="base">
                                        <p:cTn id="329" dur="500" fill="hold"/>
                                        <p:tgtEl>
                                          <p:spTgt spid="117"/>
                                        </p:tgtEl>
                                        <p:attrNameLst>
                                          <p:attrName>ppt_y</p:attrName>
                                        </p:attrNameLst>
                                      </p:cBhvr>
                                      <p:tavLst>
                                        <p:tav tm="0">
                                          <p:val>
                                            <p:strVal val="0-#ppt_h/2"/>
                                          </p:val>
                                        </p:tav>
                                        <p:tav tm="100000">
                                          <p:val>
                                            <p:strVal val="#ppt_y"/>
                                          </p:val>
                                        </p:tav>
                                      </p:tavLst>
                                    </p:anim>
                                  </p:childTnLst>
                                </p:cTn>
                              </p:par>
                              <p:par>
                                <p:cTn id="330" presetID="2" presetClass="entr" presetSubtype="1" fill="hold" nodeType="withEffect">
                                  <p:stCondLst>
                                    <p:cond delay="0"/>
                                  </p:stCondLst>
                                  <p:childTnLst>
                                    <p:set>
                                      <p:cBhvr>
                                        <p:cTn id="331" dur="1" fill="hold">
                                          <p:stCondLst>
                                            <p:cond delay="0"/>
                                          </p:stCondLst>
                                        </p:cTn>
                                        <p:tgtEl>
                                          <p:spTgt spid="119"/>
                                        </p:tgtEl>
                                        <p:attrNameLst>
                                          <p:attrName>style.visibility</p:attrName>
                                        </p:attrNameLst>
                                      </p:cBhvr>
                                      <p:to>
                                        <p:strVal val="visible"/>
                                      </p:to>
                                    </p:set>
                                    <p:anim calcmode="lin" valueType="num">
                                      <p:cBhvr additive="base">
                                        <p:cTn id="332" dur="500" fill="hold"/>
                                        <p:tgtEl>
                                          <p:spTgt spid="119"/>
                                        </p:tgtEl>
                                        <p:attrNameLst>
                                          <p:attrName>ppt_x</p:attrName>
                                        </p:attrNameLst>
                                      </p:cBhvr>
                                      <p:tavLst>
                                        <p:tav tm="0">
                                          <p:val>
                                            <p:strVal val="#ppt_x"/>
                                          </p:val>
                                        </p:tav>
                                        <p:tav tm="100000">
                                          <p:val>
                                            <p:strVal val="#ppt_x"/>
                                          </p:val>
                                        </p:tav>
                                      </p:tavLst>
                                    </p:anim>
                                    <p:anim calcmode="lin" valueType="num">
                                      <p:cBhvr additive="base">
                                        <p:cTn id="333" dur="500" fill="hold"/>
                                        <p:tgtEl>
                                          <p:spTgt spid="119"/>
                                        </p:tgtEl>
                                        <p:attrNameLst>
                                          <p:attrName>ppt_y</p:attrName>
                                        </p:attrNameLst>
                                      </p:cBhvr>
                                      <p:tavLst>
                                        <p:tav tm="0">
                                          <p:val>
                                            <p:strVal val="0-#ppt_h/2"/>
                                          </p:val>
                                        </p:tav>
                                        <p:tav tm="100000">
                                          <p:val>
                                            <p:strVal val="#ppt_y"/>
                                          </p:val>
                                        </p:tav>
                                      </p:tavLst>
                                    </p:anim>
                                  </p:childTnLst>
                                </p:cTn>
                              </p:par>
                              <p:par>
                                <p:cTn id="334" presetID="2" presetClass="entr" presetSubtype="1" fill="hold" nodeType="withEffect">
                                  <p:stCondLst>
                                    <p:cond delay="2000"/>
                                  </p:stCondLst>
                                  <p:childTnLst>
                                    <p:set>
                                      <p:cBhvr>
                                        <p:cTn id="335" dur="1" fill="hold">
                                          <p:stCondLst>
                                            <p:cond delay="0"/>
                                          </p:stCondLst>
                                        </p:cTn>
                                        <p:tgtEl>
                                          <p:spTgt spid="120"/>
                                        </p:tgtEl>
                                        <p:attrNameLst>
                                          <p:attrName>style.visibility</p:attrName>
                                        </p:attrNameLst>
                                      </p:cBhvr>
                                      <p:to>
                                        <p:strVal val="visible"/>
                                      </p:to>
                                    </p:set>
                                    <p:anim calcmode="lin" valueType="num">
                                      <p:cBhvr additive="base">
                                        <p:cTn id="336" dur="500" fill="hold"/>
                                        <p:tgtEl>
                                          <p:spTgt spid="120"/>
                                        </p:tgtEl>
                                        <p:attrNameLst>
                                          <p:attrName>ppt_x</p:attrName>
                                        </p:attrNameLst>
                                      </p:cBhvr>
                                      <p:tavLst>
                                        <p:tav tm="0">
                                          <p:val>
                                            <p:strVal val="#ppt_x"/>
                                          </p:val>
                                        </p:tav>
                                        <p:tav tm="100000">
                                          <p:val>
                                            <p:strVal val="#ppt_x"/>
                                          </p:val>
                                        </p:tav>
                                      </p:tavLst>
                                    </p:anim>
                                    <p:anim calcmode="lin" valueType="num">
                                      <p:cBhvr additive="base">
                                        <p:cTn id="337" dur="500" fill="hold"/>
                                        <p:tgtEl>
                                          <p:spTgt spid="120"/>
                                        </p:tgtEl>
                                        <p:attrNameLst>
                                          <p:attrName>ppt_y</p:attrName>
                                        </p:attrNameLst>
                                      </p:cBhvr>
                                      <p:tavLst>
                                        <p:tav tm="0">
                                          <p:val>
                                            <p:strVal val="0-#ppt_h/2"/>
                                          </p:val>
                                        </p:tav>
                                        <p:tav tm="100000">
                                          <p:val>
                                            <p:strVal val="#ppt_y"/>
                                          </p:val>
                                        </p:tav>
                                      </p:tavLst>
                                    </p:anim>
                                  </p:childTnLst>
                                </p:cTn>
                              </p:par>
                              <p:par>
                                <p:cTn id="338" presetID="2" presetClass="entr" presetSubtype="1" fill="hold" nodeType="withEffect">
                                  <p:stCondLst>
                                    <p:cond delay="0"/>
                                  </p:stCondLst>
                                  <p:childTnLst>
                                    <p:set>
                                      <p:cBhvr>
                                        <p:cTn id="339" dur="1" fill="hold">
                                          <p:stCondLst>
                                            <p:cond delay="0"/>
                                          </p:stCondLst>
                                        </p:cTn>
                                        <p:tgtEl>
                                          <p:spTgt spid="121"/>
                                        </p:tgtEl>
                                        <p:attrNameLst>
                                          <p:attrName>style.visibility</p:attrName>
                                        </p:attrNameLst>
                                      </p:cBhvr>
                                      <p:to>
                                        <p:strVal val="visible"/>
                                      </p:to>
                                    </p:set>
                                    <p:anim calcmode="lin" valueType="num">
                                      <p:cBhvr additive="base">
                                        <p:cTn id="340" dur="500" fill="hold"/>
                                        <p:tgtEl>
                                          <p:spTgt spid="121"/>
                                        </p:tgtEl>
                                        <p:attrNameLst>
                                          <p:attrName>ppt_x</p:attrName>
                                        </p:attrNameLst>
                                      </p:cBhvr>
                                      <p:tavLst>
                                        <p:tav tm="0">
                                          <p:val>
                                            <p:strVal val="#ppt_x"/>
                                          </p:val>
                                        </p:tav>
                                        <p:tav tm="100000">
                                          <p:val>
                                            <p:strVal val="#ppt_x"/>
                                          </p:val>
                                        </p:tav>
                                      </p:tavLst>
                                    </p:anim>
                                    <p:anim calcmode="lin" valueType="num">
                                      <p:cBhvr additive="base">
                                        <p:cTn id="341" dur="500" fill="hold"/>
                                        <p:tgtEl>
                                          <p:spTgt spid="121"/>
                                        </p:tgtEl>
                                        <p:attrNameLst>
                                          <p:attrName>ppt_y</p:attrName>
                                        </p:attrNameLst>
                                      </p:cBhvr>
                                      <p:tavLst>
                                        <p:tav tm="0">
                                          <p:val>
                                            <p:strVal val="0-#ppt_h/2"/>
                                          </p:val>
                                        </p:tav>
                                        <p:tav tm="100000">
                                          <p:val>
                                            <p:strVal val="#ppt_y"/>
                                          </p:val>
                                        </p:tav>
                                      </p:tavLst>
                                    </p:anim>
                                  </p:childTnLst>
                                </p:cTn>
                              </p:par>
                              <p:par>
                                <p:cTn id="342" presetID="2" presetClass="entr" presetSubtype="1" fill="hold" nodeType="withEffect">
                                  <p:stCondLst>
                                    <p:cond delay="500"/>
                                  </p:stCondLst>
                                  <p:childTnLst>
                                    <p:set>
                                      <p:cBhvr>
                                        <p:cTn id="343" dur="1" fill="hold">
                                          <p:stCondLst>
                                            <p:cond delay="0"/>
                                          </p:stCondLst>
                                        </p:cTn>
                                        <p:tgtEl>
                                          <p:spTgt spid="122"/>
                                        </p:tgtEl>
                                        <p:attrNameLst>
                                          <p:attrName>style.visibility</p:attrName>
                                        </p:attrNameLst>
                                      </p:cBhvr>
                                      <p:to>
                                        <p:strVal val="visible"/>
                                      </p:to>
                                    </p:set>
                                    <p:anim calcmode="lin" valueType="num">
                                      <p:cBhvr additive="base">
                                        <p:cTn id="344" dur="500" fill="hold"/>
                                        <p:tgtEl>
                                          <p:spTgt spid="122"/>
                                        </p:tgtEl>
                                        <p:attrNameLst>
                                          <p:attrName>ppt_x</p:attrName>
                                        </p:attrNameLst>
                                      </p:cBhvr>
                                      <p:tavLst>
                                        <p:tav tm="0">
                                          <p:val>
                                            <p:strVal val="#ppt_x"/>
                                          </p:val>
                                        </p:tav>
                                        <p:tav tm="100000">
                                          <p:val>
                                            <p:strVal val="#ppt_x"/>
                                          </p:val>
                                        </p:tav>
                                      </p:tavLst>
                                    </p:anim>
                                    <p:anim calcmode="lin" valueType="num">
                                      <p:cBhvr additive="base">
                                        <p:cTn id="345" dur="500" fill="hold"/>
                                        <p:tgtEl>
                                          <p:spTgt spid="122"/>
                                        </p:tgtEl>
                                        <p:attrNameLst>
                                          <p:attrName>ppt_y</p:attrName>
                                        </p:attrNameLst>
                                      </p:cBhvr>
                                      <p:tavLst>
                                        <p:tav tm="0">
                                          <p:val>
                                            <p:strVal val="0-#ppt_h/2"/>
                                          </p:val>
                                        </p:tav>
                                        <p:tav tm="100000">
                                          <p:val>
                                            <p:strVal val="#ppt_y"/>
                                          </p:val>
                                        </p:tav>
                                      </p:tavLst>
                                    </p:anim>
                                  </p:childTnLst>
                                </p:cTn>
                              </p:par>
                              <p:par>
                                <p:cTn id="346" presetID="2" presetClass="entr" presetSubtype="1" fill="hold" nodeType="withEffect">
                                  <p:stCondLst>
                                    <p:cond delay="0"/>
                                  </p:stCondLst>
                                  <p:childTnLst>
                                    <p:set>
                                      <p:cBhvr>
                                        <p:cTn id="347" dur="1" fill="hold">
                                          <p:stCondLst>
                                            <p:cond delay="0"/>
                                          </p:stCondLst>
                                        </p:cTn>
                                        <p:tgtEl>
                                          <p:spTgt spid="125"/>
                                        </p:tgtEl>
                                        <p:attrNameLst>
                                          <p:attrName>style.visibility</p:attrName>
                                        </p:attrNameLst>
                                      </p:cBhvr>
                                      <p:to>
                                        <p:strVal val="visible"/>
                                      </p:to>
                                    </p:set>
                                    <p:anim calcmode="lin" valueType="num">
                                      <p:cBhvr additive="base">
                                        <p:cTn id="348" dur="500" fill="hold"/>
                                        <p:tgtEl>
                                          <p:spTgt spid="125"/>
                                        </p:tgtEl>
                                        <p:attrNameLst>
                                          <p:attrName>ppt_x</p:attrName>
                                        </p:attrNameLst>
                                      </p:cBhvr>
                                      <p:tavLst>
                                        <p:tav tm="0">
                                          <p:val>
                                            <p:strVal val="#ppt_x"/>
                                          </p:val>
                                        </p:tav>
                                        <p:tav tm="100000">
                                          <p:val>
                                            <p:strVal val="#ppt_x"/>
                                          </p:val>
                                        </p:tav>
                                      </p:tavLst>
                                    </p:anim>
                                    <p:anim calcmode="lin" valueType="num">
                                      <p:cBhvr additive="base">
                                        <p:cTn id="349" dur="500" fill="hold"/>
                                        <p:tgtEl>
                                          <p:spTgt spid="125"/>
                                        </p:tgtEl>
                                        <p:attrNameLst>
                                          <p:attrName>ppt_y</p:attrName>
                                        </p:attrNameLst>
                                      </p:cBhvr>
                                      <p:tavLst>
                                        <p:tav tm="0">
                                          <p:val>
                                            <p:strVal val="0-#ppt_h/2"/>
                                          </p:val>
                                        </p:tav>
                                        <p:tav tm="100000">
                                          <p:val>
                                            <p:strVal val="#ppt_y"/>
                                          </p:val>
                                        </p:tav>
                                      </p:tavLst>
                                    </p:anim>
                                  </p:childTnLst>
                                </p:cTn>
                              </p:par>
                              <p:par>
                                <p:cTn id="350" presetID="2" presetClass="entr" presetSubtype="1" fill="hold" nodeType="withEffect">
                                  <p:stCondLst>
                                    <p:cond delay="0"/>
                                  </p:stCondLst>
                                  <p:childTnLst>
                                    <p:set>
                                      <p:cBhvr>
                                        <p:cTn id="351" dur="1" fill="hold">
                                          <p:stCondLst>
                                            <p:cond delay="0"/>
                                          </p:stCondLst>
                                        </p:cTn>
                                        <p:tgtEl>
                                          <p:spTgt spid="126"/>
                                        </p:tgtEl>
                                        <p:attrNameLst>
                                          <p:attrName>style.visibility</p:attrName>
                                        </p:attrNameLst>
                                      </p:cBhvr>
                                      <p:to>
                                        <p:strVal val="visible"/>
                                      </p:to>
                                    </p:set>
                                    <p:anim calcmode="lin" valueType="num">
                                      <p:cBhvr additive="base">
                                        <p:cTn id="352" dur="500" fill="hold"/>
                                        <p:tgtEl>
                                          <p:spTgt spid="126"/>
                                        </p:tgtEl>
                                        <p:attrNameLst>
                                          <p:attrName>ppt_x</p:attrName>
                                        </p:attrNameLst>
                                      </p:cBhvr>
                                      <p:tavLst>
                                        <p:tav tm="0">
                                          <p:val>
                                            <p:strVal val="#ppt_x"/>
                                          </p:val>
                                        </p:tav>
                                        <p:tav tm="100000">
                                          <p:val>
                                            <p:strVal val="#ppt_x"/>
                                          </p:val>
                                        </p:tav>
                                      </p:tavLst>
                                    </p:anim>
                                    <p:anim calcmode="lin" valueType="num">
                                      <p:cBhvr additive="base">
                                        <p:cTn id="353" dur="500" fill="hold"/>
                                        <p:tgtEl>
                                          <p:spTgt spid="126"/>
                                        </p:tgtEl>
                                        <p:attrNameLst>
                                          <p:attrName>ppt_y</p:attrName>
                                        </p:attrNameLst>
                                      </p:cBhvr>
                                      <p:tavLst>
                                        <p:tav tm="0">
                                          <p:val>
                                            <p:strVal val="0-#ppt_h/2"/>
                                          </p:val>
                                        </p:tav>
                                        <p:tav tm="100000">
                                          <p:val>
                                            <p:strVal val="#ppt_y"/>
                                          </p:val>
                                        </p:tav>
                                      </p:tavLst>
                                    </p:anim>
                                  </p:childTnLst>
                                </p:cTn>
                              </p:par>
                              <p:par>
                                <p:cTn id="354" presetID="2" presetClass="entr" presetSubtype="1" fill="hold" nodeType="withEffect">
                                  <p:stCondLst>
                                    <p:cond delay="0"/>
                                  </p:stCondLst>
                                  <p:childTnLst>
                                    <p:set>
                                      <p:cBhvr>
                                        <p:cTn id="355" dur="1" fill="hold">
                                          <p:stCondLst>
                                            <p:cond delay="0"/>
                                          </p:stCondLst>
                                        </p:cTn>
                                        <p:tgtEl>
                                          <p:spTgt spid="128"/>
                                        </p:tgtEl>
                                        <p:attrNameLst>
                                          <p:attrName>style.visibility</p:attrName>
                                        </p:attrNameLst>
                                      </p:cBhvr>
                                      <p:to>
                                        <p:strVal val="visible"/>
                                      </p:to>
                                    </p:set>
                                    <p:anim calcmode="lin" valueType="num">
                                      <p:cBhvr additive="base">
                                        <p:cTn id="356" dur="500" fill="hold"/>
                                        <p:tgtEl>
                                          <p:spTgt spid="128"/>
                                        </p:tgtEl>
                                        <p:attrNameLst>
                                          <p:attrName>ppt_x</p:attrName>
                                        </p:attrNameLst>
                                      </p:cBhvr>
                                      <p:tavLst>
                                        <p:tav tm="0">
                                          <p:val>
                                            <p:strVal val="#ppt_x"/>
                                          </p:val>
                                        </p:tav>
                                        <p:tav tm="100000">
                                          <p:val>
                                            <p:strVal val="#ppt_x"/>
                                          </p:val>
                                        </p:tav>
                                      </p:tavLst>
                                    </p:anim>
                                    <p:anim calcmode="lin" valueType="num">
                                      <p:cBhvr additive="base">
                                        <p:cTn id="357" dur="500" fill="hold"/>
                                        <p:tgtEl>
                                          <p:spTgt spid="128"/>
                                        </p:tgtEl>
                                        <p:attrNameLst>
                                          <p:attrName>ppt_y</p:attrName>
                                        </p:attrNameLst>
                                      </p:cBhvr>
                                      <p:tavLst>
                                        <p:tav tm="0">
                                          <p:val>
                                            <p:strVal val="0-#ppt_h/2"/>
                                          </p:val>
                                        </p:tav>
                                        <p:tav tm="100000">
                                          <p:val>
                                            <p:strVal val="#ppt_y"/>
                                          </p:val>
                                        </p:tav>
                                      </p:tavLst>
                                    </p:anim>
                                  </p:childTnLst>
                                </p:cTn>
                              </p:par>
                              <p:par>
                                <p:cTn id="358" presetID="2" presetClass="entr" presetSubtype="1" fill="hold" nodeType="withEffect">
                                  <p:stCondLst>
                                    <p:cond delay="500"/>
                                  </p:stCondLst>
                                  <p:childTnLst>
                                    <p:set>
                                      <p:cBhvr>
                                        <p:cTn id="359" dur="1" fill="hold">
                                          <p:stCondLst>
                                            <p:cond delay="0"/>
                                          </p:stCondLst>
                                        </p:cTn>
                                        <p:tgtEl>
                                          <p:spTgt spid="129"/>
                                        </p:tgtEl>
                                        <p:attrNameLst>
                                          <p:attrName>style.visibility</p:attrName>
                                        </p:attrNameLst>
                                      </p:cBhvr>
                                      <p:to>
                                        <p:strVal val="visible"/>
                                      </p:to>
                                    </p:set>
                                    <p:anim calcmode="lin" valueType="num">
                                      <p:cBhvr additive="base">
                                        <p:cTn id="360" dur="500" fill="hold"/>
                                        <p:tgtEl>
                                          <p:spTgt spid="129"/>
                                        </p:tgtEl>
                                        <p:attrNameLst>
                                          <p:attrName>ppt_x</p:attrName>
                                        </p:attrNameLst>
                                      </p:cBhvr>
                                      <p:tavLst>
                                        <p:tav tm="0">
                                          <p:val>
                                            <p:strVal val="#ppt_x"/>
                                          </p:val>
                                        </p:tav>
                                        <p:tav tm="100000">
                                          <p:val>
                                            <p:strVal val="#ppt_x"/>
                                          </p:val>
                                        </p:tav>
                                      </p:tavLst>
                                    </p:anim>
                                    <p:anim calcmode="lin" valueType="num">
                                      <p:cBhvr additive="base">
                                        <p:cTn id="361" dur="500" fill="hold"/>
                                        <p:tgtEl>
                                          <p:spTgt spid="129"/>
                                        </p:tgtEl>
                                        <p:attrNameLst>
                                          <p:attrName>ppt_y</p:attrName>
                                        </p:attrNameLst>
                                      </p:cBhvr>
                                      <p:tavLst>
                                        <p:tav tm="0">
                                          <p:val>
                                            <p:strVal val="0-#ppt_h/2"/>
                                          </p:val>
                                        </p:tav>
                                        <p:tav tm="100000">
                                          <p:val>
                                            <p:strVal val="#ppt_y"/>
                                          </p:val>
                                        </p:tav>
                                      </p:tavLst>
                                    </p:anim>
                                  </p:childTnLst>
                                </p:cTn>
                              </p:par>
                              <p:par>
                                <p:cTn id="362" presetID="2" presetClass="entr" presetSubtype="1" fill="hold" nodeType="withEffect">
                                  <p:stCondLst>
                                    <p:cond delay="0"/>
                                  </p:stCondLst>
                                  <p:childTnLst>
                                    <p:set>
                                      <p:cBhvr>
                                        <p:cTn id="363" dur="1" fill="hold">
                                          <p:stCondLst>
                                            <p:cond delay="0"/>
                                          </p:stCondLst>
                                        </p:cTn>
                                        <p:tgtEl>
                                          <p:spTgt spid="130"/>
                                        </p:tgtEl>
                                        <p:attrNameLst>
                                          <p:attrName>style.visibility</p:attrName>
                                        </p:attrNameLst>
                                      </p:cBhvr>
                                      <p:to>
                                        <p:strVal val="visible"/>
                                      </p:to>
                                    </p:set>
                                    <p:anim calcmode="lin" valueType="num">
                                      <p:cBhvr additive="base">
                                        <p:cTn id="364" dur="500" fill="hold"/>
                                        <p:tgtEl>
                                          <p:spTgt spid="130"/>
                                        </p:tgtEl>
                                        <p:attrNameLst>
                                          <p:attrName>ppt_x</p:attrName>
                                        </p:attrNameLst>
                                      </p:cBhvr>
                                      <p:tavLst>
                                        <p:tav tm="0">
                                          <p:val>
                                            <p:strVal val="#ppt_x"/>
                                          </p:val>
                                        </p:tav>
                                        <p:tav tm="100000">
                                          <p:val>
                                            <p:strVal val="#ppt_x"/>
                                          </p:val>
                                        </p:tav>
                                      </p:tavLst>
                                    </p:anim>
                                    <p:anim calcmode="lin" valueType="num">
                                      <p:cBhvr additive="base">
                                        <p:cTn id="365" dur="500" fill="hold"/>
                                        <p:tgtEl>
                                          <p:spTgt spid="130"/>
                                        </p:tgtEl>
                                        <p:attrNameLst>
                                          <p:attrName>ppt_y</p:attrName>
                                        </p:attrNameLst>
                                      </p:cBhvr>
                                      <p:tavLst>
                                        <p:tav tm="0">
                                          <p:val>
                                            <p:strVal val="0-#ppt_h/2"/>
                                          </p:val>
                                        </p:tav>
                                        <p:tav tm="100000">
                                          <p:val>
                                            <p:strVal val="#ppt_y"/>
                                          </p:val>
                                        </p:tav>
                                      </p:tavLst>
                                    </p:anim>
                                  </p:childTnLst>
                                </p:cTn>
                              </p:par>
                              <p:par>
                                <p:cTn id="366" presetID="2" presetClass="entr" presetSubtype="1" fill="hold" nodeType="withEffect">
                                  <p:stCondLst>
                                    <p:cond delay="0"/>
                                  </p:stCondLst>
                                  <p:childTnLst>
                                    <p:set>
                                      <p:cBhvr>
                                        <p:cTn id="367" dur="1" fill="hold">
                                          <p:stCondLst>
                                            <p:cond delay="0"/>
                                          </p:stCondLst>
                                        </p:cTn>
                                        <p:tgtEl>
                                          <p:spTgt spid="132"/>
                                        </p:tgtEl>
                                        <p:attrNameLst>
                                          <p:attrName>style.visibility</p:attrName>
                                        </p:attrNameLst>
                                      </p:cBhvr>
                                      <p:to>
                                        <p:strVal val="visible"/>
                                      </p:to>
                                    </p:set>
                                    <p:anim calcmode="lin" valueType="num">
                                      <p:cBhvr additive="base">
                                        <p:cTn id="368" dur="500" fill="hold"/>
                                        <p:tgtEl>
                                          <p:spTgt spid="132"/>
                                        </p:tgtEl>
                                        <p:attrNameLst>
                                          <p:attrName>ppt_x</p:attrName>
                                        </p:attrNameLst>
                                      </p:cBhvr>
                                      <p:tavLst>
                                        <p:tav tm="0">
                                          <p:val>
                                            <p:strVal val="#ppt_x"/>
                                          </p:val>
                                        </p:tav>
                                        <p:tav tm="100000">
                                          <p:val>
                                            <p:strVal val="#ppt_x"/>
                                          </p:val>
                                        </p:tav>
                                      </p:tavLst>
                                    </p:anim>
                                    <p:anim calcmode="lin" valueType="num">
                                      <p:cBhvr additive="base">
                                        <p:cTn id="369" dur="500" fill="hold"/>
                                        <p:tgtEl>
                                          <p:spTgt spid="132"/>
                                        </p:tgtEl>
                                        <p:attrNameLst>
                                          <p:attrName>ppt_y</p:attrName>
                                        </p:attrNameLst>
                                      </p:cBhvr>
                                      <p:tavLst>
                                        <p:tav tm="0">
                                          <p:val>
                                            <p:strVal val="0-#ppt_h/2"/>
                                          </p:val>
                                        </p:tav>
                                        <p:tav tm="100000">
                                          <p:val>
                                            <p:strVal val="#ppt_y"/>
                                          </p:val>
                                        </p:tav>
                                      </p:tavLst>
                                    </p:anim>
                                  </p:childTnLst>
                                </p:cTn>
                              </p:par>
                              <p:par>
                                <p:cTn id="370" presetID="2" presetClass="entr" presetSubtype="1" fill="hold" nodeType="withEffect">
                                  <p:stCondLst>
                                    <p:cond delay="1500"/>
                                  </p:stCondLst>
                                  <p:childTnLst>
                                    <p:set>
                                      <p:cBhvr>
                                        <p:cTn id="371" dur="1" fill="hold">
                                          <p:stCondLst>
                                            <p:cond delay="0"/>
                                          </p:stCondLst>
                                        </p:cTn>
                                        <p:tgtEl>
                                          <p:spTgt spid="135"/>
                                        </p:tgtEl>
                                        <p:attrNameLst>
                                          <p:attrName>style.visibility</p:attrName>
                                        </p:attrNameLst>
                                      </p:cBhvr>
                                      <p:to>
                                        <p:strVal val="visible"/>
                                      </p:to>
                                    </p:set>
                                    <p:anim calcmode="lin" valueType="num">
                                      <p:cBhvr additive="base">
                                        <p:cTn id="372" dur="500" fill="hold"/>
                                        <p:tgtEl>
                                          <p:spTgt spid="135"/>
                                        </p:tgtEl>
                                        <p:attrNameLst>
                                          <p:attrName>ppt_x</p:attrName>
                                        </p:attrNameLst>
                                      </p:cBhvr>
                                      <p:tavLst>
                                        <p:tav tm="0">
                                          <p:val>
                                            <p:strVal val="#ppt_x"/>
                                          </p:val>
                                        </p:tav>
                                        <p:tav tm="100000">
                                          <p:val>
                                            <p:strVal val="#ppt_x"/>
                                          </p:val>
                                        </p:tav>
                                      </p:tavLst>
                                    </p:anim>
                                    <p:anim calcmode="lin" valueType="num">
                                      <p:cBhvr additive="base">
                                        <p:cTn id="373" dur="500" fill="hold"/>
                                        <p:tgtEl>
                                          <p:spTgt spid="135"/>
                                        </p:tgtEl>
                                        <p:attrNameLst>
                                          <p:attrName>ppt_y</p:attrName>
                                        </p:attrNameLst>
                                      </p:cBhvr>
                                      <p:tavLst>
                                        <p:tav tm="0">
                                          <p:val>
                                            <p:strVal val="0-#ppt_h/2"/>
                                          </p:val>
                                        </p:tav>
                                        <p:tav tm="100000">
                                          <p:val>
                                            <p:strVal val="#ppt_y"/>
                                          </p:val>
                                        </p:tav>
                                      </p:tavLst>
                                    </p:anim>
                                  </p:childTnLst>
                                </p:cTn>
                              </p:par>
                              <p:par>
                                <p:cTn id="374" presetID="2" presetClass="entr" presetSubtype="1" fill="hold" nodeType="withEffect">
                                  <p:stCondLst>
                                    <p:cond delay="2000"/>
                                  </p:stCondLst>
                                  <p:childTnLst>
                                    <p:set>
                                      <p:cBhvr>
                                        <p:cTn id="375" dur="1" fill="hold">
                                          <p:stCondLst>
                                            <p:cond delay="0"/>
                                          </p:stCondLst>
                                        </p:cTn>
                                        <p:tgtEl>
                                          <p:spTgt spid="136"/>
                                        </p:tgtEl>
                                        <p:attrNameLst>
                                          <p:attrName>style.visibility</p:attrName>
                                        </p:attrNameLst>
                                      </p:cBhvr>
                                      <p:to>
                                        <p:strVal val="visible"/>
                                      </p:to>
                                    </p:set>
                                    <p:anim calcmode="lin" valueType="num">
                                      <p:cBhvr additive="base">
                                        <p:cTn id="376" dur="500" fill="hold"/>
                                        <p:tgtEl>
                                          <p:spTgt spid="136"/>
                                        </p:tgtEl>
                                        <p:attrNameLst>
                                          <p:attrName>ppt_x</p:attrName>
                                        </p:attrNameLst>
                                      </p:cBhvr>
                                      <p:tavLst>
                                        <p:tav tm="0">
                                          <p:val>
                                            <p:strVal val="#ppt_x"/>
                                          </p:val>
                                        </p:tav>
                                        <p:tav tm="100000">
                                          <p:val>
                                            <p:strVal val="#ppt_x"/>
                                          </p:val>
                                        </p:tav>
                                      </p:tavLst>
                                    </p:anim>
                                    <p:anim calcmode="lin" valueType="num">
                                      <p:cBhvr additive="base">
                                        <p:cTn id="377" dur="500" fill="hold"/>
                                        <p:tgtEl>
                                          <p:spTgt spid="136"/>
                                        </p:tgtEl>
                                        <p:attrNameLst>
                                          <p:attrName>ppt_y</p:attrName>
                                        </p:attrNameLst>
                                      </p:cBhvr>
                                      <p:tavLst>
                                        <p:tav tm="0">
                                          <p:val>
                                            <p:strVal val="0-#ppt_h/2"/>
                                          </p:val>
                                        </p:tav>
                                        <p:tav tm="100000">
                                          <p:val>
                                            <p:strVal val="#ppt_y"/>
                                          </p:val>
                                        </p:tav>
                                      </p:tavLst>
                                    </p:anim>
                                  </p:childTnLst>
                                </p:cTn>
                              </p:par>
                              <p:par>
                                <p:cTn id="378" presetID="2" presetClass="entr" presetSubtype="1" fill="hold" nodeType="withEffect">
                                  <p:stCondLst>
                                    <p:cond delay="0"/>
                                  </p:stCondLst>
                                  <p:childTnLst>
                                    <p:set>
                                      <p:cBhvr>
                                        <p:cTn id="379" dur="1" fill="hold">
                                          <p:stCondLst>
                                            <p:cond delay="0"/>
                                          </p:stCondLst>
                                        </p:cTn>
                                        <p:tgtEl>
                                          <p:spTgt spid="137"/>
                                        </p:tgtEl>
                                        <p:attrNameLst>
                                          <p:attrName>style.visibility</p:attrName>
                                        </p:attrNameLst>
                                      </p:cBhvr>
                                      <p:to>
                                        <p:strVal val="visible"/>
                                      </p:to>
                                    </p:set>
                                    <p:anim calcmode="lin" valueType="num">
                                      <p:cBhvr additive="base">
                                        <p:cTn id="380" dur="500" fill="hold"/>
                                        <p:tgtEl>
                                          <p:spTgt spid="137"/>
                                        </p:tgtEl>
                                        <p:attrNameLst>
                                          <p:attrName>ppt_x</p:attrName>
                                        </p:attrNameLst>
                                      </p:cBhvr>
                                      <p:tavLst>
                                        <p:tav tm="0">
                                          <p:val>
                                            <p:strVal val="#ppt_x"/>
                                          </p:val>
                                        </p:tav>
                                        <p:tav tm="100000">
                                          <p:val>
                                            <p:strVal val="#ppt_x"/>
                                          </p:val>
                                        </p:tav>
                                      </p:tavLst>
                                    </p:anim>
                                    <p:anim calcmode="lin" valueType="num">
                                      <p:cBhvr additive="base">
                                        <p:cTn id="381" dur="500" fill="hold"/>
                                        <p:tgtEl>
                                          <p:spTgt spid="137"/>
                                        </p:tgtEl>
                                        <p:attrNameLst>
                                          <p:attrName>ppt_y</p:attrName>
                                        </p:attrNameLst>
                                      </p:cBhvr>
                                      <p:tavLst>
                                        <p:tav tm="0">
                                          <p:val>
                                            <p:strVal val="0-#ppt_h/2"/>
                                          </p:val>
                                        </p:tav>
                                        <p:tav tm="100000">
                                          <p:val>
                                            <p:strVal val="#ppt_y"/>
                                          </p:val>
                                        </p:tav>
                                      </p:tavLst>
                                    </p:anim>
                                  </p:childTnLst>
                                </p:cTn>
                              </p:par>
                              <p:par>
                                <p:cTn id="382" presetID="2" presetClass="entr" presetSubtype="1" fill="hold" nodeType="withEffect">
                                  <p:stCondLst>
                                    <p:cond delay="0"/>
                                  </p:stCondLst>
                                  <p:childTnLst>
                                    <p:set>
                                      <p:cBhvr>
                                        <p:cTn id="383" dur="1" fill="hold">
                                          <p:stCondLst>
                                            <p:cond delay="0"/>
                                          </p:stCondLst>
                                        </p:cTn>
                                        <p:tgtEl>
                                          <p:spTgt spid="139"/>
                                        </p:tgtEl>
                                        <p:attrNameLst>
                                          <p:attrName>style.visibility</p:attrName>
                                        </p:attrNameLst>
                                      </p:cBhvr>
                                      <p:to>
                                        <p:strVal val="visible"/>
                                      </p:to>
                                    </p:set>
                                    <p:anim calcmode="lin" valueType="num">
                                      <p:cBhvr additive="base">
                                        <p:cTn id="384" dur="500" fill="hold"/>
                                        <p:tgtEl>
                                          <p:spTgt spid="139"/>
                                        </p:tgtEl>
                                        <p:attrNameLst>
                                          <p:attrName>ppt_x</p:attrName>
                                        </p:attrNameLst>
                                      </p:cBhvr>
                                      <p:tavLst>
                                        <p:tav tm="0">
                                          <p:val>
                                            <p:strVal val="#ppt_x"/>
                                          </p:val>
                                        </p:tav>
                                        <p:tav tm="100000">
                                          <p:val>
                                            <p:strVal val="#ppt_x"/>
                                          </p:val>
                                        </p:tav>
                                      </p:tavLst>
                                    </p:anim>
                                    <p:anim calcmode="lin" valueType="num">
                                      <p:cBhvr additive="base">
                                        <p:cTn id="385" dur="500" fill="hold"/>
                                        <p:tgtEl>
                                          <p:spTgt spid="139"/>
                                        </p:tgtEl>
                                        <p:attrNameLst>
                                          <p:attrName>ppt_y</p:attrName>
                                        </p:attrNameLst>
                                      </p:cBhvr>
                                      <p:tavLst>
                                        <p:tav tm="0">
                                          <p:val>
                                            <p:strVal val="0-#ppt_h/2"/>
                                          </p:val>
                                        </p:tav>
                                        <p:tav tm="100000">
                                          <p:val>
                                            <p:strVal val="#ppt_y"/>
                                          </p:val>
                                        </p:tav>
                                      </p:tavLst>
                                    </p:anim>
                                  </p:childTnLst>
                                </p:cTn>
                              </p:par>
                              <p:par>
                                <p:cTn id="386" presetID="2" presetClass="entr" presetSubtype="1" fill="hold" nodeType="withEffect">
                                  <p:stCondLst>
                                    <p:cond delay="500"/>
                                  </p:stCondLst>
                                  <p:childTnLst>
                                    <p:set>
                                      <p:cBhvr>
                                        <p:cTn id="387" dur="1" fill="hold">
                                          <p:stCondLst>
                                            <p:cond delay="0"/>
                                          </p:stCondLst>
                                        </p:cTn>
                                        <p:tgtEl>
                                          <p:spTgt spid="140"/>
                                        </p:tgtEl>
                                        <p:attrNameLst>
                                          <p:attrName>style.visibility</p:attrName>
                                        </p:attrNameLst>
                                      </p:cBhvr>
                                      <p:to>
                                        <p:strVal val="visible"/>
                                      </p:to>
                                    </p:set>
                                    <p:anim calcmode="lin" valueType="num">
                                      <p:cBhvr additive="base">
                                        <p:cTn id="388" dur="500" fill="hold"/>
                                        <p:tgtEl>
                                          <p:spTgt spid="140"/>
                                        </p:tgtEl>
                                        <p:attrNameLst>
                                          <p:attrName>ppt_x</p:attrName>
                                        </p:attrNameLst>
                                      </p:cBhvr>
                                      <p:tavLst>
                                        <p:tav tm="0">
                                          <p:val>
                                            <p:strVal val="#ppt_x"/>
                                          </p:val>
                                        </p:tav>
                                        <p:tav tm="100000">
                                          <p:val>
                                            <p:strVal val="#ppt_x"/>
                                          </p:val>
                                        </p:tav>
                                      </p:tavLst>
                                    </p:anim>
                                    <p:anim calcmode="lin" valueType="num">
                                      <p:cBhvr additive="base">
                                        <p:cTn id="389" dur="500" fill="hold"/>
                                        <p:tgtEl>
                                          <p:spTgt spid="140"/>
                                        </p:tgtEl>
                                        <p:attrNameLst>
                                          <p:attrName>ppt_y</p:attrName>
                                        </p:attrNameLst>
                                      </p:cBhvr>
                                      <p:tavLst>
                                        <p:tav tm="0">
                                          <p:val>
                                            <p:strVal val="0-#ppt_h/2"/>
                                          </p:val>
                                        </p:tav>
                                        <p:tav tm="100000">
                                          <p:val>
                                            <p:strVal val="#ppt_y"/>
                                          </p:val>
                                        </p:tav>
                                      </p:tavLst>
                                    </p:anim>
                                  </p:childTnLst>
                                </p:cTn>
                              </p:par>
                              <p:par>
                                <p:cTn id="390" presetID="2" presetClass="entr" presetSubtype="1" fill="hold" nodeType="withEffect">
                                  <p:stCondLst>
                                    <p:cond delay="0"/>
                                  </p:stCondLst>
                                  <p:childTnLst>
                                    <p:set>
                                      <p:cBhvr>
                                        <p:cTn id="391" dur="1" fill="hold">
                                          <p:stCondLst>
                                            <p:cond delay="0"/>
                                          </p:stCondLst>
                                        </p:cTn>
                                        <p:tgtEl>
                                          <p:spTgt spid="141"/>
                                        </p:tgtEl>
                                        <p:attrNameLst>
                                          <p:attrName>style.visibility</p:attrName>
                                        </p:attrNameLst>
                                      </p:cBhvr>
                                      <p:to>
                                        <p:strVal val="visible"/>
                                      </p:to>
                                    </p:set>
                                    <p:anim calcmode="lin" valueType="num">
                                      <p:cBhvr additive="base">
                                        <p:cTn id="392" dur="500" fill="hold"/>
                                        <p:tgtEl>
                                          <p:spTgt spid="141"/>
                                        </p:tgtEl>
                                        <p:attrNameLst>
                                          <p:attrName>ppt_x</p:attrName>
                                        </p:attrNameLst>
                                      </p:cBhvr>
                                      <p:tavLst>
                                        <p:tav tm="0">
                                          <p:val>
                                            <p:strVal val="#ppt_x"/>
                                          </p:val>
                                        </p:tav>
                                        <p:tav tm="100000">
                                          <p:val>
                                            <p:strVal val="#ppt_x"/>
                                          </p:val>
                                        </p:tav>
                                      </p:tavLst>
                                    </p:anim>
                                    <p:anim calcmode="lin" valueType="num">
                                      <p:cBhvr additive="base">
                                        <p:cTn id="393" dur="500" fill="hold"/>
                                        <p:tgtEl>
                                          <p:spTgt spid="141"/>
                                        </p:tgtEl>
                                        <p:attrNameLst>
                                          <p:attrName>ppt_y</p:attrName>
                                        </p:attrNameLst>
                                      </p:cBhvr>
                                      <p:tavLst>
                                        <p:tav tm="0">
                                          <p:val>
                                            <p:strVal val="0-#ppt_h/2"/>
                                          </p:val>
                                        </p:tav>
                                        <p:tav tm="100000">
                                          <p:val>
                                            <p:strVal val="#ppt_y"/>
                                          </p:val>
                                        </p:tav>
                                      </p:tavLst>
                                    </p:anim>
                                  </p:childTnLst>
                                </p:cTn>
                              </p:par>
                              <p:par>
                                <p:cTn id="394" presetID="2" presetClass="entr" presetSubtype="1" fill="hold" nodeType="withEffect">
                                  <p:stCondLst>
                                    <p:cond delay="1500"/>
                                  </p:stCondLst>
                                  <p:childTnLst>
                                    <p:set>
                                      <p:cBhvr>
                                        <p:cTn id="395" dur="1" fill="hold">
                                          <p:stCondLst>
                                            <p:cond delay="0"/>
                                          </p:stCondLst>
                                        </p:cTn>
                                        <p:tgtEl>
                                          <p:spTgt spid="144"/>
                                        </p:tgtEl>
                                        <p:attrNameLst>
                                          <p:attrName>style.visibility</p:attrName>
                                        </p:attrNameLst>
                                      </p:cBhvr>
                                      <p:to>
                                        <p:strVal val="visible"/>
                                      </p:to>
                                    </p:set>
                                    <p:anim calcmode="lin" valueType="num">
                                      <p:cBhvr additive="base">
                                        <p:cTn id="396" dur="500" fill="hold"/>
                                        <p:tgtEl>
                                          <p:spTgt spid="144"/>
                                        </p:tgtEl>
                                        <p:attrNameLst>
                                          <p:attrName>ppt_x</p:attrName>
                                        </p:attrNameLst>
                                      </p:cBhvr>
                                      <p:tavLst>
                                        <p:tav tm="0">
                                          <p:val>
                                            <p:strVal val="#ppt_x"/>
                                          </p:val>
                                        </p:tav>
                                        <p:tav tm="100000">
                                          <p:val>
                                            <p:strVal val="#ppt_x"/>
                                          </p:val>
                                        </p:tav>
                                      </p:tavLst>
                                    </p:anim>
                                    <p:anim calcmode="lin" valueType="num">
                                      <p:cBhvr additive="base">
                                        <p:cTn id="397" dur="500" fill="hold"/>
                                        <p:tgtEl>
                                          <p:spTgt spid="144"/>
                                        </p:tgtEl>
                                        <p:attrNameLst>
                                          <p:attrName>ppt_y</p:attrName>
                                        </p:attrNameLst>
                                      </p:cBhvr>
                                      <p:tavLst>
                                        <p:tav tm="0">
                                          <p:val>
                                            <p:strVal val="0-#ppt_h/2"/>
                                          </p:val>
                                        </p:tav>
                                        <p:tav tm="100000">
                                          <p:val>
                                            <p:strVal val="#ppt_y"/>
                                          </p:val>
                                        </p:tav>
                                      </p:tavLst>
                                    </p:anim>
                                  </p:childTnLst>
                                </p:cTn>
                              </p:par>
                              <p:par>
                                <p:cTn id="398" presetID="2" presetClass="entr" presetSubtype="1" fill="hold" nodeType="withEffect">
                                  <p:stCondLst>
                                    <p:cond delay="500"/>
                                  </p:stCondLst>
                                  <p:childTnLst>
                                    <p:set>
                                      <p:cBhvr>
                                        <p:cTn id="399" dur="1" fill="hold">
                                          <p:stCondLst>
                                            <p:cond delay="0"/>
                                          </p:stCondLst>
                                        </p:cTn>
                                        <p:tgtEl>
                                          <p:spTgt spid="145"/>
                                        </p:tgtEl>
                                        <p:attrNameLst>
                                          <p:attrName>style.visibility</p:attrName>
                                        </p:attrNameLst>
                                      </p:cBhvr>
                                      <p:to>
                                        <p:strVal val="visible"/>
                                      </p:to>
                                    </p:set>
                                    <p:anim calcmode="lin" valueType="num">
                                      <p:cBhvr additive="base">
                                        <p:cTn id="400" dur="500" fill="hold"/>
                                        <p:tgtEl>
                                          <p:spTgt spid="145"/>
                                        </p:tgtEl>
                                        <p:attrNameLst>
                                          <p:attrName>ppt_x</p:attrName>
                                        </p:attrNameLst>
                                      </p:cBhvr>
                                      <p:tavLst>
                                        <p:tav tm="0">
                                          <p:val>
                                            <p:strVal val="#ppt_x"/>
                                          </p:val>
                                        </p:tav>
                                        <p:tav tm="100000">
                                          <p:val>
                                            <p:strVal val="#ppt_x"/>
                                          </p:val>
                                        </p:tav>
                                      </p:tavLst>
                                    </p:anim>
                                    <p:anim calcmode="lin" valueType="num">
                                      <p:cBhvr additive="base">
                                        <p:cTn id="401" dur="500" fill="hold"/>
                                        <p:tgtEl>
                                          <p:spTgt spid="145"/>
                                        </p:tgtEl>
                                        <p:attrNameLst>
                                          <p:attrName>ppt_y</p:attrName>
                                        </p:attrNameLst>
                                      </p:cBhvr>
                                      <p:tavLst>
                                        <p:tav tm="0">
                                          <p:val>
                                            <p:strVal val="0-#ppt_h/2"/>
                                          </p:val>
                                        </p:tav>
                                        <p:tav tm="100000">
                                          <p:val>
                                            <p:strVal val="#ppt_y"/>
                                          </p:val>
                                        </p:tav>
                                      </p:tavLst>
                                    </p:anim>
                                  </p:childTnLst>
                                </p:cTn>
                              </p:par>
                              <p:par>
                                <p:cTn id="402" presetID="2" presetClass="entr" presetSubtype="1" fill="hold" nodeType="withEffect">
                                  <p:stCondLst>
                                    <p:cond delay="0"/>
                                  </p:stCondLst>
                                  <p:childTnLst>
                                    <p:set>
                                      <p:cBhvr>
                                        <p:cTn id="403" dur="1" fill="hold">
                                          <p:stCondLst>
                                            <p:cond delay="0"/>
                                          </p:stCondLst>
                                        </p:cTn>
                                        <p:tgtEl>
                                          <p:spTgt spid="146"/>
                                        </p:tgtEl>
                                        <p:attrNameLst>
                                          <p:attrName>style.visibility</p:attrName>
                                        </p:attrNameLst>
                                      </p:cBhvr>
                                      <p:to>
                                        <p:strVal val="visible"/>
                                      </p:to>
                                    </p:set>
                                    <p:anim calcmode="lin" valueType="num">
                                      <p:cBhvr additive="base">
                                        <p:cTn id="404" dur="500" fill="hold"/>
                                        <p:tgtEl>
                                          <p:spTgt spid="146"/>
                                        </p:tgtEl>
                                        <p:attrNameLst>
                                          <p:attrName>ppt_x</p:attrName>
                                        </p:attrNameLst>
                                      </p:cBhvr>
                                      <p:tavLst>
                                        <p:tav tm="0">
                                          <p:val>
                                            <p:strVal val="#ppt_x"/>
                                          </p:val>
                                        </p:tav>
                                        <p:tav tm="100000">
                                          <p:val>
                                            <p:strVal val="#ppt_x"/>
                                          </p:val>
                                        </p:tav>
                                      </p:tavLst>
                                    </p:anim>
                                    <p:anim calcmode="lin" valueType="num">
                                      <p:cBhvr additive="base">
                                        <p:cTn id="405" dur="500" fill="hold"/>
                                        <p:tgtEl>
                                          <p:spTgt spid="146"/>
                                        </p:tgtEl>
                                        <p:attrNameLst>
                                          <p:attrName>ppt_y</p:attrName>
                                        </p:attrNameLst>
                                      </p:cBhvr>
                                      <p:tavLst>
                                        <p:tav tm="0">
                                          <p:val>
                                            <p:strVal val="0-#ppt_h/2"/>
                                          </p:val>
                                        </p:tav>
                                        <p:tav tm="100000">
                                          <p:val>
                                            <p:strVal val="#ppt_y"/>
                                          </p:val>
                                        </p:tav>
                                      </p:tavLst>
                                    </p:anim>
                                  </p:childTnLst>
                                </p:cTn>
                              </p:par>
                              <p:par>
                                <p:cTn id="406" presetID="2" presetClass="entr" presetSubtype="1" fill="hold" nodeType="withEffect">
                                  <p:stCondLst>
                                    <p:cond delay="500"/>
                                  </p:stCondLst>
                                  <p:childTnLst>
                                    <p:set>
                                      <p:cBhvr>
                                        <p:cTn id="407" dur="1" fill="hold">
                                          <p:stCondLst>
                                            <p:cond delay="0"/>
                                          </p:stCondLst>
                                        </p:cTn>
                                        <p:tgtEl>
                                          <p:spTgt spid="147"/>
                                        </p:tgtEl>
                                        <p:attrNameLst>
                                          <p:attrName>style.visibility</p:attrName>
                                        </p:attrNameLst>
                                      </p:cBhvr>
                                      <p:to>
                                        <p:strVal val="visible"/>
                                      </p:to>
                                    </p:set>
                                    <p:anim calcmode="lin" valueType="num">
                                      <p:cBhvr additive="base">
                                        <p:cTn id="408" dur="500" fill="hold"/>
                                        <p:tgtEl>
                                          <p:spTgt spid="147"/>
                                        </p:tgtEl>
                                        <p:attrNameLst>
                                          <p:attrName>ppt_x</p:attrName>
                                        </p:attrNameLst>
                                      </p:cBhvr>
                                      <p:tavLst>
                                        <p:tav tm="0">
                                          <p:val>
                                            <p:strVal val="#ppt_x"/>
                                          </p:val>
                                        </p:tav>
                                        <p:tav tm="100000">
                                          <p:val>
                                            <p:strVal val="#ppt_x"/>
                                          </p:val>
                                        </p:tav>
                                      </p:tavLst>
                                    </p:anim>
                                    <p:anim calcmode="lin" valueType="num">
                                      <p:cBhvr additive="base">
                                        <p:cTn id="409" dur="500" fill="hold"/>
                                        <p:tgtEl>
                                          <p:spTgt spid="147"/>
                                        </p:tgtEl>
                                        <p:attrNameLst>
                                          <p:attrName>ppt_y</p:attrName>
                                        </p:attrNameLst>
                                      </p:cBhvr>
                                      <p:tavLst>
                                        <p:tav tm="0">
                                          <p:val>
                                            <p:strVal val="0-#ppt_h/2"/>
                                          </p:val>
                                        </p:tav>
                                        <p:tav tm="100000">
                                          <p:val>
                                            <p:strVal val="#ppt_y"/>
                                          </p:val>
                                        </p:tav>
                                      </p:tavLst>
                                    </p:anim>
                                  </p:childTnLst>
                                </p:cTn>
                              </p:par>
                              <p:par>
                                <p:cTn id="410" presetID="2" presetClass="entr" presetSubtype="1" fill="hold" nodeType="withEffect">
                                  <p:stCondLst>
                                    <p:cond delay="500"/>
                                  </p:stCondLst>
                                  <p:childTnLst>
                                    <p:set>
                                      <p:cBhvr>
                                        <p:cTn id="411" dur="1" fill="hold">
                                          <p:stCondLst>
                                            <p:cond delay="0"/>
                                          </p:stCondLst>
                                        </p:cTn>
                                        <p:tgtEl>
                                          <p:spTgt spid="148"/>
                                        </p:tgtEl>
                                        <p:attrNameLst>
                                          <p:attrName>style.visibility</p:attrName>
                                        </p:attrNameLst>
                                      </p:cBhvr>
                                      <p:to>
                                        <p:strVal val="visible"/>
                                      </p:to>
                                    </p:set>
                                    <p:anim calcmode="lin" valueType="num">
                                      <p:cBhvr additive="base">
                                        <p:cTn id="412" dur="500" fill="hold"/>
                                        <p:tgtEl>
                                          <p:spTgt spid="148"/>
                                        </p:tgtEl>
                                        <p:attrNameLst>
                                          <p:attrName>ppt_x</p:attrName>
                                        </p:attrNameLst>
                                      </p:cBhvr>
                                      <p:tavLst>
                                        <p:tav tm="0">
                                          <p:val>
                                            <p:strVal val="#ppt_x"/>
                                          </p:val>
                                        </p:tav>
                                        <p:tav tm="100000">
                                          <p:val>
                                            <p:strVal val="#ppt_x"/>
                                          </p:val>
                                        </p:tav>
                                      </p:tavLst>
                                    </p:anim>
                                    <p:anim calcmode="lin" valueType="num">
                                      <p:cBhvr additive="base">
                                        <p:cTn id="413" dur="500" fill="hold"/>
                                        <p:tgtEl>
                                          <p:spTgt spid="148"/>
                                        </p:tgtEl>
                                        <p:attrNameLst>
                                          <p:attrName>ppt_y</p:attrName>
                                        </p:attrNameLst>
                                      </p:cBhvr>
                                      <p:tavLst>
                                        <p:tav tm="0">
                                          <p:val>
                                            <p:strVal val="0-#ppt_h/2"/>
                                          </p:val>
                                        </p:tav>
                                        <p:tav tm="100000">
                                          <p:val>
                                            <p:strVal val="#ppt_y"/>
                                          </p:val>
                                        </p:tav>
                                      </p:tavLst>
                                    </p:anim>
                                  </p:childTnLst>
                                </p:cTn>
                              </p:par>
                              <p:par>
                                <p:cTn id="414" presetID="2" presetClass="entr" presetSubtype="1" fill="hold" nodeType="withEffect">
                                  <p:stCondLst>
                                    <p:cond delay="2000"/>
                                  </p:stCondLst>
                                  <p:childTnLst>
                                    <p:set>
                                      <p:cBhvr>
                                        <p:cTn id="415" dur="1" fill="hold">
                                          <p:stCondLst>
                                            <p:cond delay="0"/>
                                          </p:stCondLst>
                                        </p:cTn>
                                        <p:tgtEl>
                                          <p:spTgt spid="150"/>
                                        </p:tgtEl>
                                        <p:attrNameLst>
                                          <p:attrName>style.visibility</p:attrName>
                                        </p:attrNameLst>
                                      </p:cBhvr>
                                      <p:to>
                                        <p:strVal val="visible"/>
                                      </p:to>
                                    </p:set>
                                    <p:anim calcmode="lin" valueType="num">
                                      <p:cBhvr additive="base">
                                        <p:cTn id="416" dur="500" fill="hold"/>
                                        <p:tgtEl>
                                          <p:spTgt spid="150"/>
                                        </p:tgtEl>
                                        <p:attrNameLst>
                                          <p:attrName>ppt_x</p:attrName>
                                        </p:attrNameLst>
                                      </p:cBhvr>
                                      <p:tavLst>
                                        <p:tav tm="0">
                                          <p:val>
                                            <p:strVal val="#ppt_x"/>
                                          </p:val>
                                        </p:tav>
                                        <p:tav tm="100000">
                                          <p:val>
                                            <p:strVal val="#ppt_x"/>
                                          </p:val>
                                        </p:tav>
                                      </p:tavLst>
                                    </p:anim>
                                    <p:anim calcmode="lin" valueType="num">
                                      <p:cBhvr additive="base">
                                        <p:cTn id="417" dur="500" fill="hold"/>
                                        <p:tgtEl>
                                          <p:spTgt spid="150"/>
                                        </p:tgtEl>
                                        <p:attrNameLst>
                                          <p:attrName>ppt_y</p:attrName>
                                        </p:attrNameLst>
                                      </p:cBhvr>
                                      <p:tavLst>
                                        <p:tav tm="0">
                                          <p:val>
                                            <p:strVal val="0-#ppt_h/2"/>
                                          </p:val>
                                        </p:tav>
                                        <p:tav tm="100000">
                                          <p:val>
                                            <p:strVal val="#ppt_y"/>
                                          </p:val>
                                        </p:tav>
                                      </p:tavLst>
                                    </p:anim>
                                  </p:childTnLst>
                                </p:cTn>
                              </p:par>
                              <p:par>
                                <p:cTn id="418" presetID="2" presetClass="entr" presetSubtype="1" fill="hold" nodeType="withEffect">
                                  <p:stCondLst>
                                    <p:cond delay="0"/>
                                  </p:stCondLst>
                                  <p:childTnLst>
                                    <p:set>
                                      <p:cBhvr>
                                        <p:cTn id="419" dur="1" fill="hold">
                                          <p:stCondLst>
                                            <p:cond delay="0"/>
                                          </p:stCondLst>
                                        </p:cTn>
                                        <p:tgtEl>
                                          <p:spTgt spid="151"/>
                                        </p:tgtEl>
                                        <p:attrNameLst>
                                          <p:attrName>style.visibility</p:attrName>
                                        </p:attrNameLst>
                                      </p:cBhvr>
                                      <p:to>
                                        <p:strVal val="visible"/>
                                      </p:to>
                                    </p:set>
                                    <p:anim calcmode="lin" valueType="num">
                                      <p:cBhvr additive="base">
                                        <p:cTn id="420" dur="500" fill="hold"/>
                                        <p:tgtEl>
                                          <p:spTgt spid="151"/>
                                        </p:tgtEl>
                                        <p:attrNameLst>
                                          <p:attrName>ppt_x</p:attrName>
                                        </p:attrNameLst>
                                      </p:cBhvr>
                                      <p:tavLst>
                                        <p:tav tm="0">
                                          <p:val>
                                            <p:strVal val="#ppt_x"/>
                                          </p:val>
                                        </p:tav>
                                        <p:tav tm="100000">
                                          <p:val>
                                            <p:strVal val="#ppt_x"/>
                                          </p:val>
                                        </p:tav>
                                      </p:tavLst>
                                    </p:anim>
                                    <p:anim calcmode="lin" valueType="num">
                                      <p:cBhvr additive="base">
                                        <p:cTn id="421" dur="500" fill="hold"/>
                                        <p:tgtEl>
                                          <p:spTgt spid="151"/>
                                        </p:tgtEl>
                                        <p:attrNameLst>
                                          <p:attrName>ppt_y</p:attrName>
                                        </p:attrNameLst>
                                      </p:cBhvr>
                                      <p:tavLst>
                                        <p:tav tm="0">
                                          <p:val>
                                            <p:strVal val="0-#ppt_h/2"/>
                                          </p:val>
                                        </p:tav>
                                        <p:tav tm="100000">
                                          <p:val>
                                            <p:strVal val="#ppt_y"/>
                                          </p:val>
                                        </p:tav>
                                      </p:tavLst>
                                    </p:anim>
                                  </p:childTnLst>
                                </p:cTn>
                              </p:par>
                              <p:par>
                                <p:cTn id="422" presetID="2" presetClass="entr" presetSubtype="1" fill="hold" nodeType="withEffect">
                                  <p:stCondLst>
                                    <p:cond delay="0"/>
                                  </p:stCondLst>
                                  <p:childTnLst>
                                    <p:set>
                                      <p:cBhvr>
                                        <p:cTn id="423" dur="1" fill="hold">
                                          <p:stCondLst>
                                            <p:cond delay="0"/>
                                          </p:stCondLst>
                                        </p:cTn>
                                        <p:tgtEl>
                                          <p:spTgt spid="152"/>
                                        </p:tgtEl>
                                        <p:attrNameLst>
                                          <p:attrName>style.visibility</p:attrName>
                                        </p:attrNameLst>
                                      </p:cBhvr>
                                      <p:to>
                                        <p:strVal val="visible"/>
                                      </p:to>
                                    </p:set>
                                    <p:anim calcmode="lin" valueType="num">
                                      <p:cBhvr additive="base">
                                        <p:cTn id="424" dur="500" fill="hold"/>
                                        <p:tgtEl>
                                          <p:spTgt spid="152"/>
                                        </p:tgtEl>
                                        <p:attrNameLst>
                                          <p:attrName>ppt_x</p:attrName>
                                        </p:attrNameLst>
                                      </p:cBhvr>
                                      <p:tavLst>
                                        <p:tav tm="0">
                                          <p:val>
                                            <p:strVal val="#ppt_x"/>
                                          </p:val>
                                        </p:tav>
                                        <p:tav tm="100000">
                                          <p:val>
                                            <p:strVal val="#ppt_x"/>
                                          </p:val>
                                        </p:tav>
                                      </p:tavLst>
                                    </p:anim>
                                    <p:anim calcmode="lin" valueType="num">
                                      <p:cBhvr additive="base">
                                        <p:cTn id="425" dur="500" fill="hold"/>
                                        <p:tgtEl>
                                          <p:spTgt spid="152"/>
                                        </p:tgtEl>
                                        <p:attrNameLst>
                                          <p:attrName>ppt_y</p:attrName>
                                        </p:attrNameLst>
                                      </p:cBhvr>
                                      <p:tavLst>
                                        <p:tav tm="0">
                                          <p:val>
                                            <p:strVal val="0-#ppt_h/2"/>
                                          </p:val>
                                        </p:tav>
                                        <p:tav tm="100000">
                                          <p:val>
                                            <p:strVal val="#ppt_y"/>
                                          </p:val>
                                        </p:tav>
                                      </p:tavLst>
                                    </p:anim>
                                  </p:childTnLst>
                                </p:cTn>
                              </p:par>
                              <p:par>
                                <p:cTn id="426" presetID="2" presetClass="entr" presetSubtype="1" fill="hold" nodeType="withEffect">
                                  <p:stCondLst>
                                    <p:cond delay="1500"/>
                                  </p:stCondLst>
                                  <p:childTnLst>
                                    <p:set>
                                      <p:cBhvr>
                                        <p:cTn id="427" dur="1" fill="hold">
                                          <p:stCondLst>
                                            <p:cond delay="0"/>
                                          </p:stCondLst>
                                        </p:cTn>
                                        <p:tgtEl>
                                          <p:spTgt spid="153"/>
                                        </p:tgtEl>
                                        <p:attrNameLst>
                                          <p:attrName>style.visibility</p:attrName>
                                        </p:attrNameLst>
                                      </p:cBhvr>
                                      <p:to>
                                        <p:strVal val="visible"/>
                                      </p:to>
                                    </p:set>
                                    <p:anim calcmode="lin" valueType="num">
                                      <p:cBhvr additive="base">
                                        <p:cTn id="428" dur="500" fill="hold"/>
                                        <p:tgtEl>
                                          <p:spTgt spid="153"/>
                                        </p:tgtEl>
                                        <p:attrNameLst>
                                          <p:attrName>ppt_x</p:attrName>
                                        </p:attrNameLst>
                                      </p:cBhvr>
                                      <p:tavLst>
                                        <p:tav tm="0">
                                          <p:val>
                                            <p:strVal val="#ppt_x"/>
                                          </p:val>
                                        </p:tav>
                                        <p:tav tm="100000">
                                          <p:val>
                                            <p:strVal val="#ppt_x"/>
                                          </p:val>
                                        </p:tav>
                                      </p:tavLst>
                                    </p:anim>
                                    <p:anim calcmode="lin" valueType="num">
                                      <p:cBhvr additive="base">
                                        <p:cTn id="429" dur="500" fill="hold"/>
                                        <p:tgtEl>
                                          <p:spTgt spid="153"/>
                                        </p:tgtEl>
                                        <p:attrNameLst>
                                          <p:attrName>ppt_y</p:attrName>
                                        </p:attrNameLst>
                                      </p:cBhvr>
                                      <p:tavLst>
                                        <p:tav tm="0">
                                          <p:val>
                                            <p:strVal val="0-#ppt_h/2"/>
                                          </p:val>
                                        </p:tav>
                                        <p:tav tm="100000">
                                          <p:val>
                                            <p:strVal val="#ppt_y"/>
                                          </p:val>
                                        </p:tav>
                                      </p:tavLst>
                                    </p:anim>
                                  </p:childTnLst>
                                </p:cTn>
                              </p:par>
                              <p:par>
                                <p:cTn id="430" presetID="2" presetClass="entr" presetSubtype="1" fill="hold" nodeType="withEffect">
                                  <p:stCondLst>
                                    <p:cond delay="2000"/>
                                  </p:stCondLst>
                                  <p:childTnLst>
                                    <p:set>
                                      <p:cBhvr>
                                        <p:cTn id="431" dur="1" fill="hold">
                                          <p:stCondLst>
                                            <p:cond delay="0"/>
                                          </p:stCondLst>
                                        </p:cTn>
                                        <p:tgtEl>
                                          <p:spTgt spid="154"/>
                                        </p:tgtEl>
                                        <p:attrNameLst>
                                          <p:attrName>style.visibility</p:attrName>
                                        </p:attrNameLst>
                                      </p:cBhvr>
                                      <p:to>
                                        <p:strVal val="visible"/>
                                      </p:to>
                                    </p:set>
                                    <p:anim calcmode="lin" valueType="num">
                                      <p:cBhvr additive="base">
                                        <p:cTn id="432" dur="500" fill="hold"/>
                                        <p:tgtEl>
                                          <p:spTgt spid="154"/>
                                        </p:tgtEl>
                                        <p:attrNameLst>
                                          <p:attrName>ppt_x</p:attrName>
                                        </p:attrNameLst>
                                      </p:cBhvr>
                                      <p:tavLst>
                                        <p:tav tm="0">
                                          <p:val>
                                            <p:strVal val="#ppt_x"/>
                                          </p:val>
                                        </p:tav>
                                        <p:tav tm="100000">
                                          <p:val>
                                            <p:strVal val="#ppt_x"/>
                                          </p:val>
                                        </p:tav>
                                      </p:tavLst>
                                    </p:anim>
                                    <p:anim calcmode="lin" valueType="num">
                                      <p:cBhvr additive="base">
                                        <p:cTn id="433" dur="500" fill="hold"/>
                                        <p:tgtEl>
                                          <p:spTgt spid="154"/>
                                        </p:tgtEl>
                                        <p:attrNameLst>
                                          <p:attrName>ppt_y</p:attrName>
                                        </p:attrNameLst>
                                      </p:cBhvr>
                                      <p:tavLst>
                                        <p:tav tm="0">
                                          <p:val>
                                            <p:strVal val="0-#ppt_h/2"/>
                                          </p:val>
                                        </p:tav>
                                        <p:tav tm="100000">
                                          <p:val>
                                            <p:strVal val="#ppt_y"/>
                                          </p:val>
                                        </p:tav>
                                      </p:tavLst>
                                    </p:anim>
                                  </p:childTnLst>
                                </p:cTn>
                              </p:par>
                              <p:par>
                                <p:cTn id="434" presetID="2" presetClass="entr" presetSubtype="1" fill="hold" nodeType="withEffect">
                                  <p:stCondLst>
                                    <p:cond delay="0"/>
                                  </p:stCondLst>
                                  <p:childTnLst>
                                    <p:set>
                                      <p:cBhvr>
                                        <p:cTn id="435" dur="1" fill="hold">
                                          <p:stCondLst>
                                            <p:cond delay="0"/>
                                          </p:stCondLst>
                                        </p:cTn>
                                        <p:tgtEl>
                                          <p:spTgt spid="155"/>
                                        </p:tgtEl>
                                        <p:attrNameLst>
                                          <p:attrName>style.visibility</p:attrName>
                                        </p:attrNameLst>
                                      </p:cBhvr>
                                      <p:to>
                                        <p:strVal val="visible"/>
                                      </p:to>
                                    </p:set>
                                    <p:anim calcmode="lin" valueType="num">
                                      <p:cBhvr additive="base">
                                        <p:cTn id="436" dur="500" fill="hold"/>
                                        <p:tgtEl>
                                          <p:spTgt spid="155"/>
                                        </p:tgtEl>
                                        <p:attrNameLst>
                                          <p:attrName>ppt_x</p:attrName>
                                        </p:attrNameLst>
                                      </p:cBhvr>
                                      <p:tavLst>
                                        <p:tav tm="0">
                                          <p:val>
                                            <p:strVal val="#ppt_x"/>
                                          </p:val>
                                        </p:tav>
                                        <p:tav tm="100000">
                                          <p:val>
                                            <p:strVal val="#ppt_x"/>
                                          </p:val>
                                        </p:tav>
                                      </p:tavLst>
                                    </p:anim>
                                    <p:anim calcmode="lin" valueType="num">
                                      <p:cBhvr additive="base">
                                        <p:cTn id="437" dur="500" fill="hold"/>
                                        <p:tgtEl>
                                          <p:spTgt spid="155"/>
                                        </p:tgtEl>
                                        <p:attrNameLst>
                                          <p:attrName>ppt_y</p:attrName>
                                        </p:attrNameLst>
                                      </p:cBhvr>
                                      <p:tavLst>
                                        <p:tav tm="0">
                                          <p:val>
                                            <p:strVal val="0-#ppt_h/2"/>
                                          </p:val>
                                        </p:tav>
                                        <p:tav tm="100000">
                                          <p:val>
                                            <p:strVal val="#ppt_y"/>
                                          </p:val>
                                        </p:tav>
                                      </p:tavLst>
                                    </p:anim>
                                  </p:childTnLst>
                                </p:cTn>
                              </p:par>
                              <p:par>
                                <p:cTn id="438" presetID="2" presetClass="entr" presetSubtype="1" fill="hold" nodeType="withEffect">
                                  <p:stCondLst>
                                    <p:cond delay="500"/>
                                  </p:stCondLst>
                                  <p:childTnLst>
                                    <p:set>
                                      <p:cBhvr>
                                        <p:cTn id="439" dur="1" fill="hold">
                                          <p:stCondLst>
                                            <p:cond delay="0"/>
                                          </p:stCondLst>
                                        </p:cTn>
                                        <p:tgtEl>
                                          <p:spTgt spid="156"/>
                                        </p:tgtEl>
                                        <p:attrNameLst>
                                          <p:attrName>style.visibility</p:attrName>
                                        </p:attrNameLst>
                                      </p:cBhvr>
                                      <p:to>
                                        <p:strVal val="visible"/>
                                      </p:to>
                                    </p:set>
                                    <p:anim calcmode="lin" valueType="num">
                                      <p:cBhvr additive="base">
                                        <p:cTn id="440" dur="500" fill="hold"/>
                                        <p:tgtEl>
                                          <p:spTgt spid="156"/>
                                        </p:tgtEl>
                                        <p:attrNameLst>
                                          <p:attrName>ppt_x</p:attrName>
                                        </p:attrNameLst>
                                      </p:cBhvr>
                                      <p:tavLst>
                                        <p:tav tm="0">
                                          <p:val>
                                            <p:strVal val="#ppt_x"/>
                                          </p:val>
                                        </p:tav>
                                        <p:tav tm="100000">
                                          <p:val>
                                            <p:strVal val="#ppt_x"/>
                                          </p:val>
                                        </p:tav>
                                      </p:tavLst>
                                    </p:anim>
                                    <p:anim calcmode="lin" valueType="num">
                                      <p:cBhvr additive="base">
                                        <p:cTn id="441" dur="500" fill="hold"/>
                                        <p:tgtEl>
                                          <p:spTgt spid="156"/>
                                        </p:tgtEl>
                                        <p:attrNameLst>
                                          <p:attrName>ppt_y</p:attrName>
                                        </p:attrNameLst>
                                      </p:cBhvr>
                                      <p:tavLst>
                                        <p:tav tm="0">
                                          <p:val>
                                            <p:strVal val="0-#ppt_h/2"/>
                                          </p:val>
                                        </p:tav>
                                        <p:tav tm="100000">
                                          <p:val>
                                            <p:strVal val="#ppt_y"/>
                                          </p:val>
                                        </p:tav>
                                      </p:tavLst>
                                    </p:anim>
                                  </p:childTnLst>
                                </p:cTn>
                              </p:par>
                              <p:par>
                                <p:cTn id="442" presetID="2" presetClass="entr" presetSubtype="1" fill="hold" nodeType="withEffect">
                                  <p:stCondLst>
                                    <p:cond delay="0"/>
                                  </p:stCondLst>
                                  <p:childTnLst>
                                    <p:set>
                                      <p:cBhvr>
                                        <p:cTn id="443" dur="1" fill="hold">
                                          <p:stCondLst>
                                            <p:cond delay="0"/>
                                          </p:stCondLst>
                                        </p:cTn>
                                        <p:tgtEl>
                                          <p:spTgt spid="157"/>
                                        </p:tgtEl>
                                        <p:attrNameLst>
                                          <p:attrName>style.visibility</p:attrName>
                                        </p:attrNameLst>
                                      </p:cBhvr>
                                      <p:to>
                                        <p:strVal val="visible"/>
                                      </p:to>
                                    </p:set>
                                    <p:anim calcmode="lin" valueType="num">
                                      <p:cBhvr additive="base">
                                        <p:cTn id="444" dur="500" fill="hold"/>
                                        <p:tgtEl>
                                          <p:spTgt spid="157"/>
                                        </p:tgtEl>
                                        <p:attrNameLst>
                                          <p:attrName>ppt_x</p:attrName>
                                        </p:attrNameLst>
                                      </p:cBhvr>
                                      <p:tavLst>
                                        <p:tav tm="0">
                                          <p:val>
                                            <p:strVal val="#ppt_x"/>
                                          </p:val>
                                        </p:tav>
                                        <p:tav tm="100000">
                                          <p:val>
                                            <p:strVal val="#ppt_x"/>
                                          </p:val>
                                        </p:tav>
                                      </p:tavLst>
                                    </p:anim>
                                    <p:anim calcmode="lin" valueType="num">
                                      <p:cBhvr additive="base">
                                        <p:cTn id="445" dur="500" fill="hold"/>
                                        <p:tgtEl>
                                          <p:spTgt spid="157"/>
                                        </p:tgtEl>
                                        <p:attrNameLst>
                                          <p:attrName>ppt_y</p:attrName>
                                        </p:attrNameLst>
                                      </p:cBhvr>
                                      <p:tavLst>
                                        <p:tav tm="0">
                                          <p:val>
                                            <p:strVal val="0-#ppt_h/2"/>
                                          </p:val>
                                        </p:tav>
                                        <p:tav tm="100000">
                                          <p:val>
                                            <p:strVal val="#ppt_y"/>
                                          </p:val>
                                        </p:tav>
                                      </p:tavLst>
                                    </p:anim>
                                  </p:childTnLst>
                                </p:cTn>
                              </p:par>
                              <p:par>
                                <p:cTn id="446" presetID="2" presetClass="entr" presetSubtype="1" fill="hold" nodeType="withEffect">
                                  <p:stCondLst>
                                    <p:cond delay="500"/>
                                  </p:stCondLst>
                                  <p:childTnLst>
                                    <p:set>
                                      <p:cBhvr>
                                        <p:cTn id="447" dur="1" fill="hold">
                                          <p:stCondLst>
                                            <p:cond delay="0"/>
                                          </p:stCondLst>
                                        </p:cTn>
                                        <p:tgtEl>
                                          <p:spTgt spid="159"/>
                                        </p:tgtEl>
                                        <p:attrNameLst>
                                          <p:attrName>style.visibility</p:attrName>
                                        </p:attrNameLst>
                                      </p:cBhvr>
                                      <p:to>
                                        <p:strVal val="visible"/>
                                      </p:to>
                                    </p:set>
                                    <p:anim calcmode="lin" valueType="num">
                                      <p:cBhvr additive="base">
                                        <p:cTn id="448" dur="500" fill="hold"/>
                                        <p:tgtEl>
                                          <p:spTgt spid="159"/>
                                        </p:tgtEl>
                                        <p:attrNameLst>
                                          <p:attrName>ppt_x</p:attrName>
                                        </p:attrNameLst>
                                      </p:cBhvr>
                                      <p:tavLst>
                                        <p:tav tm="0">
                                          <p:val>
                                            <p:strVal val="#ppt_x"/>
                                          </p:val>
                                        </p:tav>
                                        <p:tav tm="100000">
                                          <p:val>
                                            <p:strVal val="#ppt_x"/>
                                          </p:val>
                                        </p:tav>
                                      </p:tavLst>
                                    </p:anim>
                                    <p:anim calcmode="lin" valueType="num">
                                      <p:cBhvr additive="base">
                                        <p:cTn id="449" dur="500" fill="hold"/>
                                        <p:tgtEl>
                                          <p:spTgt spid="159"/>
                                        </p:tgtEl>
                                        <p:attrNameLst>
                                          <p:attrName>ppt_y</p:attrName>
                                        </p:attrNameLst>
                                      </p:cBhvr>
                                      <p:tavLst>
                                        <p:tav tm="0">
                                          <p:val>
                                            <p:strVal val="0-#ppt_h/2"/>
                                          </p:val>
                                        </p:tav>
                                        <p:tav tm="100000">
                                          <p:val>
                                            <p:strVal val="#ppt_y"/>
                                          </p:val>
                                        </p:tav>
                                      </p:tavLst>
                                    </p:anim>
                                  </p:childTnLst>
                                </p:cTn>
                              </p:par>
                              <p:par>
                                <p:cTn id="450" presetID="2" presetClass="entr" presetSubtype="1" fill="hold" nodeType="withEffect">
                                  <p:stCondLst>
                                    <p:cond delay="0"/>
                                  </p:stCondLst>
                                  <p:childTnLst>
                                    <p:set>
                                      <p:cBhvr>
                                        <p:cTn id="451" dur="1" fill="hold">
                                          <p:stCondLst>
                                            <p:cond delay="0"/>
                                          </p:stCondLst>
                                        </p:cTn>
                                        <p:tgtEl>
                                          <p:spTgt spid="162"/>
                                        </p:tgtEl>
                                        <p:attrNameLst>
                                          <p:attrName>style.visibility</p:attrName>
                                        </p:attrNameLst>
                                      </p:cBhvr>
                                      <p:to>
                                        <p:strVal val="visible"/>
                                      </p:to>
                                    </p:set>
                                    <p:anim calcmode="lin" valueType="num">
                                      <p:cBhvr additive="base">
                                        <p:cTn id="452" dur="500" fill="hold"/>
                                        <p:tgtEl>
                                          <p:spTgt spid="162"/>
                                        </p:tgtEl>
                                        <p:attrNameLst>
                                          <p:attrName>ppt_x</p:attrName>
                                        </p:attrNameLst>
                                      </p:cBhvr>
                                      <p:tavLst>
                                        <p:tav tm="0">
                                          <p:val>
                                            <p:strVal val="#ppt_x"/>
                                          </p:val>
                                        </p:tav>
                                        <p:tav tm="100000">
                                          <p:val>
                                            <p:strVal val="#ppt_x"/>
                                          </p:val>
                                        </p:tav>
                                      </p:tavLst>
                                    </p:anim>
                                    <p:anim calcmode="lin" valueType="num">
                                      <p:cBhvr additive="base">
                                        <p:cTn id="453" dur="500" fill="hold"/>
                                        <p:tgtEl>
                                          <p:spTgt spid="162"/>
                                        </p:tgtEl>
                                        <p:attrNameLst>
                                          <p:attrName>ppt_y</p:attrName>
                                        </p:attrNameLst>
                                      </p:cBhvr>
                                      <p:tavLst>
                                        <p:tav tm="0">
                                          <p:val>
                                            <p:strVal val="0-#ppt_h/2"/>
                                          </p:val>
                                        </p:tav>
                                        <p:tav tm="100000">
                                          <p:val>
                                            <p:strVal val="#ppt_y"/>
                                          </p:val>
                                        </p:tav>
                                      </p:tavLst>
                                    </p:anim>
                                  </p:childTnLst>
                                </p:cTn>
                              </p:par>
                              <p:par>
                                <p:cTn id="454" presetID="2" presetClass="entr" presetSubtype="1" fill="hold" nodeType="withEffect">
                                  <p:stCondLst>
                                    <p:cond delay="500"/>
                                  </p:stCondLst>
                                  <p:childTnLst>
                                    <p:set>
                                      <p:cBhvr>
                                        <p:cTn id="455" dur="1" fill="hold">
                                          <p:stCondLst>
                                            <p:cond delay="0"/>
                                          </p:stCondLst>
                                        </p:cTn>
                                        <p:tgtEl>
                                          <p:spTgt spid="163"/>
                                        </p:tgtEl>
                                        <p:attrNameLst>
                                          <p:attrName>style.visibility</p:attrName>
                                        </p:attrNameLst>
                                      </p:cBhvr>
                                      <p:to>
                                        <p:strVal val="visible"/>
                                      </p:to>
                                    </p:set>
                                    <p:anim calcmode="lin" valueType="num">
                                      <p:cBhvr additive="base">
                                        <p:cTn id="456" dur="500" fill="hold"/>
                                        <p:tgtEl>
                                          <p:spTgt spid="163"/>
                                        </p:tgtEl>
                                        <p:attrNameLst>
                                          <p:attrName>ppt_x</p:attrName>
                                        </p:attrNameLst>
                                      </p:cBhvr>
                                      <p:tavLst>
                                        <p:tav tm="0">
                                          <p:val>
                                            <p:strVal val="#ppt_x"/>
                                          </p:val>
                                        </p:tav>
                                        <p:tav tm="100000">
                                          <p:val>
                                            <p:strVal val="#ppt_x"/>
                                          </p:val>
                                        </p:tav>
                                      </p:tavLst>
                                    </p:anim>
                                    <p:anim calcmode="lin" valueType="num">
                                      <p:cBhvr additive="base">
                                        <p:cTn id="457" dur="500" fill="hold"/>
                                        <p:tgtEl>
                                          <p:spTgt spid="163"/>
                                        </p:tgtEl>
                                        <p:attrNameLst>
                                          <p:attrName>ppt_y</p:attrName>
                                        </p:attrNameLst>
                                      </p:cBhvr>
                                      <p:tavLst>
                                        <p:tav tm="0">
                                          <p:val>
                                            <p:strVal val="0-#ppt_h/2"/>
                                          </p:val>
                                        </p:tav>
                                        <p:tav tm="100000">
                                          <p:val>
                                            <p:strVal val="#ppt_y"/>
                                          </p:val>
                                        </p:tav>
                                      </p:tavLst>
                                    </p:anim>
                                  </p:childTnLst>
                                </p:cTn>
                              </p:par>
                              <p:par>
                                <p:cTn id="458" presetID="2" presetClass="entr" presetSubtype="1" fill="hold" nodeType="withEffect">
                                  <p:stCondLst>
                                    <p:cond delay="0"/>
                                  </p:stCondLst>
                                  <p:childTnLst>
                                    <p:set>
                                      <p:cBhvr>
                                        <p:cTn id="459" dur="1" fill="hold">
                                          <p:stCondLst>
                                            <p:cond delay="0"/>
                                          </p:stCondLst>
                                        </p:cTn>
                                        <p:tgtEl>
                                          <p:spTgt spid="167"/>
                                        </p:tgtEl>
                                        <p:attrNameLst>
                                          <p:attrName>style.visibility</p:attrName>
                                        </p:attrNameLst>
                                      </p:cBhvr>
                                      <p:to>
                                        <p:strVal val="visible"/>
                                      </p:to>
                                    </p:set>
                                    <p:anim calcmode="lin" valueType="num">
                                      <p:cBhvr additive="base">
                                        <p:cTn id="460" dur="500" fill="hold"/>
                                        <p:tgtEl>
                                          <p:spTgt spid="167"/>
                                        </p:tgtEl>
                                        <p:attrNameLst>
                                          <p:attrName>ppt_x</p:attrName>
                                        </p:attrNameLst>
                                      </p:cBhvr>
                                      <p:tavLst>
                                        <p:tav tm="0">
                                          <p:val>
                                            <p:strVal val="#ppt_x"/>
                                          </p:val>
                                        </p:tav>
                                        <p:tav tm="100000">
                                          <p:val>
                                            <p:strVal val="#ppt_x"/>
                                          </p:val>
                                        </p:tav>
                                      </p:tavLst>
                                    </p:anim>
                                    <p:anim calcmode="lin" valueType="num">
                                      <p:cBhvr additive="base">
                                        <p:cTn id="461" dur="500" fill="hold"/>
                                        <p:tgtEl>
                                          <p:spTgt spid="167"/>
                                        </p:tgtEl>
                                        <p:attrNameLst>
                                          <p:attrName>ppt_y</p:attrName>
                                        </p:attrNameLst>
                                      </p:cBhvr>
                                      <p:tavLst>
                                        <p:tav tm="0">
                                          <p:val>
                                            <p:strVal val="0-#ppt_h/2"/>
                                          </p:val>
                                        </p:tav>
                                        <p:tav tm="100000">
                                          <p:val>
                                            <p:strVal val="#ppt_y"/>
                                          </p:val>
                                        </p:tav>
                                      </p:tavLst>
                                    </p:anim>
                                  </p:childTnLst>
                                </p:cTn>
                              </p:par>
                              <p:par>
                                <p:cTn id="462" presetID="2" presetClass="entr" presetSubtype="1" fill="hold" nodeType="withEffect">
                                  <p:stCondLst>
                                    <p:cond delay="2000"/>
                                  </p:stCondLst>
                                  <p:childTnLst>
                                    <p:set>
                                      <p:cBhvr>
                                        <p:cTn id="463" dur="1" fill="hold">
                                          <p:stCondLst>
                                            <p:cond delay="0"/>
                                          </p:stCondLst>
                                        </p:cTn>
                                        <p:tgtEl>
                                          <p:spTgt spid="169"/>
                                        </p:tgtEl>
                                        <p:attrNameLst>
                                          <p:attrName>style.visibility</p:attrName>
                                        </p:attrNameLst>
                                      </p:cBhvr>
                                      <p:to>
                                        <p:strVal val="visible"/>
                                      </p:to>
                                    </p:set>
                                    <p:anim calcmode="lin" valueType="num">
                                      <p:cBhvr additive="base">
                                        <p:cTn id="464" dur="500" fill="hold"/>
                                        <p:tgtEl>
                                          <p:spTgt spid="169"/>
                                        </p:tgtEl>
                                        <p:attrNameLst>
                                          <p:attrName>ppt_x</p:attrName>
                                        </p:attrNameLst>
                                      </p:cBhvr>
                                      <p:tavLst>
                                        <p:tav tm="0">
                                          <p:val>
                                            <p:strVal val="#ppt_x"/>
                                          </p:val>
                                        </p:tav>
                                        <p:tav tm="100000">
                                          <p:val>
                                            <p:strVal val="#ppt_x"/>
                                          </p:val>
                                        </p:tav>
                                      </p:tavLst>
                                    </p:anim>
                                    <p:anim calcmode="lin" valueType="num">
                                      <p:cBhvr additive="base">
                                        <p:cTn id="465" dur="500" fill="hold"/>
                                        <p:tgtEl>
                                          <p:spTgt spid="169"/>
                                        </p:tgtEl>
                                        <p:attrNameLst>
                                          <p:attrName>ppt_y</p:attrName>
                                        </p:attrNameLst>
                                      </p:cBhvr>
                                      <p:tavLst>
                                        <p:tav tm="0">
                                          <p:val>
                                            <p:strVal val="0-#ppt_h/2"/>
                                          </p:val>
                                        </p:tav>
                                        <p:tav tm="100000">
                                          <p:val>
                                            <p:strVal val="#ppt_y"/>
                                          </p:val>
                                        </p:tav>
                                      </p:tavLst>
                                    </p:anim>
                                  </p:childTnLst>
                                </p:cTn>
                              </p:par>
                              <p:par>
                                <p:cTn id="466" presetID="2" presetClass="entr" presetSubtype="1" fill="hold" nodeType="withEffect">
                                  <p:stCondLst>
                                    <p:cond delay="1500"/>
                                  </p:stCondLst>
                                  <p:childTnLst>
                                    <p:set>
                                      <p:cBhvr>
                                        <p:cTn id="467" dur="1" fill="hold">
                                          <p:stCondLst>
                                            <p:cond delay="0"/>
                                          </p:stCondLst>
                                        </p:cTn>
                                        <p:tgtEl>
                                          <p:spTgt spid="170"/>
                                        </p:tgtEl>
                                        <p:attrNameLst>
                                          <p:attrName>style.visibility</p:attrName>
                                        </p:attrNameLst>
                                      </p:cBhvr>
                                      <p:to>
                                        <p:strVal val="visible"/>
                                      </p:to>
                                    </p:set>
                                    <p:anim calcmode="lin" valueType="num">
                                      <p:cBhvr additive="base">
                                        <p:cTn id="468" dur="500" fill="hold"/>
                                        <p:tgtEl>
                                          <p:spTgt spid="170"/>
                                        </p:tgtEl>
                                        <p:attrNameLst>
                                          <p:attrName>ppt_x</p:attrName>
                                        </p:attrNameLst>
                                      </p:cBhvr>
                                      <p:tavLst>
                                        <p:tav tm="0">
                                          <p:val>
                                            <p:strVal val="#ppt_x"/>
                                          </p:val>
                                        </p:tav>
                                        <p:tav tm="100000">
                                          <p:val>
                                            <p:strVal val="#ppt_x"/>
                                          </p:val>
                                        </p:tav>
                                      </p:tavLst>
                                    </p:anim>
                                    <p:anim calcmode="lin" valueType="num">
                                      <p:cBhvr additive="base">
                                        <p:cTn id="469" dur="500" fill="hold"/>
                                        <p:tgtEl>
                                          <p:spTgt spid="170"/>
                                        </p:tgtEl>
                                        <p:attrNameLst>
                                          <p:attrName>ppt_y</p:attrName>
                                        </p:attrNameLst>
                                      </p:cBhvr>
                                      <p:tavLst>
                                        <p:tav tm="0">
                                          <p:val>
                                            <p:strVal val="0-#ppt_h/2"/>
                                          </p:val>
                                        </p:tav>
                                        <p:tav tm="100000">
                                          <p:val>
                                            <p:strVal val="#ppt_y"/>
                                          </p:val>
                                        </p:tav>
                                      </p:tavLst>
                                    </p:anim>
                                  </p:childTnLst>
                                </p:cTn>
                              </p:par>
                              <p:par>
                                <p:cTn id="470" presetID="2" presetClass="entr" presetSubtype="1" fill="hold" nodeType="withEffect">
                                  <p:stCondLst>
                                    <p:cond delay="500"/>
                                  </p:stCondLst>
                                  <p:childTnLst>
                                    <p:set>
                                      <p:cBhvr>
                                        <p:cTn id="471" dur="1" fill="hold">
                                          <p:stCondLst>
                                            <p:cond delay="0"/>
                                          </p:stCondLst>
                                        </p:cTn>
                                        <p:tgtEl>
                                          <p:spTgt spid="172"/>
                                        </p:tgtEl>
                                        <p:attrNameLst>
                                          <p:attrName>style.visibility</p:attrName>
                                        </p:attrNameLst>
                                      </p:cBhvr>
                                      <p:to>
                                        <p:strVal val="visible"/>
                                      </p:to>
                                    </p:set>
                                    <p:anim calcmode="lin" valueType="num">
                                      <p:cBhvr additive="base">
                                        <p:cTn id="472" dur="500" fill="hold"/>
                                        <p:tgtEl>
                                          <p:spTgt spid="172"/>
                                        </p:tgtEl>
                                        <p:attrNameLst>
                                          <p:attrName>ppt_x</p:attrName>
                                        </p:attrNameLst>
                                      </p:cBhvr>
                                      <p:tavLst>
                                        <p:tav tm="0">
                                          <p:val>
                                            <p:strVal val="#ppt_x"/>
                                          </p:val>
                                        </p:tav>
                                        <p:tav tm="100000">
                                          <p:val>
                                            <p:strVal val="#ppt_x"/>
                                          </p:val>
                                        </p:tav>
                                      </p:tavLst>
                                    </p:anim>
                                    <p:anim calcmode="lin" valueType="num">
                                      <p:cBhvr additive="base">
                                        <p:cTn id="473" dur="500" fill="hold"/>
                                        <p:tgtEl>
                                          <p:spTgt spid="172"/>
                                        </p:tgtEl>
                                        <p:attrNameLst>
                                          <p:attrName>ppt_y</p:attrName>
                                        </p:attrNameLst>
                                      </p:cBhvr>
                                      <p:tavLst>
                                        <p:tav tm="0">
                                          <p:val>
                                            <p:strVal val="0-#ppt_h/2"/>
                                          </p:val>
                                        </p:tav>
                                        <p:tav tm="100000">
                                          <p:val>
                                            <p:strVal val="#ppt_y"/>
                                          </p:val>
                                        </p:tav>
                                      </p:tavLst>
                                    </p:anim>
                                  </p:childTnLst>
                                </p:cTn>
                              </p:par>
                            </p:childTnLst>
                          </p:cTn>
                        </p:par>
                      </p:childTnLst>
                    </p:cTn>
                  </p:par>
                  <p:par>
                    <p:cTn id="474" fill="hold">
                      <p:stCondLst>
                        <p:cond delay="indefinite"/>
                      </p:stCondLst>
                      <p:childTnLst>
                        <p:par>
                          <p:cTn id="475" fill="hold">
                            <p:stCondLst>
                              <p:cond delay="0"/>
                            </p:stCondLst>
                            <p:childTnLst>
                              <p:par>
                                <p:cTn id="476" presetID="10" presetClass="entr" presetSubtype="0" fill="hold" nodeType="clickEffect">
                                  <p:stCondLst>
                                    <p:cond delay="0"/>
                                  </p:stCondLst>
                                  <p:childTnLst>
                                    <p:set>
                                      <p:cBhvr>
                                        <p:cTn id="477" dur="1" fill="hold">
                                          <p:stCondLst>
                                            <p:cond delay="0"/>
                                          </p:stCondLst>
                                        </p:cTn>
                                        <p:tgtEl>
                                          <p:spTgt spid="96"/>
                                        </p:tgtEl>
                                        <p:attrNameLst>
                                          <p:attrName>style.visibility</p:attrName>
                                        </p:attrNameLst>
                                      </p:cBhvr>
                                      <p:to>
                                        <p:strVal val="visible"/>
                                      </p:to>
                                    </p:set>
                                    <p:animEffect transition="in" filter="fade">
                                      <p:cBhvr>
                                        <p:cTn id="478" dur="500"/>
                                        <p:tgtEl>
                                          <p:spTgt spid="96"/>
                                        </p:tgtEl>
                                      </p:cBhvr>
                                    </p:animEffect>
                                  </p:childTnLst>
                                </p:cTn>
                              </p:par>
                              <p:par>
                                <p:cTn id="479" presetID="2" presetClass="entr" presetSubtype="1" fill="hold" nodeType="withEffect">
                                  <p:stCondLst>
                                    <p:cond delay="500"/>
                                  </p:stCondLst>
                                  <p:childTnLst>
                                    <p:set>
                                      <p:cBhvr>
                                        <p:cTn id="480" dur="1" fill="hold">
                                          <p:stCondLst>
                                            <p:cond delay="0"/>
                                          </p:stCondLst>
                                        </p:cTn>
                                        <p:tgtEl>
                                          <p:spTgt spid="177"/>
                                        </p:tgtEl>
                                        <p:attrNameLst>
                                          <p:attrName>style.visibility</p:attrName>
                                        </p:attrNameLst>
                                      </p:cBhvr>
                                      <p:to>
                                        <p:strVal val="visible"/>
                                      </p:to>
                                    </p:set>
                                    <p:anim calcmode="lin" valueType="num">
                                      <p:cBhvr additive="base">
                                        <p:cTn id="481" dur="500" fill="hold"/>
                                        <p:tgtEl>
                                          <p:spTgt spid="177"/>
                                        </p:tgtEl>
                                        <p:attrNameLst>
                                          <p:attrName>ppt_x</p:attrName>
                                        </p:attrNameLst>
                                      </p:cBhvr>
                                      <p:tavLst>
                                        <p:tav tm="0">
                                          <p:val>
                                            <p:strVal val="#ppt_x"/>
                                          </p:val>
                                        </p:tav>
                                        <p:tav tm="100000">
                                          <p:val>
                                            <p:strVal val="#ppt_x"/>
                                          </p:val>
                                        </p:tav>
                                      </p:tavLst>
                                    </p:anim>
                                    <p:anim calcmode="lin" valueType="num">
                                      <p:cBhvr additive="base">
                                        <p:cTn id="482" dur="500" fill="hold"/>
                                        <p:tgtEl>
                                          <p:spTgt spid="177"/>
                                        </p:tgtEl>
                                        <p:attrNameLst>
                                          <p:attrName>ppt_y</p:attrName>
                                        </p:attrNameLst>
                                      </p:cBhvr>
                                      <p:tavLst>
                                        <p:tav tm="0">
                                          <p:val>
                                            <p:strVal val="0-#ppt_h/2"/>
                                          </p:val>
                                        </p:tav>
                                        <p:tav tm="100000">
                                          <p:val>
                                            <p:strVal val="#ppt_y"/>
                                          </p:val>
                                        </p:tav>
                                      </p:tavLst>
                                    </p:anim>
                                  </p:childTnLst>
                                </p:cTn>
                              </p:par>
                              <p:par>
                                <p:cTn id="483" presetID="2" presetClass="entr" presetSubtype="1" fill="hold" nodeType="withEffect">
                                  <p:stCondLst>
                                    <p:cond delay="2000"/>
                                  </p:stCondLst>
                                  <p:childTnLst>
                                    <p:set>
                                      <p:cBhvr>
                                        <p:cTn id="484" dur="1" fill="hold">
                                          <p:stCondLst>
                                            <p:cond delay="0"/>
                                          </p:stCondLst>
                                        </p:cTn>
                                        <p:tgtEl>
                                          <p:spTgt spid="178"/>
                                        </p:tgtEl>
                                        <p:attrNameLst>
                                          <p:attrName>style.visibility</p:attrName>
                                        </p:attrNameLst>
                                      </p:cBhvr>
                                      <p:to>
                                        <p:strVal val="visible"/>
                                      </p:to>
                                    </p:set>
                                    <p:anim calcmode="lin" valueType="num">
                                      <p:cBhvr additive="base">
                                        <p:cTn id="485" dur="500" fill="hold"/>
                                        <p:tgtEl>
                                          <p:spTgt spid="178"/>
                                        </p:tgtEl>
                                        <p:attrNameLst>
                                          <p:attrName>ppt_x</p:attrName>
                                        </p:attrNameLst>
                                      </p:cBhvr>
                                      <p:tavLst>
                                        <p:tav tm="0">
                                          <p:val>
                                            <p:strVal val="#ppt_x"/>
                                          </p:val>
                                        </p:tav>
                                        <p:tav tm="100000">
                                          <p:val>
                                            <p:strVal val="#ppt_x"/>
                                          </p:val>
                                        </p:tav>
                                      </p:tavLst>
                                    </p:anim>
                                    <p:anim calcmode="lin" valueType="num">
                                      <p:cBhvr additive="base">
                                        <p:cTn id="486" dur="500" fill="hold"/>
                                        <p:tgtEl>
                                          <p:spTgt spid="178"/>
                                        </p:tgtEl>
                                        <p:attrNameLst>
                                          <p:attrName>ppt_y</p:attrName>
                                        </p:attrNameLst>
                                      </p:cBhvr>
                                      <p:tavLst>
                                        <p:tav tm="0">
                                          <p:val>
                                            <p:strVal val="0-#ppt_h/2"/>
                                          </p:val>
                                        </p:tav>
                                        <p:tav tm="100000">
                                          <p:val>
                                            <p:strVal val="#ppt_y"/>
                                          </p:val>
                                        </p:tav>
                                      </p:tavLst>
                                    </p:anim>
                                  </p:childTnLst>
                                </p:cTn>
                              </p:par>
                              <p:par>
                                <p:cTn id="487" presetID="2" presetClass="entr" presetSubtype="1" fill="hold" nodeType="withEffect">
                                  <p:stCondLst>
                                    <p:cond delay="500"/>
                                  </p:stCondLst>
                                  <p:childTnLst>
                                    <p:set>
                                      <p:cBhvr>
                                        <p:cTn id="488" dur="1" fill="hold">
                                          <p:stCondLst>
                                            <p:cond delay="0"/>
                                          </p:stCondLst>
                                        </p:cTn>
                                        <p:tgtEl>
                                          <p:spTgt spid="179"/>
                                        </p:tgtEl>
                                        <p:attrNameLst>
                                          <p:attrName>style.visibility</p:attrName>
                                        </p:attrNameLst>
                                      </p:cBhvr>
                                      <p:to>
                                        <p:strVal val="visible"/>
                                      </p:to>
                                    </p:set>
                                    <p:anim calcmode="lin" valueType="num">
                                      <p:cBhvr additive="base">
                                        <p:cTn id="489" dur="500" fill="hold"/>
                                        <p:tgtEl>
                                          <p:spTgt spid="179"/>
                                        </p:tgtEl>
                                        <p:attrNameLst>
                                          <p:attrName>ppt_x</p:attrName>
                                        </p:attrNameLst>
                                      </p:cBhvr>
                                      <p:tavLst>
                                        <p:tav tm="0">
                                          <p:val>
                                            <p:strVal val="#ppt_x"/>
                                          </p:val>
                                        </p:tav>
                                        <p:tav tm="100000">
                                          <p:val>
                                            <p:strVal val="#ppt_x"/>
                                          </p:val>
                                        </p:tav>
                                      </p:tavLst>
                                    </p:anim>
                                    <p:anim calcmode="lin" valueType="num">
                                      <p:cBhvr additive="base">
                                        <p:cTn id="490" dur="500" fill="hold"/>
                                        <p:tgtEl>
                                          <p:spTgt spid="179"/>
                                        </p:tgtEl>
                                        <p:attrNameLst>
                                          <p:attrName>ppt_y</p:attrName>
                                        </p:attrNameLst>
                                      </p:cBhvr>
                                      <p:tavLst>
                                        <p:tav tm="0">
                                          <p:val>
                                            <p:strVal val="0-#ppt_h/2"/>
                                          </p:val>
                                        </p:tav>
                                        <p:tav tm="100000">
                                          <p:val>
                                            <p:strVal val="#ppt_y"/>
                                          </p:val>
                                        </p:tav>
                                      </p:tavLst>
                                    </p:anim>
                                  </p:childTnLst>
                                </p:cTn>
                              </p:par>
                              <p:par>
                                <p:cTn id="491" presetID="2" presetClass="entr" presetSubtype="1" fill="hold" nodeType="withEffect">
                                  <p:stCondLst>
                                    <p:cond delay="1000"/>
                                  </p:stCondLst>
                                  <p:childTnLst>
                                    <p:set>
                                      <p:cBhvr>
                                        <p:cTn id="492" dur="1" fill="hold">
                                          <p:stCondLst>
                                            <p:cond delay="0"/>
                                          </p:stCondLst>
                                        </p:cTn>
                                        <p:tgtEl>
                                          <p:spTgt spid="180"/>
                                        </p:tgtEl>
                                        <p:attrNameLst>
                                          <p:attrName>style.visibility</p:attrName>
                                        </p:attrNameLst>
                                      </p:cBhvr>
                                      <p:to>
                                        <p:strVal val="visible"/>
                                      </p:to>
                                    </p:set>
                                    <p:anim calcmode="lin" valueType="num">
                                      <p:cBhvr additive="base">
                                        <p:cTn id="493" dur="500" fill="hold"/>
                                        <p:tgtEl>
                                          <p:spTgt spid="180"/>
                                        </p:tgtEl>
                                        <p:attrNameLst>
                                          <p:attrName>ppt_x</p:attrName>
                                        </p:attrNameLst>
                                      </p:cBhvr>
                                      <p:tavLst>
                                        <p:tav tm="0">
                                          <p:val>
                                            <p:strVal val="#ppt_x"/>
                                          </p:val>
                                        </p:tav>
                                        <p:tav tm="100000">
                                          <p:val>
                                            <p:strVal val="#ppt_x"/>
                                          </p:val>
                                        </p:tav>
                                      </p:tavLst>
                                    </p:anim>
                                    <p:anim calcmode="lin" valueType="num">
                                      <p:cBhvr additive="base">
                                        <p:cTn id="494" dur="500" fill="hold"/>
                                        <p:tgtEl>
                                          <p:spTgt spid="180"/>
                                        </p:tgtEl>
                                        <p:attrNameLst>
                                          <p:attrName>ppt_y</p:attrName>
                                        </p:attrNameLst>
                                      </p:cBhvr>
                                      <p:tavLst>
                                        <p:tav tm="0">
                                          <p:val>
                                            <p:strVal val="0-#ppt_h/2"/>
                                          </p:val>
                                        </p:tav>
                                        <p:tav tm="100000">
                                          <p:val>
                                            <p:strVal val="#ppt_y"/>
                                          </p:val>
                                        </p:tav>
                                      </p:tavLst>
                                    </p:anim>
                                  </p:childTnLst>
                                </p:cTn>
                              </p:par>
                              <p:par>
                                <p:cTn id="495" presetID="2" presetClass="entr" presetSubtype="1" fill="hold" nodeType="withEffect">
                                  <p:stCondLst>
                                    <p:cond delay="0"/>
                                  </p:stCondLst>
                                  <p:childTnLst>
                                    <p:set>
                                      <p:cBhvr>
                                        <p:cTn id="496" dur="1" fill="hold">
                                          <p:stCondLst>
                                            <p:cond delay="0"/>
                                          </p:stCondLst>
                                        </p:cTn>
                                        <p:tgtEl>
                                          <p:spTgt spid="181"/>
                                        </p:tgtEl>
                                        <p:attrNameLst>
                                          <p:attrName>style.visibility</p:attrName>
                                        </p:attrNameLst>
                                      </p:cBhvr>
                                      <p:to>
                                        <p:strVal val="visible"/>
                                      </p:to>
                                    </p:set>
                                    <p:anim calcmode="lin" valueType="num">
                                      <p:cBhvr additive="base">
                                        <p:cTn id="497" dur="500" fill="hold"/>
                                        <p:tgtEl>
                                          <p:spTgt spid="181"/>
                                        </p:tgtEl>
                                        <p:attrNameLst>
                                          <p:attrName>ppt_x</p:attrName>
                                        </p:attrNameLst>
                                      </p:cBhvr>
                                      <p:tavLst>
                                        <p:tav tm="0">
                                          <p:val>
                                            <p:strVal val="#ppt_x"/>
                                          </p:val>
                                        </p:tav>
                                        <p:tav tm="100000">
                                          <p:val>
                                            <p:strVal val="#ppt_x"/>
                                          </p:val>
                                        </p:tav>
                                      </p:tavLst>
                                    </p:anim>
                                    <p:anim calcmode="lin" valueType="num">
                                      <p:cBhvr additive="base">
                                        <p:cTn id="498" dur="500" fill="hold"/>
                                        <p:tgtEl>
                                          <p:spTgt spid="181"/>
                                        </p:tgtEl>
                                        <p:attrNameLst>
                                          <p:attrName>ppt_y</p:attrName>
                                        </p:attrNameLst>
                                      </p:cBhvr>
                                      <p:tavLst>
                                        <p:tav tm="0">
                                          <p:val>
                                            <p:strVal val="0-#ppt_h/2"/>
                                          </p:val>
                                        </p:tav>
                                        <p:tav tm="100000">
                                          <p:val>
                                            <p:strVal val="#ppt_y"/>
                                          </p:val>
                                        </p:tav>
                                      </p:tavLst>
                                    </p:anim>
                                  </p:childTnLst>
                                </p:cTn>
                              </p:par>
                              <p:par>
                                <p:cTn id="499" presetID="2" presetClass="entr" presetSubtype="1" fill="hold" nodeType="withEffect">
                                  <p:stCondLst>
                                    <p:cond delay="0"/>
                                  </p:stCondLst>
                                  <p:childTnLst>
                                    <p:set>
                                      <p:cBhvr>
                                        <p:cTn id="500" dur="1" fill="hold">
                                          <p:stCondLst>
                                            <p:cond delay="0"/>
                                          </p:stCondLst>
                                        </p:cTn>
                                        <p:tgtEl>
                                          <p:spTgt spid="182"/>
                                        </p:tgtEl>
                                        <p:attrNameLst>
                                          <p:attrName>style.visibility</p:attrName>
                                        </p:attrNameLst>
                                      </p:cBhvr>
                                      <p:to>
                                        <p:strVal val="visible"/>
                                      </p:to>
                                    </p:set>
                                    <p:anim calcmode="lin" valueType="num">
                                      <p:cBhvr additive="base">
                                        <p:cTn id="501" dur="500" fill="hold"/>
                                        <p:tgtEl>
                                          <p:spTgt spid="182"/>
                                        </p:tgtEl>
                                        <p:attrNameLst>
                                          <p:attrName>ppt_x</p:attrName>
                                        </p:attrNameLst>
                                      </p:cBhvr>
                                      <p:tavLst>
                                        <p:tav tm="0">
                                          <p:val>
                                            <p:strVal val="#ppt_x"/>
                                          </p:val>
                                        </p:tav>
                                        <p:tav tm="100000">
                                          <p:val>
                                            <p:strVal val="#ppt_x"/>
                                          </p:val>
                                        </p:tav>
                                      </p:tavLst>
                                    </p:anim>
                                    <p:anim calcmode="lin" valueType="num">
                                      <p:cBhvr additive="base">
                                        <p:cTn id="502" dur="500" fill="hold"/>
                                        <p:tgtEl>
                                          <p:spTgt spid="182"/>
                                        </p:tgtEl>
                                        <p:attrNameLst>
                                          <p:attrName>ppt_y</p:attrName>
                                        </p:attrNameLst>
                                      </p:cBhvr>
                                      <p:tavLst>
                                        <p:tav tm="0">
                                          <p:val>
                                            <p:strVal val="0-#ppt_h/2"/>
                                          </p:val>
                                        </p:tav>
                                        <p:tav tm="100000">
                                          <p:val>
                                            <p:strVal val="#ppt_y"/>
                                          </p:val>
                                        </p:tav>
                                      </p:tavLst>
                                    </p:anim>
                                  </p:childTnLst>
                                </p:cTn>
                              </p:par>
                              <p:par>
                                <p:cTn id="503" presetID="2" presetClass="entr" presetSubtype="1" fill="hold" nodeType="withEffect">
                                  <p:stCondLst>
                                    <p:cond delay="500"/>
                                  </p:stCondLst>
                                  <p:childTnLst>
                                    <p:set>
                                      <p:cBhvr>
                                        <p:cTn id="504" dur="1" fill="hold">
                                          <p:stCondLst>
                                            <p:cond delay="0"/>
                                          </p:stCondLst>
                                        </p:cTn>
                                        <p:tgtEl>
                                          <p:spTgt spid="183"/>
                                        </p:tgtEl>
                                        <p:attrNameLst>
                                          <p:attrName>style.visibility</p:attrName>
                                        </p:attrNameLst>
                                      </p:cBhvr>
                                      <p:to>
                                        <p:strVal val="visible"/>
                                      </p:to>
                                    </p:set>
                                    <p:anim calcmode="lin" valueType="num">
                                      <p:cBhvr additive="base">
                                        <p:cTn id="505" dur="500" fill="hold"/>
                                        <p:tgtEl>
                                          <p:spTgt spid="183"/>
                                        </p:tgtEl>
                                        <p:attrNameLst>
                                          <p:attrName>ppt_x</p:attrName>
                                        </p:attrNameLst>
                                      </p:cBhvr>
                                      <p:tavLst>
                                        <p:tav tm="0">
                                          <p:val>
                                            <p:strVal val="#ppt_x"/>
                                          </p:val>
                                        </p:tav>
                                        <p:tav tm="100000">
                                          <p:val>
                                            <p:strVal val="#ppt_x"/>
                                          </p:val>
                                        </p:tav>
                                      </p:tavLst>
                                    </p:anim>
                                    <p:anim calcmode="lin" valueType="num">
                                      <p:cBhvr additive="base">
                                        <p:cTn id="506" dur="500" fill="hold"/>
                                        <p:tgtEl>
                                          <p:spTgt spid="183"/>
                                        </p:tgtEl>
                                        <p:attrNameLst>
                                          <p:attrName>ppt_y</p:attrName>
                                        </p:attrNameLst>
                                      </p:cBhvr>
                                      <p:tavLst>
                                        <p:tav tm="0">
                                          <p:val>
                                            <p:strVal val="0-#ppt_h/2"/>
                                          </p:val>
                                        </p:tav>
                                        <p:tav tm="100000">
                                          <p:val>
                                            <p:strVal val="#ppt_y"/>
                                          </p:val>
                                        </p:tav>
                                      </p:tavLst>
                                    </p:anim>
                                  </p:childTnLst>
                                </p:cTn>
                              </p:par>
                              <p:par>
                                <p:cTn id="507" presetID="2" presetClass="entr" presetSubtype="1" fill="hold" nodeType="withEffect">
                                  <p:stCondLst>
                                    <p:cond delay="2000"/>
                                  </p:stCondLst>
                                  <p:childTnLst>
                                    <p:set>
                                      <p:cBhvr>
                                        <p:cTn id="508" dur="1" fill="hold">
                                          <p:stCondLst>
                                            <p:cond delay="0"/>
                                          </p:stCondLst>
                                        </p:cTn>
                                        <p:tgtEl>
                                          <p:spTgt spid="184"/>
                                        </p:tgtEl>
                                        <p:attrNameLst>
                                          <p:attrName>style.visibility</p:attrName>
                                        </p:attrNameLst>
                                      </p:cBhvr>
                                      <p:to>
                                        <p:strVal val="visible"/>
                                      </p:to>
                                    </p:set>
                                    <p:anim calcmode="lin" valueType="num">
                                      <p:cBhvr additive="base">
                                        <p:cTn id="509" dur="500" fill="hold"/>
                                        <p:tgtEl>
                                          <p:spTgt spid="184"/>
                                        </p:tgtEl>
                                        <p:attrNameLst>
                                          <p:attrName>ppt_x</p:attrName>
                                        </p:attrNameLst>
                                      </p:cBhvr>
                                      <p:tavLst>
                                        <p:tav tm="0">
                                          <p:val>
                                            <p:strVal val="#ppt_x"/>
                                          </p:val>
                                        </p:tav>
                                        <p:tav tm="100000">
                                          <p:val>
                                            <p:strVal val="#ppt_x"/>
                                          </p:val>
                                        </p:tav>
                                      </p:tavLst>
                                    </p:anim>
                                    <p:anim calcmode="lin" valueType="num">
                                      <p:cBhvr additive="base">
                                        <p:cTn id="510" dur="500" fill="hold"/>
                                        <p:tgtEl>
                                          <p:spTgt spid="184"/>
                                        </p:tgtEl>
                                        <p:attrNameLst>
                                          <p:attrName>ppt_y</p:attrName>
                                        </p:attrNameLst>
                                      </p:cBhvr>
                                      <p:tavLst>
                                        <p:tav tm="0">
                                          <p:val>
                                            <p:strVal val="0-#ppt_h/2"/>
                                          </p:val>
                                        </p:tav>
                                        <p:tav tm="100000">
                                          <p:val>
                                            <p:strVal val="#ppt_y"/>
                                          </p:val>
                                        </p:tav>
                                      </p:tavLst>
                                    </p:anim>
                                  </p:childTnLst>
                                </p:cTn>
                              </p:par>
                              <p:par>
                                <p:cTn id="511" presetID="2" presetClass="entr" presetSubtype="1" fill="hold" nodeType="withEffect">
                                  <p:stCondLst>
                                    <p:cond delay="1000"/>
                                  </p:stCondLst>
                                  <p:childTnLst>
                                    <p:set>
                                      <p:cBhvr>
                                        <p:cTn id="512" dur="1" fill="hold">
                                          <p:stCondLst>
                                            <p:cond delay="0"/>
                                          </p:stCondLst>
                                        </p:cTn>
                                        <p:tgtEl>
                                          <p:spTgt spid="185"/>
                                        </p:tgtEl>
                                        <p:attrNameLst>
                                          <p:attrName>style.visibility</p:attrName>
                                        </p:attrNameLst>
                                      </p:cBhvr>
                                      <p:to>
                                        <p:strVal val="visible"/>
                                      </p:to>
                                    </p:set>
                                    <p:anim calcmode="lin" valueType="num">
                                      <p:cBhvr additive="base">
                                        <p:cTn id="513" dur="500" fill="hold"/>
                                        <p:tgtEl>
                                          <p:spTgt spid="185"/>
                                        </p:tgtEl>
                                        <p:attrNameLst>
                                          <p:attrName>ppt_x</p:attrName>
                                        </p:attrNameLst>
                                      </p:cBhvr>
                                      <p:tavLst>
                                        <p:tav tm="0">
                                          <p:val>
                                            <p:strVal val="#ppt_x"/>
                                          </p:val>
                                        </p:tav>
                                        <p:tav tm="100000">
                                          <p:val>
                                            <p:strVal val="#ppt_x"/>
                                          </p:val>
                                        </p:tav>
                                      </p:tavLst>
                                    </p:anim>
                                    <p:anim calcmode="lin" valueType="num">
                                      <p:cBhvr additive="base">
                                        <p:cTn id="514" dur="500" fill="hold"/>
                                        <p:tgtEl>
                                          <p:spTgt spid="185"/>
                                        </p:tgtEl>
                                        <p:attrNameLst>
                                          <p:attrName>ppt_y</p:attrName>
                                        </p:attrNameLst>
                                      </p:cBhvr>
                                      <p:tavLst>
                                        <p:tav tm="0">
                                          <p:val>
                                            <p:strVal val="0-#ppt_h/2"/>
                                          </p:val>
                                        </p:tav>
                                        <p:tav tm="100000">
                                          <p:val>
                                            <p:strVal val="#ppt_y"/>
                                          </p:val>
                                        </p:tav>
                                      </p:tavLst>
                                    </p:anim>
                                  </p:childTnLst>
                                </p:cTn>
                              </p:par>
                              <p:par>
                                <p:cTn id="515" presetID="2" presetClass="entr" presetSubtype="1" fill="hold" nodeType="withEffect">
                                  <p:stCondLst>
                                    <p:cond delay="0"/>
                                  </p:stCondLst>
                                  <p:childTnLst>
                                    <p:set>
                                      <p:cBhvr>
                                        <p:cTn id="516" dur="1" fill="hold">
                                          <p:stCondLst>
                                            <p:cond delay="0"/>
                                          </p:stCondLst>
                                        </p:cTn>
                                        <p:tgtEl>
                                          <p:spTgt spid="186"/>
                                        </p:tgtEl>
                                        <p:attrNameLst>
                                          <p:attrName>style.visibility</p:attrName>
                                        </p:attrNameLst>
                                      </p:cBhvr>
                                      <p:to>
                                        <p:strVal val="visible"/>
                                      </p:to>
                                    </p:set>
                                    <p:anim calcmode="lin" valueType="num">
                                      <p:cBhvr additive="base">
                                        <p:cTn id="517" dur="500" fill="hold"/>
                                        <p:tgtEl>
                                          <p:spTgt spid="186"/>
                                        </p:tgtEl>
                                        <p:attrNameLst>
                                          <p:attrName>ppt_x</p:attrName>
                                        </p:attrNameLst>
                                      </p:cBhvr>
                                      <p:tavLst>
                                        <p:tav tm="0">
                                          <p:val>
                                            <p:strVal val="#ppt_x"/>
                                          </p:val>
                                        </p:tav>
                                        <p:tav tm="100000">
                                          <p:val>
                                            <p:strVal val="#ppt_x"/>
                                          </p:val>
                                        </p:tav>
                                      </p:tavLst>
                                    </p:anim>
                                    <p:anim calcmode="lin" valueType="num">
                                      <p:cBhvr additive="base">
                                        <p:cTn id="518" dur="500" fill="hold"/>
                                        <p:tgtEl>
                                          <p:spTgt spid="186"/>
                                        </p:tgtEl>
                                        <p:attrNameLst>
                                          <p:attrName>ppt_y</p:attrName>
                                        </p:attrNameLst>
                                      </p:cBhvr>
                                      <p:tavLst>
                                        <p:tav tm="0">
                                          <p:val>
                                            <p:strVal val="0-#ppt_h/2"/>
                                          </p:val>
                                        </p:tav>
                                        <p:tav tm="100000">
                                          <p:val>
                                            <p:strVal val="#ppt_y"/>
                                          </p:val>
                                        </p:tav>
                                      </p:tavLst>
                                    </p:anim>
                                  </p:childTnLst>
                                </p:cTn>
                              </p:par>
                              <p:par>
                                <p:cTn id="519" presetID="2" presetClass="entr" presetSubtype="1" fill="hold" nodeType="withEffect">
                                  <p:stCondLst>
                                    <p:cond delay="0"/>
                                  </p:stCondLst>
                                  <p:childTnLst>
                                    <p:set>
                                      <p:cBhvr>
                                        <p:cTn id="520" dur="1" fill="hold">
                                          <p:stCondLst>
                                            <p:cond delay="0"/>
                                          </p:stCondLst>
                                        </p:cTn>
                                        <p:tgtEl>
                                          <p:spTgt spid="187"/>
                                        </p:tgtEl>
                                        <p:attrNameLst>
                                          <p:attrName>style.visibility</p:attrName>
                                        </p:attrNameLst>
                                      </p:cBhvr>
                                      <p:to>
                                        <p:strVal val="visible"/>
                                      </p:to>
                                    </p:set>
                                    <p:anim calcmode="lin" valueType="num">
                                      <p:cBhvr additive="base">
                                        <p:cTn id="521" dur="500" fill="hold"/>
                                        <p:tgtEl>
                                          <p:spTgt spid="187"/>
                                        </p:tgtEl>
                                        <p:attrNameLst>
                                          <p:attrName>ppt_x</p:attrName>
                                        </p:attrNameLst>
                                      </p:cBhvr>
                                      <p:tavLst>
                                        <p:tav tm="0">
                                          <p:val>
                                            <p:strVal val="#ppt_x"/>
                                          </p:val>
                                        </p:tav>
                                        <p:tav tm="100000">
                                          <p:val>
                                            <p:strVal val="#ppt_x"/>
                                          </p:val>
                                        </p:tav>
                                      </p:tavLst>
                                    </p:anim>
                                    <p:anim calcmode="lin" valueType="num">
                                      <p:cBhvr additive="base">
                                        <p:cTn id="522" dur="500" fill="hold"/>
                                        <p:tgtEl>
                                          <p:spTgt spid="187"/>
                                        </p:tgtEl>
                                        <p:attrNameLst>
                                          <p:attrName>ppt_y</p:attrName>
                                        </p:attrNameLst>
                                      </p:cBhvr>
                                      <p:tavLst>
                                        <p:tav tm="0">
                                          <p:val>
                                            <p:strVal val="0-#ppt_h/2"/>
                                          </p:val>
                                        </p:tav>
                                        <p:tav tm="100000">
                                          <p:val>
                                            <p:strVal val="#ppt_y"/>
                                          </p:val>
                                        </p:tav>
                                      </p:tavLst>
                                    </p:anim>
                                  </p:childTnLst>
                                </p:cTn>
                              </p:par>
                              <p:par>
                                <p:cTn id="523" presetID="2" presetClass="entr" presetSubtype="1" fill="hold" nodeType="withEffect">
                                  <p:stCondLst>
                                    <p:cond delay="0"/>
                                  </p:stCondLst>
                                  <p:childTnLst>
                                    <p:set>
                                      <p:cBhvr>
                                        <p:cTn id="524" dur="1" fill="hold">
                                          <p:stCondLst>
                                            <p:cond delay="0"/>
                                          </p:stCondLst>
                                        </p:cTn>
                                        <p:tgtEl>
                                          <p:spTgt spid="188"/>
                                        </p:tgtEl>
                                        <p:attrNameLst>
                                          <p:attrName>style.visibility</p:attrName>
                                        </p:attrNameLst>
                                      </p:cBhvr>
                                      <p:to>
                                        <p:strVal val="visible"/>
                                      </p:to>
                                    </p:set>
                                    <p:anim calcmode="lin" valueType="num">
                                      <p:cBhvr additive="base">
                                        <p:cTn id="525" dur="500" fill="hold"/>
                                        <p:tgtEl>
                                          <p:spTgt spid="188"/>
                                        </p:tgtEl>
                                        <p:attrNameLst>
                                          <p:attrName>ppt_x</p:attrName>
                                        </p:attrNameLst>
                                      </p:cBhvr>
                                      <p:tavLst>
                                        <p:tav tm="0">
                                          <p:val>
                                            <p:strVal val="#ppt_x"/>
                                          </p:val>
                                        </p:tav>
                                        <p:tav tm="100000">
                                          <p:val>
                                            <p:strVal val="#ppt_x"/>
                                          </p:val>
                                        </p:tav>
                                      </p:tavLst>
                                    </p:anim>
                                    <p:anim calcmode="lin" valueType="num">
                                      <p:cBhvr additive="base">
                                        <p:cTn id="526" dur="500" fill="hold"/>
                                        <p:tgtEl>
                                          <p:spTgt spid="188"/>
                                        </p:tgtEl>
                                        <p:attrNameLst>
                                          <p:attrName>ppt_y</p:attrName>
                                        </p:attrNameLst>
                                      </p:cBhvr>
                                      <p:tavLst>
                                        <p:tav tm="0">
                                          <p:val>
                                            <p:strVal val="0-#ppt_h/2"/>
                                          </p:val>
                                        </p:tav>
                                        <p:tav tm="100000">
                                          <p:val>
                                            <p:strVal val="#ppt_y"/>
                                          </p:val>
                                        </p:tav>
                                      </p:tavLst>
                                    </p:anim>
                                  </p:childTnLst>
                                </p:cTn>
                              </p:par>
                              <p:par>
                                <p:cTn id="527" presetID="2" presetClass="entr" presetSubtype="1" fill="hold" nodeType="withEffect">
                                  <p:stCondLst>
                                    <p:cond delay="0"/>
                                  </p:stCondLst>
                                  <p:childTnLst>
                                    <p:set>
                                      <p:cBhvr>
                                        <p:cTn id="528" dur="1" fill="hold">
                                          <p:stCondLst>
                                            <p:cond delay="0"/>
                                          </p:stCondLst>
                                        </p:cTn>
                                        <p:tgtEl>
                                          <p:spTgt spid="189"/>
                                        </p:tgtEl>
                                        <p:attrNameLst>
                                          <p:attrName>style.visibility</p:attrName>
                                        </p:attrNameLst>
                                      </p:cBhvr>
                                      <p:to>
                                        <p:strVal val="visible"/>
                                      </p:to>
                                    </p:set>
                                    <p:anim calcmode="lin" valueType="num">
                                      <p:cBhvr additive="base">
                                        <p:cTn id="529" dur="500" fill="hold"/>
                                        <p:tgtEl>
                                          <p:spTgt spid="189"/>
                                        </p:tgtEl>
                                        <p:attrNameLst>
                                          <p:attrName>ppt_x</p:attrName>
                                        </p:attrNameLst>
                                      </p:cBhvr>
                                      <p:tavLst>
                                        <p:tav tm="0">
                                          <p:val>
                                            <p:strVal val="#ppt_x"/>
                                          </p:val>
                                        </p:tav>
                                        <p:tav tm="100000">
                                          <p:val>
                                            <p:strVal val="#ppt_x"/>
                                          </p:val>
                                        </p:tav>
                                      </p:tavLst>
                                    </p:anim>
                                    <p:anim calcmode="lin" valueType="num">
                                      <p:cBhvr additive="base">
                                        <p:cTn id="530" dur="500" fill="hold"/>
                                        <p:tgtEl>
                                          <p:spTgt spid="189"/>
                                        </p:tgtEl>
                                        <p:attrNameLst>
                                          <p:attrName>ppt_y</p:attrName>
                                        </p:attrNameLst>
                                      </p:cBhvr>
                                      <p:tavLst>
                                        <p:tav tm="0">
                                          <p:val>
                                            <p:strVal val="0-#ppt_h/2"/>
                                          </p:val>
                                        </p:tav>
                                        <p:tav tm="100000">
                                          <p:val>
                                            <p:strVal val="#ppt_y"/>
                                          </p:val>
                                        </p:tav>
                                      </p:tavLst>
                                    </p:anim>
                                  </p:childTnLst>
                                </p:cTn>
                              </p:par>
                              <p:par>
                                <p:cTn id="531" presetID="2" presetClass="entr" presetSubtype="1" fill="hold" nodeType="withEffect">
                                  <p:stCondLst>
                                    <p:cond delay="0"/>
                                  </p:stCondLst>
                                  <p:childTnLst>
                                    <p:set>
                                      <p:cBhvr>
                                        <p:cTn id="532" dur="1" fill="hold">
                                          <p:stCondLst>
                                            <p:cond delay="0"/>
                                          </p:stCondLst>
                                        </p:cTn>
                                        <p:tgtEl>
                                          <p:spTgt spid="190"/>
                                        </p:tgtEl>
                                        <p:attrNameLst>
                                          <p:attrName>style.visibility</p:attrName>
                                        </p:attrNameLst>
                                      </p:cBhvr>
                                      <p:to>
                                        <p:strVal val="visible"/>
                                      </p:to>
                                    </p:set>
                                    <p:anim calcmode="lin" valueType="num">
                                      <p:cBhvr additive="base">
                                        <p:cTn id="533" dur="500" fill="hold"/>
                                        <p:tgtEl>
                                          <p:spTgt spid="190"/>
                                        </p:tgtEl>
                                        <p:attrNameLst>
                                          <p:attrName>ppt_x</p:attrName>
                                        </p:attrNameLst>
                                      </p:cBhvr>
                                      <p:tavLst>
                                        <p:tav tm="0">
                                          <p:val>
                                            <p:strVal val="#ppt_x"/>
                                          </p:val>
                                        </p:tav>
                                        <p:tav tm="100000">
                                          <p:val>
                                            <p:strVal val="#ppt_x"/>
                                          </p:val>
                                        </p:tav>
                                      </p:tavLst>
                                    </p:anim>
                                    <p:anim calcmode="lin" valueType="num">
                                      <p:cBhvr additive="base">
                                        <p:cTn id="534" dur="500" fill="hold"/>
                                        <p:tgtEl>
                                          <p:spTgt spid="190"/>
                                        </p:tgtEl>
                                        <p:attrNameLst>
                                          <p:attrName>ppt_y</p:attrName>
                                        </p:attrNameLst>
                                      </p:cBhvr>
                                      <p:tavLst>
                                        <p:tav tm="0">
                                          <p:val>
                                            <p:strVal val="0-#ppt_h/2"/>
                                          </p:val>
                                        </p:tav>
                                        <p:tav tm="100000">
                                          <p:val>
                                            <p:strVal val="#ppt_y"/>
                                          </p:val>
                                        </p:tav>
                                      </p:tavLst>
                                    </p:anim>
                                  </p:childTnLst>
                                </p:cTn>
                              </p:par>
                              <p:par>
                                <p:cTn id="535" presetID="2" presetClass="entr" presetSubtype="1" fill="hold" nodeType="withEffect">
                                  <p:stCondLst>
                                    <p:cond delay="1000"/>
                                  </p:stCondLst>
                                  <p:childTnLst>
                                    <p:set>
                                      <p:cBhvr>
                                        <p:cTn id="536" dur="1" fill="hold">
                                          <p:stCondLst>
                                            <p:cond delay="0"/>
                                          </p:stCondLst>
                                        </p:cTn>
                                        <p:tgtEl>
                                          <p:spTgt spid="191"/>
                                        </p:tgtEl>
                                        <p:attrNameLst>
                                          <p:attrName>style.visibility</p:attrName>
                                        </p:attrNameLst>
                                      </p:cBhvr>
                                      <p:to>
                                        <p:strVal val="visible"/>
                                      </p:to>
                                    </p:set>
                                    <p:anim calcmode="lin" valueType="num">
                                      <p:cBhvr additive="base">
                                        <p:cTn id="537" dur="500" fill="hold"/>
                                        <p:tgtEl>
                                          <p:spTgt spid="191"/>
                                        </p:tgtEl>
                                        <p:attrNameLst>
                                          <p:attrName>ppt_x</p:attrName>
                                        </p:attrNameLst>
                                      </p:cBhvr>
                                      <p:tavLst>
                                        <p:tav tm="0">
                                          <p:val>
                                            <p:strVal val="#ppt_x"/>
                                          </p:val>
                                        </p:tav>
                                        <p:tav tm="100000">
                                          <p:val>
                                            <p:strVal val="#ppt_x"/>
                                          </p:val>
                                        </p:tav>
                                      </p:tavLst>
                                    </p:anim>
                                    <p:anim calcmode="lin" valueType="num">
                                      <p:cBhvr additive="base">
                                        <p:cTn id="538" dur="500" fill="hold"/>
                                        <p:tgtEl>
                                          <p:spTgt spid="191"/>
                                        </p:tgtEl>
                                        <p:attrNameLst>
                                          <p:attrName>ppt_y</p:attrName>
                                        </p:attrNameLst>
                                      </p:cBhvr>
                                      <p:tavLst>
                                        <p:tav tm="0">
                                          <p:val>
                                            <p:strVal val="0-#ppt_h/2"/>
                                          </p:val>
                                        </p:tav>
                                        <p:tav tm="100000">
                                          <p:val>
                                            <p:strVal val="#ppt_y"/>
                                          </p:val>
                                        </p:tav>
                                      </p:tavLst>
                                    </p:anim>
                                  </p:childTnLst>
                                </p:cTn>
                              </p:par>
                              <p:par>
                                <p:cTn id="539" presetID="2" presetClass="entr" presetSubtype="1" fill="hold" nodeType="withEffect">
                                  <p:stCondLst>
                                    <p:cond delay="1500"/>
                                  </p:stCondLst>
                                  <p:childTnLst>
                                    <p:set>
                                      <p:cBhvr>
                                        <p:cTn id="540" dur="1" fill="hold">
                                          <p:stCondLst>
                                            <p:cond delay="0"/>
                                          </p:stCondLst>
                                        </p:cTn>
                                        <p:tgtEl>
                                          <p:spTgt spid="192"/>
                                        </p:tgtEl>
                                        <p:attrNameLst>
                                          <p:attrName>style.visibility</p:attrName>
                                        </p:attrNameLst>
                                      </p:cBhvr>
                                      <p:to>
                                        <p:strVal val="visible"/>
                                      </p:to>
                                    </p:set>
                                    <p:anim calcmode="lin" valueType="num">
                                      <p:cBhvr additive="base">
                                        <p:cTn id="541" dur="500" fill="hold"/>
                                        <p:tgtEl>
                                          <p:spTgt spid="192"/>
                                        </p:tgtEl>
                                        <p:attrNameLst>
                                          <p:attrName>ppt_x</p:attrName>
                                        </p:attrNameLst>
                                      </p:cBhvr>
                                      <p:tavLst>
                                        <p:tav tm="0">
                                          <p:val>
                                            <p:strVal val="#ppt_x"/>
                                          </p:val>
                                        </p:tav>
                                        <p:tav tm="100000">
                                          <p:val>
                                            <p:strVal val="#ppt_x"/>
                                          </p:val>
                                        </p:tav>
                                      </p:tavLst>
                                    </p:anim>
                                    <p:anim calcmode="lin" valueType="num">
                                      <p:cBhvr additive="base">
                                        <p:cTn id="542" dur="500" fill="hold"/>
                                        <p:tgtEl>
                                          <p:spTgt spid="192"/>
                                        </p:tgtEl>
                                        <p:attrNameLst>
                                          <p:attrName>ppt_y</p:attrName>
                                        </p:attrNameLst>
                                      </p:cBhvr>
                                      <p:tavLst>
                                        <p:tav tm="0">
                                          <p:val>
                                            <p:strVal val="0-#ppt_h/2"/>
                                          </p:val>
                                        </p:tav>
                                        <p:tav tm="100000">
                                          <p:val>
                                            <p:strVal val="#ppt_y"/>
                                          </p:val>
                                        </p:tav>
                                      </p:tavLst>
                                    </p:anim>
                                  </p:childTnLst>
                                </p:cTn>
                              </p:par>
                              <p:par>
                                <p:cTn id="543" presetID="2" presetClass="entr" presetSubtype="1" fill="hold" nodeType="withEffect">
                                  <p:stCondLst>
                                    <p:cond delay="500"/>
                                  </p:stCondLst>
                                  <p:childTnLst>
                                    <p:set>
                                      <p:cBhvr>
                                        <p:cTn id="544" dur="1" fill="hold">
                                          <p:stCondLst>
                                            <p:cond delay="0"/>
                                          </p:stCondLst>
                                        </p:cTn>
                                        <p:tgtEl>
                                          <p:spTgt spid="193"/>
                                        </p:tgtEl>
                                        <p:attrNameLst>
                                          <p:attrName>style.visibility</p:attrName>
                                        </p:attrNameLst>
                                      </p:cBhvr>
                                      <p:to>
                                        <p:strVal val="visible"/>
                                      </p:to>
                                    </p:set>
                                    <p:anim calcmode="lin" valueType="num">
                                      <p:cBhvr additive="base">
                                        <p:cTn id="545" dur="500" fill="hold"/>
                                        <p:tgtEl>
                                          <p:spTgt spid="193"/>
                                        </p:tgtEl>
                                        <p:attrNameLst>
                                          <p:attrName>ppt_x</p:attrName>
                                        </p:attrNameLst>
                                      </p:cBhvr>
                                      <p:tavLst>
                                        <p:tav tm="0">
                                          <p:val>
                                            <p:strVal val="#ppt_x"/>
                                          </p:val>
                                        </p:tav>
                                        <p:tav tm="100000">
                                          <p:val>
                                            <p:strVal val="#ppt_x"/>
                                          </p:val>
                                        </p:tav>
                                      </p:tavLst>
                                    </p:anim>
                                    <p:anim calcmode="lin" valueType="num">
                                      <p:cBhvr additive="base">
                                        <p:cTn id="546" dur="500" fill="hold"/>
                                        <p:tgtEl>
                                          <p:spTgt spid="193"/>
                                        </p:tgtEl>
                                        <p:attrNameLst>
                                          <p:attrName>ppt_y</p:attrName>
                                        </p:attrNameLst>
                                      </p:cBhvr>
                                      <p:tavLst>
                                        <p:tav tm="0">
                                          <p:val>
                                            <p:strVal val="0-#ppt_h/2"/>
                                          </p:val>
                                        </p:tav>
                                        <p:tav tm="100000">
                                          <p:val>
                                            <p:strVal val="#ppt_y"/>
                                          </p:val>
                                        </p:tav>
                                      </p:tavLst>
                                    </p:anim>
                                  </p:childTnLst>
                                </p:cTn>
                              </p:par>
                              <p:par>
                                <p:cTn id="547" presetID="2" presetClass="entr" presetSubtype="1" fill="hold" nodeType="withEffect">
                                  <p:stCondLst>
                                    <p:cond delay="2000"/>
                                  </p:stCondLst>
                                  <p:childTnLst>
                                    <p:set>
                                      <p:cBhvr>
                                        <p:cTn id="548" dur="1" fill="hold">
                                          <p:stCondLst>
                                            <p:cond delay="0"/>
                                          </p:stCondLst>
                                        </p:cTn>
                                        <p:tgtEl>
                                          <p:spTgt spid="194"/>
                                        </p:tgtEl>
                                        <p:attrNameLst>
                                          <p:attrName>style.visibility</p:attrName>
                                        </p:attrNameLst>
                                      </p:cBhvr>
                                      <p:to>
                                        <p:strVal val="visible"/>
                                      </p:to>
                                    </p:set>
                                    <p:anim calcmode="lin" valueType="num">
                                      <p:cBhvr additive="base">
                                        <p:cTn id="549" dur="500" fill="hold"/>
                                        <p:tgtEl>
                                          <p:spTgt spid="194"/>
                                        </p:tgtEl>
                                        <p:attrNameLst>
                                          <p:attrName>ppt_x</p:attrName>
                                        </p:attrNameLst>
                                      </p:cBhvr>
                                      <p:tavLst>
                                        <p:tav tm="0">
                                          <p:val>
                                            <p:strVal val="#ppt_x"/>
                                          </p:val>
                                        </p:tav>
                                        <p:tav tm="100000">
                                          <p:val>
                                            <p:strVal val="#ppt_x"/>
                                          </p:val>
                                        </p:tav>
                                      </p:tavLst>
                                    </p:anim>
                                    <p:anim calcmode="lin" valueType="num">
                                      <p:cBhvr additive="base">
                                        <p:cTn id="550" dur="500" fill="hold"/>
                                        <p:tgtEl>
                                          <p:spTgt spid="194"/>
                                        </p:tgtEl>
                                        <p:attrNameLst>
                                          <p:attrName>ppt_y</p:attrName>
                                        </p:attrNameLst>
                                      </p:cBhvr>
                                      <p:tavLst>
                                        <p:tav tm="0">
                                          <p:val>
                                            <p:strVal val="0-#ppt_h/2"/>
                                          </p:val>
                                        </p:tav>
                                        <p:tav tm="100000">
                                          <p:val>
                                            <p:strVal val="#ppt_y"/>
                                          </p:val>
                                        </p:tav>
                                      </p:tavLst>
                                    </p:anim>
                                  </p:childTnLst>
                                </p:cTn>
                              </p:par>
                              <p:par>
                                <p:cTn id="551" presetID="2" presetClass="entr" presetSubtype="1" fill="hold" nodeType="withEffect">
                                  <p:stCondLst>
                                    <p:cond delay="1000"/>
                                  </p:stCondLst>
                                  <p:childTnLst>
                                    <p:set>
                                      <p:cBhvr>
                                        <p:cTn id="552" dur="1" fill="hold">
                                          <p:stCondLst>
                                            <p:cond delay="0"/>
                                          </p:stCondLst>
                                        </p:cTn>
                                        <p:tgtEl>
                                          <p:spTgt spid="195"/>
                                        </p:tgtEl>
                                        <p:attrNameLst>
                                          <p:attrName>style.visibility</p:attrName>
                                        </p:attrNameLst>
                                      </p:cBhvr>
                                      <p:to>
                                        <p:strVal val="visible"/>
                                      </p:to>
                                    </p:set>
                                    <p:anim calcmode="lin" valueType="num">
                                      <p:cBhvr additive="base">
                                        <p:cTn id="553" dur="500" fill="hold"/>
                                        <p:tgtEl>
                                          <p:spTgt spid="195"/>
                                        </p:tgtEl>
                                        <p:attrNameLst>
                                          <p:attrName>ppt_x</p:attrName>
                                        </p:attrNameLst>
                                      </p:cBhvr>
                                      <p:tavLst>
                                        <p:tav tm="0">
                                          <p:val>
                                            <p:strVal val="#ppt_x"/>
                                          </p:val>
                                        </p:tav>
                                        <p:tav tm="100000">
                                          <p:val>
                                            <p:strVal val="#ppt_x"/>
                                          </p:val>
                                        </p:tav>
                                      </p:tavLst>
                                    </p:anim>
                                    <p:anim calcmode="lin" valueType="num">
                                      <p:cBhvr additive="base">
                                        <p:cTn id="554" dur="500" fill="hold"/>
                                        <p:tgtEl>
                                          <p:spTgt spid="195"/>
                                        </p:tgtEl>
                                        <p:attrNameLst>
                                          <p:attrName>ppt_y</p:attrName>
                                        </p:attrNameLst>
                                      </p:cBhvr>
                                      <p:tavLst>
                                        <p:tav tm="0">
                                          <p:val>
                                            <p:strVal val="0-#ppt_h/2"/>
                                          </p:val>
                                        </p:tav>
                                        <p:tav tm="100000">
                                          <p:val>
                                            <p:strVal val="#ppt_y"/>
                                          </p:val>
                                        </p:tav>
                                      </p:tavLst>
                                    </p:anim>
                                  </p:childTnLst>
                                </p:cTn>
                              </p:par>
                              <p:par>
                                <p:cTn id="555" presetID="2" presetClass="entr" presetSubtype="1" fill="hold" nodeType="withEffect">
                                  <p:stCondLst>
                                    <p:cond delay="500"/>
                                  </p:stCondLst>
                                  <p:childTnLst>
                                    <p:set>
                                      <p:cBhvr>
                                        <p:cTn id="556" dur="1" fill="hold">
                                          <p:stCondLst>
                                            <p:cond delay="0"/>
                                          </p:stCondLst>
                                        </p:cTn>
                                        <p:tgtEl>
                                          <p:spTgt spid="196"/>
                                        </p:tgtEl>
                                        <p:attrNameLst>
                                          <p:attrName>style.visibility</p:attrName>
                                        </p:attrNameLst>
                                      </p:cBhvr>
                                      <p:to>
                                        <p:strVal val="visible"/>
                                      </p:to>
                                    </p:set>
                                    <p:anim calcmode="lin" valueType="num">
                                      <p:cBhvr additive="base">
                                        <p:cTn id="557" dur="500" fill="hold"/>
                                        <p:tgtEl>
                                          <p:spTgt spid="196"/>
                                        </p:tgtEl>
                                        <p:attrNameLst>
                                          <p:attrName>ppt_x</p:attrName>
                                        </p:attrNameLst>
                                      </p:cBhvr>
                                      <p:tavLst>
                                        <p:tav tm="0">
                                          <p:val>
                                            <p:strVal val="#ppt_x"/>
                                          </p:val>
                                        </p:tav>
                                        <p:tav tm="100000">
                                          <p:val>
                                            <p:strVal val="#ppt_x"/>
                                          </p:val>
                                        </p:tav>
                                      </p:tavLst>
                                    </p:anim>
                                    <p:anim calcmode="lin" valueType="num">
                                      <p:cBhvr additive="base">
                                        <p:cTn id="558" dur="500" fill="hold"/>
                                        <p:tgtEl>
                                          <p:spTgt spid="196"/>
                                        </p:tgtEl>
                                        <p:attrNameLst>
                                          <p:attrName>ppt_y</p:attrName>
                                        </p:attrNameLst>
                                      </p:cBhvr>
                                      <p:tavLst>
                                        <p:tav tm="0">
                                          <p:val>
                                            <p:strVal val="0-#ppt_h/2"/>
                                          </p:val>
                                        </p:tav>
                                        <p:tav tm="100000">
                                          <p:val>
                                            <p:strVal val="#ppt_y"/>
                                          </p:val>
                                        </p:tav>
                                      </p:tavLst>
                                    </p:anim>
                                  </p:childTnLst>
                                </p:cTn>
                              </p:par>
                              <p:par>
                                <p:cTn id="559" presetID="2" presetClass="entr" presetSubtype="1" fill="hold" nodeType="withEffect">
                                  <p:stCondLst>
                                    <p:cond delay="0"/>
                                  </p:stCondLst>
                                  <p:childTnLst>
                                    <p:set>
                                      <p:cBhvr>
                                        <p:cTn id="560" dur="1" fill="hold">
                                          <p:stCondLst>
                                            <p:cond delay="0"/>
                                          </p:stCondLst>
                                        </p:cTn>
                                        <p:tgtEl>
                                          <p:spTgt spid="197"/>
                                        </p:tgtEl>
                                        <p:attrNameLst>
                                          <p:attrName>style.visibility</p:attrName>
                                        </p:attrNameLst>
                                      </p:cBhvr>
                                      <p:to>
                                        <p:strVal val="visible"/>
                                      </p:to>
                                    </p:set>
                                    <p:anim calcmode="lin" valueType="num">
                                      <p:cBhvr additive="base">
                                        <p:cTn id="561" dur="500" fill="hold"/>
                                        <p:tgtEl>
                                          <p:spTgt spid="197"/>
                                        </p:tgtEl>
                                        <p:attrNameLst>
                                          <p:attrName>ppt_x</p:attrName>
                                        </p:attrNameLst>
                                      </p:cBhvr>
                                      <p:tavLst>
                                        <p:tav tm="0">
                                          <p:val>
                                            <p:strVal val="#ppt_x"/>
                                          </p:val>
                                        </p:tav>
                                        <p:tav tm="100000">
                                          <p:val>
                                            <p:strVal val="#ppt_x"/>
                                          </p:val>
                                        </p:tav>
                                      </p:tavLst>
                                    </p:anim>
                                    <p:anim calcmode="lin" valueType="num">
                                      <p:cBhvr additive="base">
                                        <p:cTn id="562" dur="500" fill="hold"/>
                                        <p:tgtEl>
                                          <p:spTgt spid="197"/>
                                        </p:tgtEl>
                                        <p:attrNameLst>
                                          <p:attrName>ppt_y</p:attrName>
                                        </p:attrNameLst>
                                      </p:cBhvr>
                                      <p:tavLst>
                                        <p:tav tm="0">
                                          <p:val>
                                            <p:strVal val="0-#ppt_h/2"/>
                                          </p:val>
                                        </p:tav>
                                        <p:tav tm="100000">
                                          <p:val>
                                            <p:strVal val="#ppt_y"/>
                                          </p:val>
                                        </p:tav>
                                      </p:tavLst>
                                    </p:anim>
                                  </p:childTnLst>
                                </p:cTn>
                              </p:par>
                              <p:par>
                                <p:cTn id="563" presetID="2" presetClass="entr" presetSubtype="1" fill="hold" nodeType="withEffect">
                                  <p:stCondLst>
                                    <p:cond delay="0"/>
                                  </p:stCondLst>
                                  <p:childTnLst>
                                    <p:set>
                                      <p:cBhvr>
                                        <p:cTn id="564" dur="1" fill="hold">
                                          <p:stCondLst>
                                            <p:cond delay="0"/>
                                          </p:stCondLst>
                                        </p:cTn>
                                        <p:tgtEl>
                                          <p:spTgt spid="198"/>
                                        </p:tgtEl>
                                        <p:attrNameLst>
                                          <p:attrName>style.visibility</p:attrName>
                                        </p:attrNameLst>
                                      </p:cBhvr>
                                      <p:to>
                                        <p:strVal val="visible"/>
                                      </p:to>
                                    </p:set>
                                    <p:anim calcmode="lin" valueType="num">
                                      <p:cBhvr additive="base">
                                        <p:cTn id="565" dur="500" fill="hold"/>
                                        <p:tgtEl>
                                          <p:spTgt spid="198"/>
                                        </p:tgtEl>
                                        <p:attrNameLst>
                                          <p:attrName>ppt_x</p:attrName>
                                        </p:attrNameLst>
                                      </p:cBhvr>
                                      <p:tavLst>
                                        <p:tav tm="0">
                                          <p:val>
                                            <p:strVal val="#ppt_x"/>
                                          </p:val>
                                        </p:tav>
                                        <p:tav tm="100000">
                                          <p:val>
                                            <p:strVal val="#ppt_x"/>
                                          </p:val>
                                        </p:tav>
                                      </p:tavLst>
                                    </p:anim>
                                    <p:anim calcmode="lin" valueType="num">
                                      <p:cBhvr additive="base">
                                        <p:cTn id="566" dur="500" fill="hold"/>
                                        <p:tgtEl>
                                          <p:spTgt spid="198"/>
                                        </p:tgtEl>
                                        <p:attrNameLst>
                                          <p:attrName>ppt_y</p:attrName>
                                        </p:attrNameLst>
                                      </p:cBhvr>
                                      <p:tavLst>
                                        <p:tav tm="0">
                                          <p:val>
                                            <p:strVal val="0-#ppt_h/2"/>
                                          </p:val>
                                        </p:tav>
                                        <p:tav tm="100000">
                                          <p:val>
                                            <p:strVal val="#ppt_y"/>
                                          </p:val>
                                        </p:tav>
                                      </p:tavLst>
                                    </p:anim>
                                  </p:childTnLst>
                                </p:cTn>
                              </p:par>
                              <p:par>
                                <p:cTn id="567" presetID="2" presetClass="entr" presetSubtype="1" fill="hold" nodeType="withEffect">
                                  <p:stCondLst>
                                    <p:cond delay="1500"/>
                                  </p:stCondLst>
                                  <p:childTnLst>
                                    <p:set>
                                      <p:cBhvr>
                                        <p:cTn id="568" dur="1" fill="hold">
                                          <p:stCondLst>
                                            <p:cond delay="0"/>
                                          </p:stCondLst>
                                        </p:cTn>
                                        <p:tgtEl>
                                          <p:spTgt spid="199"/>
                                        </p:tgtEl>
                                        <p:attrNameLst>
                                          <p:attrName>style.visibility</p:attrName>
                                        </p:attrNameLst>
                                      </p:cBhvr>
                                      <p:to>
                                        <p:strVal val="visible"/>
                                      </p:to>
                                    </p:set>
                                    <p:anim calcmode="lin" valueType="num">
                                      <p:cBhvr additive="base">
                                        <p:cTn id="569" dur="500" fill="hold"/>
                                        <p:tgtEl>
                                          <p:spTgt spid="199"/>
                                        </p:tgtEl>
                                        <p:attrNameLst>
                                          <p:attrName>ppt_x</p:attrName>
                                        </p:attrNameLst>
                                      </p:cBhvr>
                                      <p:tavLst>
                                        <p:tav tm="0">
                                          <p:val>
                                            <p:strVal val="#ppt_x"/>
                                          </p:val>
                                        </p:tav>
                                        <p:tav tm="100000">
                                          <p:val>
                                            <p:strVal val="#ppt_x"/>
                                          </p:val>
                                        </p:tav>
                                      </p:tavLst>
                                    </p:anim>
                                    <p:anim calcmode="lin" valueType="num">
                                      <p:cBhvr additive="base">
                                        <p:cTn id="570" dur="500" fill="hold"/>
                                        <p:tgtEl>
                                          <p:spTgt spid="199"/>
                                        </p:tgtEl>
                                        <p:attrNameLst>
                                          <p:attrName>ppt_y</p:attrName>
                                        </p:attrNameLst>
                                      </p:cBhvr>
                                      <p:tavLst>
                                        <p:tav tm="0">
                                          <p:val>
                                            <p:strVal val="0-#ppt_h/2"/>
                                          </p:val>
                                        </p:tav>
                                        <p:tav tm="100000">
                                          <p:val>
                                            <p:strVal val="#ppt_y"/>
                                          </p:val>
                                        </p:tav>
                                      </p:tavLst>
                                    </p:anim>
                                  </p:childTnLst>
                                </p:cTn>
                              </p:par>
                              <p:par>
                                <p:cTn id="571" presetID="2" presetClass="entr" presetSubtype="1" fill="hold" nodeType="withEffect">
                                  <p:stCondLst>
                                    <p:cond delay="0"/>
                                  </p:stCondLst>
                                  <p:childTnLst>
                                    <p:set>
                                      <p:cBhvr>
                                        <p:cTn id="572" dur="1" fill="hold">
                                          <p:stCondLst>
                                            <p:cond delay="0"/>
                                          </p:stCondLst>
                                        </p:cTn>
                                        <p:tgtEl>
                                          <p:spTgt spid="200"/>
                                        </p:tgtEl>
                                        <p:attrNameLst>
                                          <p:attrName>style.visibility</p:attrName>
                                        </p:attrNameLst>
                                      </p:cBhvr>
                                      <p:to>
                                        <p:strVal val="visible"/>
                                      </p:to>
                                    </p:set>
                                    <p:anim calcmode="lin" valueType="num">
                                      <p:cBhvr additive="base">
                                        <p:cTn id="573" dur="500" fill="hold"/>
                                        <p:tgtEl>
                                          <p:spTgt spid="200"/>
                                        </p:tgtEl>
                                        <p:attrNameLst>
                                          <p:attrName>ppt_x</p:attrName>
                                        </p:attrNameLst>
                                      </p:cBhvr>
                                      <p:tavLst>
                                        <p:tav tm="0">
                                          <p:val>
                                            <p:strVal val="#ppt_x"/>
                                          </p:val>
                                        </p:tav>
                                        <p:tav tm="100000">
                                          <p:val>
                                            <p:strVal val="#ppt_x"/>
                                          </p:val>
                                        </p:tav>
                                      </p:tavLst>
                                    </p:anim>
                                    <p:anim calcmode="lin" valueType="num">
                                      <p:cBhvr additive="base">
                                        <p:cTn id="574" dur="500" fill="hold"/>
                                        <p:tgtEl>
                                          <p:spTgt spid="200"/>
                                        </p:tgtEl>
                                        <p:attrNameLst>
                                          <p:attrName>ppt_y</p:attrName>
                                        </p:attrNameLst>
                                      </p:cBhvr>
                                      <p:tavLst>
                                        <p:tav tm="0">
                                          <p:val>
                                            <p:strVal val="0-#ppt_h/2"/>
                                          </p:val>
                                        </p:tav>
                                        <p:tav tm="100000">
                                          <p:val>
                                            <p:strVal val="#ppt_y"/>
                                          </p:val>
                                        </p:tav>
                                      </p:tavLst>
                                    </p:anim>
                                  </p:childTnLst>
                                </p:cTn>
                              </p:par>
                              <p:par>
                                <p:cTn id="575" presetID="2" presetClass="entr" presetSubtype="1" fill="hold" nodeType="withEffect">
                                  <p:stCondLst>
                                    <p:cond delay="500"/>
                                  </p:stCondLst>
                                  <p:childTnLst>
                                    <p:set>
                                      <p:cBhvr>
                                        <p:cTn id="576" dur="1" fill="hold">
                                          <p:stCondLst>
                                            <p:cond delay="0"/>
                                          </p:stCondLst>
                                        </p:cTn>
                                        <p:tgtEl>
                                          <p:spTgt spid="201"/>
                                        </p:tgtEl>
                                        <p:attrNameLst>
                                          <p:attrName>style.visibility</p:attrName>
                                        </p:attrNameLst>
                                      </p:cBhvr>
                                      <p:to>
                                        <p:strVal val="visible"/>
                                      </p:to>
                                    </p:set>
                                    <p:anim calcmode="lin" valueType="num">
                                      <p:cBhvr additive="base">
                                        <p:cTn id="577" dur="500" fill="hold"/>
                                        <p:tgtEl>
                                          <p:spTgt spid="201"/>
                                        </p:tgtEl>
                                        <p:attrNameLst>
                                          <p:attrName>ppt_x</p:attrName>
                                        </p:attrNameLst>
                                      </p:cBhvr>
                                      <p:tavLst>
                                        <p:tav tm="0">
                                          <p:val>
                                            <p:strVal val="#ppt_x"/>
                                          </p:val>
                                        </p:tav>
                                        <p:tav tm="100000">
                                          <p:val>
                                            <p:strVal val="#ppt_x"/>
                                          </p:val>
                                        </p:tav>
                                      </p:tavLst>
                                    </p:anim>
                                    <p:anim calcmode="lin" valueType="num">
                                      <p:cBhvr additive="base">
                                        <p:cTn id="578" dur="500" fill="hold"/>
                                        <p:tgtEl>
                                          <p:spTgt spid="201"/>
                                        </p:tgtEl>
                                        <p:attrNameLst>
                                          <p:attrName>ppt_y</p:attrName>
                                        </p:attrNameLst>
                                      </p:cBhvr>
                                      <p:tavLst>
                                        <p:tav tm="0">
                                          <p:val>
                                            <p:strVal val="0-#ppt_h/2"/>
                                          </p:val>
                                        </p:tav>
                                        <p:tav tm="100000">
                                          <p:val>
                                            <p:strVal val="#ppt_y"/>
                                          </p:val>
                                        </p:tav>
                                      </p:tavLst>
                                    </p:anim>
                                  </p:childTnLst>
                                </p:cTn>
                              </p:par>
                              <p:par>
                                <p:cTn id="579" presetID="2" presetClass="entr" presetSubtype="1" fill="hold" nodeType="withEffect">
                                  <p:stCondLst>
                                    <p:cond delay="0"/>
                                  </p:stCondLst>
                                  <p:childTnLst>
                                    <p:set>
                                      <p:cBhvr>
                                        <p:cTn id="580" dur="1" fill="hold">
                                          <p:stCondLst>
                                            <p:cond delay="0"/>
                                          </p:stCondLst>
                                        </p:cTn>
                                        <p:tgtEl>
                                          <p:spTgt spid="202"/>
                                        </p:tgtEl>
                                        <p:attrNameLst>
                                          <p:attrName>style.visibility</p:attrName>
                                        </p:attrNameLst>
                                      </p:cBhvr>
                                      <p:to>
                                        <p:strVal val="visible"/>
                                      </p:to>
                                    </p:set>
                                    <p:anim calcmode="lin" valueType="num">
                                      <p:cBhvr additive="base">
                                        <p:cTn id="581" dur="500" fill="hold"/>
                                        <p:tgtEl>
                                          <p:spTgt spid="202"/>
                                        </p:tgtEl>
                                        <p:attrNameLst>
                                          <p:attrName>ppt_x</p:attrName>
                                        </p:attrNameLst>
                                      </p:cBhvr>
                                      <p:tavLst>
                                        <p:tav tm="0">
                                          <p:val>
                                            <p:strVal val="#ppt_x"/>
                                          </p:val>
                                        </p:tav>
                                        <p:tav tm="100000">
                                          <p:val>
                                            <p:strVal val="#ppt_x"/>
                                          </p:val>
                                        </p:tav>
                                      </p:tavLst>
                                    </p:anim>
                                    <p:anim calcmode="lin" valueType="num">
                                      <p:cBhvr additive="base">
                                        <p:cTn id="582" dur="500" fill="hold"/>
                                        <p:tgtEl>
                                          <p:spTgt spid="202"/>
                                        </p:tgtEl>
                                        <p:attrNameLst>
                                          <p:attrName>ppt_y</p:attrName>
                                        </p:attrNameLst>
                                      </p:cBhvr>
                                      <p:tavLst>
                                        <p:tav tm="0">
                                          <p:val>
                                            <p:strVal val="0-#ppt_h/2"/>
                                          </p:val>
                                        </p:tav>
                                        <p:tav tm="100000">
                                          <p:val>
                                            <p:strVal val="#ppt_y"/>
                                          </p:val>
                                        </p:tav>
                                      </p:tavLst>
                                    </p:anim>
                                  </p:childTnLst>
                                </p:cTn>
                              </p:par>
                              <p:par>
                                <p:cTn id="583" presetID="2" presetClass="entr" presetSubtype="1" fill="hold" nodeType="withEffect">
                                  <p:stCondLst>
                                    <p:cond delay="1000"/>
                                  </p:stCondLst>
                                  <p:childTnLst>
                                    <p:set>
                                      <p:cBhvr>
                                        <p:cTn id="584" dur="1" fill="hold">
                                          <p:stCondLst>
                                            <p:cond delay="0"/>
                                          </p:stCondLst>
                                        </p:cTn>
                                        <p:tgtEl>
                                          <p:spTgt spid="203"/>
                                        </p:tgtEl>
                                        <p:attrNameLst>
                                          <p:attrName>style.visibility</p:attrName>
                                        </p:attrNameLst>
                                      </p:cBhvr>
                                      <p:to>
                                        <p:strVal val="visible"/>
                                      </p:to>
                                    </p:set>
                                    <p:anim calcmode="lin" valueType="num">
                                      <p:cBhvr additive="base">
                                        <p:cTn id="585" dur="500" fill="hold"/>
                                        <p:tgtEl>
                                          <p:spTgt spid="203"/>
                                        </p:tgtEl>
                                        <p:attrNameLst>
                                          <p:attrName>ppt_x</p:attrName>
                                        </p:attrNameLst>
                                      </p:cBhvr>
                                      <p:tavLst>
                                        <p:tav tm="0">
                                          <p:val>
                                            <p:strVal val="#ppt_x"/>
                                          </p:val>
                                        </p:tav>
                                        <p:tav tm="100000">
                                          <p:val>
                                            <p:strVal val="#ppt_x"/>
                                          </p:val>
                                        </p:tav>
                                      </p:tavLst>
                                    </p:anim>
                                    <p:anim calcmode="lin" valueType="num">
                                      <p:cBhvr additive="base">
                                        <p:cTn id="586" dur="500" fill="hold"/>
                                        <p:tgtEl>
                                          <p:spTgt spid="203"/>
                                        </p:tgtEl>
                                        <p:attrNameLst>
                                          <p:attrName>ppt_y</p:attrName>
                                        </p:attrNameLst>
                                      </p:cBhvr>
                                      <p:tavLst>
                                        <p:tav tm="0">
                                          <p:val>
                                            <p:strVal val="0-#ppt_h/2"/>
                                          </p:val>
                                        </p:tav>
                                        <p:tav tm="100000">
                                          <p:val>
                                            <p:strVal val="#ppt_y"/>
                                          </p:val>
                                        </p:tav>
                                      </p:tavLst>
                                    </p:anim>
                                  </p:childTnLst>
                                </p:cTn>
                              </p:par>
                              <p:par>
                                <p:cTn id="587" presetID="2" presetClass="entr" presetSubtype="1" fill="hold" nodeType="withEffect">
                                  <p:stCondLst>
                                    <p:cond delay="2000"/>
                                  </p:stCondLst>
                                  <p:childTnLst>
                                    <p:set>
                                      <p:cBhvr>
                                        <p:cTn id="588" dur="1" fill="hold">
                                          <p:stCondLst>
                                            <p:cond delay="0"/>
                                          </p:stCondLst>
                                        </p:cTn>
                                        <p:tgtEl>
                                          <p:spTgt spid="204"/>
                                        </p:tgtEl>
                                        <p:attrNameLst>
                                          <p:attrName>style.visibility</p:attrName>
                                        </p:attrNameLst>
                                      </p:cBhvr>
                                      <p:to>
                                        <p:strVal val="visible"/>
                                      </p:to>
                                    </p:set>
                                    <p:anim calcmode="lin" valueType="num">
                                      <p:cBhvr additive="base">
                                        <p:cTn id="589" dur="500" fill="hold"/>
                                        <p:tgtEl>
                                          <p:spTgt spid="204"/>
                                        </p:tgtEl>
                                        <p:attrNameLst>
                                          <p:attrName>ppt_x</p:attrName>
                                        </p:attrNameLst>
                                      </p:cBhvr>
                                      <p:tavLst>
                                        <p:tav tm="0">
                                          <p:val>
                                            <p:strVal val="#ppt_x"/>
                                          </p:val>
                                        </p:tav>
                                        <p:tav tm="100000">
                                          <p:val>
                                            <p:strVal val="#ppt_x"/>
                                          </p:val>
                                        </p:tav>
                                      </p:tavLst>
                                    </p:anim>
                                    <p:anim calcmode="lin" valueType="num">
                                      <p:cBhvr additive="base">
                                        <p:cTn id="590" dur="500" fill="hold"/>
                                        <p:tgtEl>
                                          <p:spTgt spid="204"/>
                                        </p:tgtEl>
                                        <p:attrNameLst>
                                          <p:attrName>ppt_y</p:attrName>
                                        </p:attrNameLst>
                                      </p:cBhvr>
                                      <p:tavLst>
                                        <p:tav tm="0">
                                          <p:val>
                                            <p:strVal val="0-#ppt_h/2"/>
                                          </p:val>
                                        </p:tav>
                                        <p:tav tm="100000">
                                          <p:val>
                                            <p:strVal val="#ppt_y"/>
                                          </p:val>
                                        </p:tav>
                                      </p:tavLst>
                                    </p:anim>
                                  </p:childTnLst>
                                </p:cTn>
                              </p:par>
                              <p:par>
                                <p:cTn id="591" presetID="2" presetClass="entr" presetSubtype="1" fill="hold" nodeType="withEffect">
                                  <p:stCondLst>
                                    <p:cond delay="500"/>
                                  </p:stCondLst>
                                  <p:childTnLst>
                                    <p:set>
                                      <p:cBhvr>
                                        <p:cTn id="592" dur="1" fill="hold">
                                          <p:stCondLst>
                                            <p:cond delay="0"/>
                                          </p:stCondLst>
                                        </p:cTn>
                                        <p:tgtEl>
                                          <p:spTgt spid="205"/>
                                        </p:tgtEl>
                                        <p:attrNameLst>
                                          <p:attrName>style.visibility</p:attrName>
                                        </p:attrNameLst>
                                      </p:cBhvr>
                                      <p:to>
                                        <p:strVal val="visible"/>
                                      </p:to>
                                    </p:set>
                                    <p:anim calcmode="lin" valueType="num">
                                      <p:cBhvr additive="base">
                                        <p:cTn id="593" dur="500" fill="hold"/>
                                        <p:tgtEl>
                                          <p:spTgt spid="205"/>
                                        </p:tgtEl>
                                        <p:attrNameLst>
                                          <p:attrName>ppt_x</p:attrName>
                                        </p:attrNameLst>
                                      </p:cBhvr>
                                      <p:tavLst>
                                        <p:tav tm="0">
                                          <p:val>
                                            <p:strVal val="#ppt_x"/>
                                          </p:val>
                                        </p:tav>
                                        <p:tav tm="100000">
                                          <p:val>
                                            <p:strVal val="#ppt_x"/>
                                          </p:val>
                                        </p:tav>
                                      </p:tavLst>
                                    </p:anim>
                                    <p:anim calcmode="lin" valueType="num">
                                      <p:cBhvr additive="base">
                                        <p:cTn id="594" dur="500" fill="hold"/>
                                        <p:tgtEl>
                                          <p:spTgt spid="205"/>
                                        </p:tgtEl>
                                        <p:attrNameLst>
                                          <p:attrName>ppt_y</p:attrName>
                                        </p:attrNameLst>
                                      </p:cBhvr>
                                      <p:tavLst>
                                        <p:tav tm="0">
                                          <p:val>
                                            <p:strVal val="0-#ppt_h/2"/>
                                          </p:val>
                                        </p:tav>
                                        <p:tav tm="100000">
                                          <p:val>
                                            <p:strVal val="#ppt_y"/>
                                          </p:val>
                                        </p:tav>
                                      </p:tavLst>
                                    </p:anim>
                                  </p:childTnLst>
                                </p:cTn>
                              </p:par>
                              <p:par>
                                <p:cTn id="595" presetID="2" presetClass="entr" presetSubtype="1" fill="hold" nodeType="withEffect">
                                  <p:stCondLst>
                                    <p:cond delay="0"/>
                                  </p:stCondLst>
                                  <p:childTnLst>
                                    <p:set>
                                      <p:cBhvr>
                                        <p:cTn id="596" dur="1" fill="hold">
                                          <p:stCondLst>
                                            <p:cond delay="0"/>
                                          </p:stCondLst>
                                        </p:cTn>
                                        <p:tgtEl>
                                          <p:spTgt spid="206"/>
                                        </p:tgtEl>
                                        <p:attrNameLst>
                                          <p:attrName>style.visibility</p:attrName>
                                        </p:attrNameLst>
                                      </p:cBhvr>
                                      <p:to>
                                        <p:strVal val="visible"/>
                                      </p:to>
                                    </p:set>
                                    <p:anim calcmode="lin" valueType="num">
                                      <p:cBhvr additive="base">
                                        <p:cTn id="597" dur="500" fill="hold"/>
                                        <p:tgtEl>
                                          <p:spTgt spid="206"/>
                                        </p:tgtEl>
                                        <p:attrNameLst>
                                          <p:attrName>ppt_x</p:attrName>
                                        </p:attrNameLst>
                                      </p:cBhvr>
                                      <p:tavLst>
                                        <p:tav tm="0">
                                          <p:val>
                                            <p:strVal val="#ppt_x"/>
                                          </p:val>
                                        </p:tav>
                                        <p:tav tm="100000">
                                          <p:val>
                                            <p:strVal val="#ppt_x"/>
                                          </p:val>
                                        </p:tav>
                                      </p:tavLst>
                                    </p:anim>
                                    <p:anim calcmode="lin" valueType="num">
                                      <p:cBhvr additive="base">
                                        <p:cTn id="598" dur="500" fill="hold"/>
                                        <p:tgtEl>
                                          <p:spTgt spid="206"/>
                                        </p:tgtEl>
                                        <p:attrNameLst>
                                          <p:attrName>ppt_y</p:attrName>
                                        </p:attrNameLst>
                                      </p:cBhvr>
                                      <p:tavLst>
                                        <p:tav tm="0">
                                          <p:val>
                                            <p:strVal val="0-#ppt_h/2"/>
                                          </p:val>
                                        </p:tav>
                                        <p:tav tm="100000">
                                          <p:val>
                                            <p:strVal val="#ppt_y"/>
                                          </p:val>
                                        </p:tav>
                                      </p:tavLst>
                                    </p:anim>
                                  </p:childTnLst>
                                </p:cTn>
                              </p:par>
                              <p:par>
                                <p:cTn id="599" presetID="2" presetClass="entr" presetSubtype="1" fill="hold" nodeType="withEffect">
                                  <p:stCondLst>
                                    <p:cond delay="1500"/>
                                  </p:stCondLst>
                                  <p:childTnLst>
                                    <p:set>
                                      <p:cBhvr>
                                        <p:cTn id="600" dur="1" fill="hold">
                                          <p:stCondLst>
                                            <p:cond delay="0"/>
                                          </p:stCondLst>
                                        </p:cTn>
                                        <p:tgtEl>
                                          <p:spTgt spid="207"/>
                                        </p:tgtEl>
                                        <p:attrNameLst>
                                          <p:attrName>style.visibility</p:attrName>
                                        </p:attrNameLst>
                                      </p:cBhvr>
                                      <p:to>
                                        <p:strVal val="visible"/>
                                      </p:to>
                                    </p:set>
                                    <p:anim calcmode="lin" valueType="num">
                                      <p:cBhvr additive="base">
                                        <p:cTn id="601" dur="500" fill="hold"/>
                                        <p:tgtEl>
                                          <p:spTgt spid="207"/>
                                        </p:tgtEl>
                                        <p:attrNameLst>
                                          <p:attrName>ppt_x</p:attrName>
                                        </p:attrNameLst>
                                      </p:cBhvr>
                                      <p:tavLst>
                                        <p:tav tm="0">
                                          <p:val>
                                            <p:strVal val="#ppt_x"/>
                                          </p:val>
                                        </p:tav>
                                        <p:tav tm="100000">
                                          <p:val>
                                            <p:strVal val="#ppt_x"/>
                                          </p:val>
                                        </p:tav>
                                      </p:tavLst>
                                    </p:anim>
                                    <p:anim calcmode="lin" valueType="num">
                                      <p:cBhvr additive="base">
                                        <p:cTn id="602" dur="500" fill="hold"/>
                                        <p:tgtEl>
                                          <p:spTgt spid="207"/>
                                        </p:tgtEl>
                                        <p:attrNameLst>
                                          <p:attrName>ppt_y</p:attrName>
                                        </p:attrNameLst>
                                      </p:cBhvr>
                                      <p:tavLst>
                                        <p:tav tm="0">
                                          <p:val>
                                            <p:strVal val="0-#ppt_h/2"/>
                                          </p:val>
                                        </p:tav>
                                        <p:tav tm="100000">
                                          <p:val>
                                            <p:strVal val="#ppt_y"/>
                                          </p:val>
                                        </p:tav>
                                      </p:tavLst>
                                    </p:anim>
                                  </p:childTnLst>
                                </p:cTn>
                              </p:par>
                              <p:par>
                                <p:cTn id="603" presetID="2" presetClass="entr" presetSubtype="1" fill="hold" nodeType="withEffect">
                                  <p:stCondLst>
                                    <p:cond delay="0"/>
                                  </p:stCondLst>
                                  <p:childTnLst>
                                    <p:set>
                                      <p:cBhvr>
                                        <p:cTn id="604" dur="1" fill="hold">
                                          <p:stCondLst>
                                            <p:cond delay="0"/>
                                          </p:stCondLst>
                                        </p:cTn>
                                        <p:tgtEl>
                                          <p:spTgt spid="208"/>
                                        </p:tgtEl>
                                        <p:attrNameLst>
                                          <p:attrName>style.visibility</p:attrName>
                                        </p:attrNameLst>
                                      </p:cBhvr>
                                      <p:to>
                                        <p:strVal val="visible"/>
                                      </p:to>
                                    </p:set>
                                    <p:anim calcmode="lin" valueType="num">
                                      <p:cBhvr additive="base">
                                        <p:cTn id="605" dur="500" fill="hold"/>
                                        <p:tgtEl>
                                          <p:spTgt spid="208"/>
                                        </p:tgtEl>
                                        <p:attrNameLst>
                                          <p:attrName>ppt_x</p:attrName>
                                        </p:attrNameLst>
                                      </p:cBhvr>
                                      <p:tavLst>
                                        <p:tav tm="0">
                                          <p:val>
                                            <p:strVal val="#ppt_x"/>
                                          </p:val>
                                        </p:tav>
                                        <p:tav tm="100000">
                                          <p:val>
                                            <p:strVal val="#ppt_x"/>
                                          </p:val>
                                        </p:tav>
                                      </p:tavLst>
                                    </p:anim>
                                    <p:anim calcmode="lin" valueType="num">
                                      <p:cBhvr additive="base">
                                        <p:cTn id="606" dur="500" fill="hold"/>
                                        <p:tgtEl>
                                          <p:spTgt spid="208"/>
                                        </p:tgtEl>
                                        <p:attrNameLst>
                                          <p:attrName>ppt_y</p:attrName>
                                        </p:attrNameLst>
                                      </p:cBhvr>
                                      <p:tavLst>
                                        <p:tav tm="0">
                                          <p:val>
                                            <p:strVal val="0-#ppt_h/2"/>
                                          </p:val>
                                        </p:tav>
                                        <p:tav tm="100000">
                                          <p:val>
                                            <p:strVal val="#ppt_y"/>
                                          </p:val>
                                        </p:tav>
                                      </p:tavLst>
                                    </p:anim>
                                  </p:childTnLst>
                                </p:cTn>
                              </p:par>
                              <p:par>
                                <p:cTn id="607" presetID="2" presetClass="entr" presetSubtype="1" fill="hold" nodeType="withEffect">
                                  <p:stCondLst>
                                    <p:cond delay="500"/>
                                  </p:stCondLst>
                                  <p:childTnLst>
                                    <p:set>
                                      <p:cBhvr>
                                        <p:cTn id="608" dur="1" fill="hold">
                                          <p:stCondLst>
                                            <p:cond delay="0"/>
                                          </p:stCondLst>
                                        </p:cTn>
                                        <p:tgtEl>
                                          <p:spTgt spid="209"/>
                                        </p:tgtEl>
                                        <p:attrNameLst>
                                          <p:attrName>style.visibility</p:attrName>
                                        </p:attrNameLst>
                                      </p:cBhvr>
                                      <p:to>
                                        <p:strVal val="visible"/>
                                      </p:to>
                                    </p:set>
                                    <p:anim calcmode="lin" valueType="num">
                                      <p:cBhvr additive="base">
                                        <p:cTn id="609" dur="500" fill="hold"/>
                                        <p:tgtEl>
                                          <p:spTgt spid="209"/>
                                        </p:tgtEl>
                                        <p:attrNameLst>
                                          <p:attrName>ppt_x</p:attrName>
                                        </p:attrNameLst>
                                      </p:cBhvr>
                                      <p:tavLst>
                                        <p:tav tm="0">
                                          <p:val>
                                            <p:strVal val="#ppt_x"/>
                                          </p:val>
                                        </p:tav>
                                        <p:tav tm="100000">
                                          <p:val>
                                            <p:strVal val="#ppt_x"/>
                                          </p:val>
                                        </p:tav>
                                      </p:tavLst>
                                    </p:anim>
                                    <p:anim calcmode="lin" valueType="num">
                                      <p:cBhvr additive="base">
                                        <p:cTn id="610" dur="500" fill="hold"/>
                                        <p:tgtEl>
                                          <p:spTgt spid="209"/>
                                        </p:tgtEl>
                                        <p:attrNameLst>
                                          <p:attrName>ppt_y</p:attrName>
                                        </p:attrNameLst>
                                      </p:cBhvr>
                                      <p:tavLst>
                                        <p:tav tm="0">
                                          <p:val>
                                            <p:strVal val="0-#ppt_h/2"/>
                                          </p:val>
                                        </p:tav>
                                        <p:tav tm="100000">
                                          <p:val>
                                            <p:strVal val="#ppt_y"/>
                                          </p:val>
                                        </p:tav>
                                      </p:tavLst>
                                    </p:anim>
                                  </p:childTnLst>
                                </p:cTn>
                              </p:par>
                              <p:par>
                                <p:cTn id="611" presetID="2" presetClass="entr" presetSubtype="1" fill="hold" nodeType="withEffect">
                                  <p:stCondLst>
                                    <p:cond delay="0"/>
                                  </p:stCondLst>
                                  <p:childTnLst>
                                    <p:set>
                                      <p:cBhvr>
                                        <p:cTn id="612" dur="1" fill="hold">
                                          <p:stCondLst>
                                            <p:cond delay="0"/>
                                          </p:stCondLst>
                                        </p:cTn>
                                        <p:tgtEl>
                                          <p:spTgt spid="210"/>
                                        </p:tgtEl>
                                        <p:attrNameLst>
                                          <p:attrName>style.visibility</p:attrName>
                                        </p:attrNameLst>
                                      </p:cBhvr>
                                      <p:to>
                                        <p:strVal val="visible"/>
                                      </p:to>
                                    </p:set>
                                    <p:anim calcmode="lin" valueType="num">
                                      <p:cBhvr additive="base">
                                        <p:cTn id="613" dur="500" fill="hold"/>
                                        <p:tgtEl>
                                          <p:spTgt spid="210"/>
                                        </p:tgtEl>
                                        <p:attrNameLst>
                                          <p:attrName>ppt_x</p:attrName>
                                        </p:attrNameLst>
                                      </p:cBhvr>
                                      <p:tavLst>
                                        <p:tav tm="0">
                                          <p:val>
                                            <p:strVal val="#ppt_x"/>
                                          </p:val>
                                        </p:tav>
                                        <p:tav tm="100000">
                                          <p:val>
                                            <p:strVal val="#ppt_x"/>
                                          </p:val>
                                        </p:tav>
                                      </p:tavLst>
                                    </p:anim>
                                    <p:anim calcmode="lin" valueType="num">
                                      <p:cBhvr additive="base">
                                        <p:cTn id="614" dur="500" fill="hold"/>
                                        <p:tgtEl>
                                          <p:spTgt spid="210"/>
                                        </p:tgtEl>
                                        <p:attrNameLst>
                                          <p:attrName>ppt_y</p:attrName>
                                        </p:attrNameLst>
                                      </p:cBhvr>
                                      <p:tavLst>
                                        <p:tav tm="0">
                                          <p:val>
                                            <p:strVal val="0-#ppt_h/2"/>
                                          </p:val>
                                        </p:tav>
                                        <p:tav tm="100000">
                                          <p:val>
                                            <p:strVal val="#ppt_y"/>
                                          </p:val>
                                        </p:tav>
                                      </p:tavLst>
                                    </p:anim>
                                  </p:childTnLst>
                                </p:cTn>
                              </p:par>
                              <p:par>
                                <p:cTn id="615" presetID="2" presetClass="entr" presetSubtype="1" fill="hold" nodeType="withEffect">
                                  <p:stCondLst>
                                    <p:cond delay="500"/>
                                  </p:stCondLst>
                                  <p:childTnLst>
                                    <p:set>
                                      <p:cBhvr>
                                        <p:cTn id="616" dur="1" fill="hold">
                                          <p:stCondLst>
                                            <p:cond delay="0"/>
                                          </p:stCondLst>
                                        </p:cTn>
                                        <p:tgtEl>
                                          <p:spTgt spid="211"/>
                                        </p:tgtEl>
                                        <p:attrNameLst>
                                          <p:attrName>style.visibility</p:attrName>
                                        </p:attrNameLst>
                                      </p:cBhvr>
                                      <p:to>
                                        <p:strVal val="visible"/>
                                      </p:to>
                                    </p:set>
                                    <p:anim calcmode="lin" valueType="num">
                                      <p:cBhvr additive="base">
                                        <p:cTn id="617" dur="500" fill="hold"/>
                                        <p:tgtEl>
                                          <p:spTgt spid="211"/>
                                        </p:tgtEl>
                                        <p:attrNameLst>
                                          <p:attrName>ppt_x</p:attrName>
                                        </p:attrNameLst>
                                      </p:cBhvr>
                                      <p:tavLst>
                                        <p:tav tm="0">
                                          <p:val>
                                            <p:strVal val="#ppt_x"/>
                                          </p:val>
                                        </p:tav>
                                        <p:tav tm="100000">
                                          <p:val>
                                            <p:strVal val="#ppt_x"/>
                                          </p:val>
                                        </p:tav>
                                      </p:tavLst>
                                    </p:anim>
                                    <p:anim calcmode="lin" valueType="num">
                                      <p:cBhvr additive="base">
                                        <p:cTn id="618" dur="500" fill="hold"/>
                                        <p:tgtEl>
                                          <p:spTgt spid="211"/>
                                        </p:tgtEl>
                                        <p:attrNameLst>
                                          <p:attrName>ppt_y</p:attrName>
                                        </p:attrNameLst>
                                      </p:cBhvr>
                                      <p:tavLst>
                                        <p:tav tm="0">
                                          <p:val>
                                            <p:strVal val="0-#ppt_h/2"/>
                                          </p:val>
                                        </p:tav>
                                        <p:tav tm="100000">
                                          <p:val>
                                            <p:strVal val="#ppt_y"/>
                                          </p:val>
                                        </p:tav>
                                      </p:tavLst>
                                    </p:anim>
                                  </p:childTnLst>
                                </p:cTn>
                              </p:par>
                              <p:par>
                                <p:cTn id="619" presetID="2" presetClass="entr" presetSubtype="1" fill="hold" nodeType="withEffect">
                                  <p:stCondLst>
                                    <p:cond delay="1000"/>
                                  </p:stCondLst>
                                  <p:childTnLst>
                                    <p:set>
                                      <p:cBhvr>
                                        <p:cTn id="620" dur="1" fill="hold">
                                          <p:stCondLst>
                                            <p:cond delay="0"/>
                                          </p:stCondLst>
                                        </p:cTn>
                                        <p:tgtEl>
                                          <p:spTgt spid="212"/>
                                        </p:tgtEl>
                                        <p:attrNameLst>
                                          <p:attrName>style.visibility</p:attrName>
                                        </p:attrNameLst>
                                      </p:cBhvr>
                                      <p:to>
                                        <p:strVal val="visible"/>
                                      </p:to>
                                    </p:set>
                                    <p:anim calcmode="lin" valueType="num">
                                      <p:cBhvr additive="base">
                                        <p:cTn id="621" dur="500" fill="hold"/>
                                        <p:tgtEl>
                                          <p:spTgt spid="212"/>
                                        </p:tgtEl>
                                        <p:attrNameLst>
                                          <p:attrName>ppt_x</p:attrName>
                                        </p:attrNameLst>
                                      </p:cBhvr>
                                      <p:tavLst>
                                        <p:tav tm="0">
                                          <p:val>
                                            <p:strVal val="#ppt_x"/>
                                          </p:val>
                                        </p:tav>
                                        <p:tav tm="100000">
                                          <p:val>
                                            <p:strVal val="#ppt_x"/>
                                          </p:val>
                                        </p:tav>
                                      </p:tavLst>
                                    </p:anim>
                                    <p:anim calcmode="lin" valueType="num">
                                      <p:cBhvr additive="base">
                                        <p:cTn id="622" dur="500" fill="hold"/>
                                        <p:tgtEl>
                                          <p:spTgt spid="212"/>
                                        </p:tgtEl>
                                        <p:attrNameLst>
                                          <p:attrName>ppt_y</p:attrName>
                                        </p:attrNameLst>
                                      </p:cBhvr>
                                      <p:tavLst>
                                        <p:tav tm="0">
                                          <p:val>
                                            <p:strVal val="0-#ppt_h/2"/>
                                          </p:val>
                                        </p:tav>
                                        <p:tav tm="100000">
                                          <p:val>
                                            <p:strVal val="#ppt_y"/>
                                          </p:val>
                                        </p:tav>
                                      </p:tavLst>
                                    </p:anim>
                                  </p:childTnLst>
                                </p:cTn>
                              </p:par>
                              <p:par>
                                <p:cTn id="623" presetID="2" presetClass="entr" presetSubtype="1" fill="hold" nodeType="withEffect">
                                  <p:stCondLst>
                                    <p:cond delay="0"/>
                                  </p:stCondLst>
                                  <p:childTnLst>
                                    <p:set>
                                      <p:cBhvr>
                                        <p:cTn id="624" dur="1" fill="hold">
                                          <p:stCondLst>
                                            <p:cond delay="0"/>
                                          </p:stCondLst>
                                        </p:cTn>
                                        <p:tgtEl>
                                          <p:spTgt spid="213"/>
                                        </p:tgtEl>
                                        <p:attrNameLst>
                                          <p:attrName>style.visibility</p:attrName>
                                        </p:attrNameLst>
                                      </p:cBhvr>
                                      <p:to>
                                        <p:strVal val="visible"/>
                                      </p:to>
                                    </p:set>
                                    <p:anim calcmode="lin" valueType="num">
                                      <p:cBhvr additive="base">
                                        <p:cTn id="625" dur="500" fill="hold"/>
                                        <p:tgtEl>
                                          <p:spTgt spid="213"/>
                                        </p:tgtEl>
                                        <p:attrNameLst>
                                          <p:attrName>ppt_x</p:attrName>
                                        </p:attrNameLst>
                                      </p:cBhvr>
                                      <p:tavLst>
                                        <p:tav tm="0">
                                          <p:val>
                                            <p:strVal val="#ppt_x"/>
                                          </p:val>
                                        </p:tav>
                                        <p:tav tm="100000">
                                          <p:val>
                                            <p:strVal val="#ppt_x"/>
                                          </p:val>
                                        </p:tav>
                                      </p:tavLst>
                                    </p:anim>
                                    <p:anim calcmode="lin" valueType="num">
                                      <p:cBhvr additive="base">
                                        <p:cTn id="626" dur="500" fill="hold"/>
                                        <p:tgtEl>
                                          <p:spTgt spid="213"/>
                                        </p:tgtEl>
                                        <p:attrNameLst>
                                          <p:attrName>ppt_y</p:attrName>
                                        </p:attrNameLst>
                                      </p:cBhvr>
                                      <p:tavLst>
                                        <p:tav tm="0">
                                          <p:val>
                                            <p:strVal val="0-#ppt_h/2"/>
                                          </p:val>
                                        </p:tav>
                                        <p:tav tm="100000">
                                          <p:val>
                                            <p:strVal val="#ppt_y"/>
                                          </p:val>
                                        </p:tav>
                                      </p:tavLst>
                                    </p:anim>
                                  </p:childTnLst>
                                </p:cTn>
                              </p:par>
                              <p:par>
                                <p:cTn id="627" presetID="2" presetClass="entr" presetSubtype="1" fill="hold" nodeType="withEffect">
                                  <p:stCondLst>
                                    <p:cond delay="500"/>
                                  </p:stCondLst>
                                  <p:childTnLst>
                                    <p:set>
                                      <p:cBhvr>
                                        <p:cTn id="628" dur="1" fill="hold">
                                          <p:stCondLst>
                                            <p:cond delay="0"/>
                                          </p:stCondLst>
                                        </p:cTn>
                                        <p:tgtEl>
                                          <p:spTgt spid="214"/>
                                        </p:tgtEl>
                                        <p:attrNameLst>
                                          <p:attrName>style.visibility</p:attrName>
                                        </p:attrNameLst>
                                      </p:cBhvr>
                                      <p:to>
                                        <p:strVal val="visible"/>
                                      </p:to>
                                    </p:set>
                                    <p:anim calcmode="lin" valueType="num">
                                      <p:cBhvr additive="base">
                                        <p:cTn id="629" dur="500" fill="hold"/>
                                        <p:tgtEl>
                                          <p:spTgt spid="214"/>
                                        </p:tgtEl>
                                        <p:attrNameLst>
                                          <p:attrName>ppt_x</p:attrName>
                                        </p:attrNameLst>
                                      </p:cBhvr>
                                      <p:tavLst>
                                        <p:tav tm="0">
                                          <p:val>
                                            <p:strVal val="#ppt_x"/>
                                          </p:val>
                                        </p:tav>
                                        <p:tav tm="100000">
                                          <p:val>
                                            <p:strVal val="#ppt_x"/>
                                          </p:val>
                                        </p:tav>
                                      </p:tavLst>
                                    </p:anim>
                                    <p:anim calcmode="lin" valueType="num">
                                      <p:cBhvr additive="base">
                                        <p:cTn id="630" dur="500" fill="hold"/>
                                        <p:tgtEl>
                                          <p:spTgt spid="214"/>
                                        </p:tgtEl>
                                        <p:attrNameLst>
                                          <p:attrName>ppt_y</p:attrName>
                                        </p:attrNameLst>
                                      </p:cBhvr>
                                      <p:tavLst>
                                        <p:tav tm="0">
                                          <p:val>
                                            <p:strVal val="0-#ppt_h/2"/>
                                          </p:val>
                                        </p:tav>
                                        <p:tav tm="100000">
                                          <p:val>
                                            <p:strVal val="#ppt_y"/>
                                          </p:val>
                                        </p:tav>
                                      </p:tavLst>
                                    </p:anim>
                                  </p:childTnLst>
                                </p:cTn>
                              </p:par>
                              <p:par>
                                <p:cTn id="631" presetID="2" presetClass="entr" presetSubtype="1" fill="hold" nodeType="withEffect">
                                  <p:stCondLst>
                                    <p:cond delay="2000"/>
                                  </p:stCondLst>
                                  <p:childTnLst>
                                    <p:set>
                                      <p:cBhvr>
                                        <p:cTn id="632" dur="1" fill="hold">
                                          <p:stCondLst>
                                            <p:cond delay="0"/>
                                          </p:stCondLst>
                                        </p:cTn>
                                        <p:tgtEl>
                                          <p:spTgt spid="215"/>
                                        </p:tgtEl>
                                        <p:attrNameLst>
                                          <p:attrName>style.visibility</p:attrName>
                                        </p:attrNameLst>
                                      </p:cBhvr>
                                      <p:to>
                                        <p:strVal val="visible"/>
                                      </p:to>
                                    </p:set>
                                    <p:anim calcmode="lin" valueType="num">
                                      <p:cBhvr additive="base">
                                        <p:cTn id="633" dur="500" fill="hold"/>
                                        <p:tgtEl>
                                          <p:spTgt spid="215"/>
                                        </p:tgtEl>
                                        <p:attrNameLst>
                                          <p:attrName>ppt_x</p:attrName>
                                        </p:attrNameLst>
                                      </p:cBhvr>
                                      <p:tavLst>
                                        <p:tav tm="0">
                                          <p:val>
                                            <p:strVal val="#ppt_x"/>
                                          </p:val>
                                        </p:tav>
                                        <p:tav tm="100000">
                                          <p:val>
                                            <p:strVal val="#ppt_x"/>
                                          </p:val>
                                        </p:tav>
                                      </p:tavLst>
                                    </p:anim>
                                    <p:anim calcmode="lin" valueType="num">
                                      <p:cBhvr additive="base">
                                        <p:cTn id="634" dur="500" fill="hold"/>
                                        <p:tgtEl>
                                          <p:spTgt spid="215"/>
                                        </p:tgtEl>
                                        <p:attrNameLst>
                                          <p:attrName>ppt_y</p:attrName>
                                        </p:attrNameLst>
                                      </p:cBhvr>
                                      <p:tavLst>
                                        <p:tav tm="0">
                                          <p:val>
                                            <p:strVal val="0-#ppt_h/2"/>
                                          </p:val>
                                        </p:tav>
                                        <p:tav tm="100000">
                                          <p:val>
                                            <p:strVal val="#ppt_y"/>
                                          </p:val>
                                        </p:tav>
                                      </p:tavLst>
                                    </p:anim>
                                  </p:childTnLst>
                                </p:cTn>
                              </p:par>
                              <p:par>
                                <p:cTn id="635" presetID="2" presetClass="entr" presetSubtype="1" fill="hold" nodeType="withEffect">
                                  <p:stCondLst>
                                    <p:cond delay="1000"/>
                                  </p:stCondLst>
                                  <p:childTnLst>
                                    <p:set>
                                      <p:cBhvr>
                                        <p:cTn id="636" dur="1" fill="hold">
                                          <p:stCondLst>
                                            <p:cond delay="0"/>
                                          </p:stCondLst>
                                        </p:cTn>
                                        <p:tgtEl>
                                          <p:spTgt spid="216"/>
                                        </p:tgtEl>
                                        <p:attrNameLst>
                                          <p:attrName>style.visibility</p:attrName>
                                        </p:attrNameLst>
                                      </p:cBhvr>
                                      <p:to>
                                        <p:strVal val="visible"/>
                                      </p:to>
                                    </p:set>
                                    <p:anim calcmode="lin" valueType="num">
                                      <p:cBhvr additive="base">
                                        <p:cTn id="637" dur="500" fill="hold"/>
                                        <p:tgtEl>
                                          <p:spTgt spid="216"/>
                                        </p:tgtEl>
                                        <p:attrNameLst>
                                          <p:attrName>ppt_x</p:attrName>
                                        </p:attrNameLst>
                                      </p:cBhvr>
                                      <p:tavLst>
                                        <p:tav tm="0">
                                          <p:val>
                                            <p:strVal val="#ppt_x"/>
                                          </p:val>
                                        </p:tav>
                                        <p:tav tm="100000">
                                          <p:val>
                                            <p:strVal val="#ppt_x"/>
                                          </p:val>
                                        </p:tav>
                                      </p:tavLst>
                                    </p:anim>
                                    <p:anim calcmode="lin" valueType="num">
                                      <p:cBhvr additive="base">
                                        <p:cTn id="638" dur="500" fill="hold"/>
                                        <p:tgtEl>
                                          <p:spTgt spid="216"/>
                                        </p:tgtEl>
                                        <p:attrNameLst>
                                          <p:attrName>ppt_y</p:attrName>
                                        </p:attrNameLst>
                                      </p:cBhvr>
                                      <p:tavLst>
                                        <p:tav tm="0">
                                          <p:val>
                                            <p:strVal val="0-#ppt_h/2"/>
                                          </p:val>
                                        </p:tav>
                                        <p:tav tm="100000">
                                          <p:val>
                                            <p:strVal val="#ppt_y"/>
                                          </p:val>
                                        </p:tav>
                                      </p:tavLst>
                                    </p:anim>
                                  </p:childTnLst>
                                </p:cTn>
                              </p:par>
                              <p:par>
                                <p:cTn id="639" presetID="2" presetClass="entr" presetSubtype="1" fill="hold" nodeType="withEffect">
                                  <p:stCondLst>
                                    <p:cond delay="0"/>
                                  </p:stCondLst>
                                  <p:childTnLst>
                                    <p:set>
                                      <p:cBhvr>
                                        <p:cTn id="640" dur="1" fill="hold">
                                          <p:stCondLst>
                                            <p:cond delay="0"/>
                                          </p:stCondLst>
                                        </p:cTn>
                                        <p:tgtEl>
                                          <p:spTgt spid="217"/>
                                        </p:tgtEl>
                                        <p:attrNameLst>
                                          <p:attrName>style.visibility</p:attrName>
                                        </p:attrNameLst>
                                      </p:cBhvr>
                                      <p:to>
                                        <p:strVal val="visible"/>
                                      </p:to>
                                    </p:set>
                                    <p:anim calcmode="lin" valueType="num">
                                      <p:cBhvr additive="base">
                                        <p:cTn id="641" dur="500" fill="hold"/>
                                        <p:tgtEl>
                                          <p:spTgt spid="217"/>
                                        </p:tgtEl>
                                        <p:attrNameLst>
                                          <p:attrName>ppt_x</p:attrName>
                                        </p:attrNameLst>
                                      </p:cBhvr>
                                      <p:tavLst>
                                        <p:tav tm="0">
                                          <p:val>
                                            <p:strVal val="#ppt_x"/>
                                          </p:val>
                                        </p:tav>
                                        <p:tav tm="100000">
                                          <p:val>
                                            <p:strVal val="#ppt_x"/>
                                          </p:val>
                                        </p:tav>
                                      </p:tavLst>
                                    </p:anim>
                                    <p:anim calcmode="lin" valueType="num">
                                      <p:cBhvr additive="base">
                                        <p:cTn id="642" dur="500" fill="hold"/>
                                        <p:tgtEl>
                                          <p:spTgt spid="217"/>
                                        </p:tgtEl>
                                        <p:attrNameLst>
                                          <p:attrName>ppt_y</p:attrName>
                                        </p:attrNameLst>
                                      </p:cBhvr>
                                      <p:tavLst>
                                        <p:tav tm="0">
                                          <p:val>
                                            <p:strVal val="0-#ppt_h/2"/>
                                          </p:val>
                                        </p:tav>
                                        <p:tav tm="100000">
                                          <p:val>
                                            <p:strVal val="#ppt_y"/>
                                          </p:val>
                                        </p:tav>
                                      </p:tavLst>
                                    </p:anim>
                                  </p:childTnLst>
                                </p:cTn>
                              </p:par>
                              <p:par>
                                <p:cTn id="643" presetID="2" presetClass="entr" presetSubtype="1" fill="hold" nodeType="withEffect">
                                  <p:stCondLst>
                                    <p:cond delay="0"/>
                                  </p:stCondLst>
                                  <p:childTnLst>
                                    <p:set>
                                      <p:cBhvr>
                                        <p:cTn id="644" dur="1" fill="hold">
                                          <p:stCondLst>
                                            <p:cond delay="0"/>
                                          </p:stCondLst>
                                        </p:cTn>
                                        <p:tgtEl>
                                          <p:spTgt spid="218"/>
                                        </p:tgtEl>
                                        <p:attrNameLst>
                                          <p:attrName>style.visibility</p:attrName>
                                        </p:attrNameLst>
                                      </p:cBhvr>
                                      <p:to>
                                        <p:strVal val="visible"/>
                                      </p:to>
                                    </p:set>
                                    <p:anim calcmode="lin" valueType="num">
                                      <p:cBhvr additive="base">
                                        <p:cTn id="645" dur="500" fill="hold"/>
                                        <p:tgtEl>
                                          <p:spTgt spid="218"/>
                                        </p:tgtEl>
                                        <p:attrNameLst>
                                          <p:attrName>ppt_x</p:attrName>
                                        </p:attrNameLst>
                                      </p:cBhvr>
                                      <p:tavLst>
                                        <p:tav tm="0">
                                          <p:val>
                                            <p:strVal val="#ppt_x"/>
                                          </p:val>
                                        </p:tav>
                                        <p:tav tm="100000">
                                          <p:val>
                                            <p:strVal val="#ppt_x"/>
                                          </p:val>
                                        </p:tav>
                                      </p:tavLst>
                                    </p:anim>
                                    <p:anim calcmode="lin" valueType="num">
                                      <p:cBhvr additive="base">
                                        <p:cTn id="646" dur="500" fill="hold"/>
                                        <p:tgtEl>
                                          <p:spTgt spid="218"/>
                                        </p:tgtEl>
                                        <p:attrNameLst>
                                          <p:attrName>ppt_y</p:attrName>
                                        </p:attrNameLst>
                                      </p:cBhvr>
                                      <p:tavLst>
                                        <p:tav tm="0">
                                          <p:val>
                                            <p:strVal val="0-#ppt_h/2"/>
                                          </p:val>
                                        </p:tav>
                                        <p:tav tm="100000">
                                          <p:val>
                                            <p:strVal val="#ppt_y"/>
                                          </p:val>
                                        </p:tav>
                                      </p:tavLst>
                                    </p:anim>
                                  </p:childTnLst>
                                </p:cTn>
                              </p:par>
                              <p:par>
                                <p:cTn id="647" presetID="2" presetClass="entr" presetSubtype="1" fill="hold" nodeType="withEffect">
                                  <p:stCondLst>
                                    <p:cond delay="1000"/>
                                  </p:stCondLst>
                                  <p:childTnLst>
                                    <p:set>
                                      <p:cBhvr>
                                        <p:cTn id="648" dur="1" fill="hold">
                                          <p:stCondLst>
                                            <p:cond delay="0"/>
                                          </p:stCondLst>
                                        </p:cTn>
                                        <p:tgtEl>
                                          <p:spTgt spid="219"/>
                                        </p:tgtEl>
                                        <p:attrNameLst>
                                          <p:attrName>style.visibility</p:attrName>
                                        </p:attrNameLst>
                                      </p:cBhvr>
                                      <p:to>
                                        <p:strVal val="visible"/>
                                      </p:to>
                                    </p:set>
                                    <p:anim calcmode="lin" valueType="num">
                                      <p:cBhvr additive="base">
                                        <p:cTn id="649" dur="500" fill="hold"/>
                                        <p:tgtEl>
                                          <p:spTgt spid="219"/>
                                        </p:tgtEl>
                                        <p:attrNameLst>
                                          <p:attrName>ppt_x</p:attrName>
                                        </p:attrNameLst>
                                      </p:cBhvr>
                                      <p:tavLst>
                                        <p:tav tm="0">
                                          <p:val>
                                            <p:strVal val="#ppt_x"/>
                                          </p:val>
                                        </p:tav>
                                        <p:tav tm="100000">
                                          <p:val>
                                            <p:strVal val="#ppt_x"/>
                                          </p:val>
                                        </p:tav>
                                      </p:tavLst>
                                    </p:anim>
                                    <p:anim calcmode="lin" valueType="num">
                                      <p:cBhvr additive="base">
                                        <p:cTn id="650" dur="500" fill="hold"/>
                                        <p:tgtEl>
                                          <p:spTgt spid="219"/>
                                        </p:tgtEl>
                                        <p:attrNameLst>
                                          <p:attrName>ppt_y</p:attrName>
                                        </p:attrNameLst>
                                      </p:cBhvr>
                                      <p:tavLst>
                                        <p:tav tm="0">
                                          <p:val>
                                            <p:strVal val="0-#ppt_h/2"/>
                                          </p:val>
                                        </p:tav>
                                        <p:tav tm="100000">
                                          <p:val>
                                            <p:strVal val="#ppt_y"/>
                                          </p:val>
                                        </p:tav>
                                      </p:tavLst>
                                    </p:anim>
                                  </p:childTnLst>
                                </p:cTn>
                              </p:par>
                              <p:par>
                                <p:cTn id="651" presetID="2" presetClass="entr" presetSubtype="1" fill="hold" nodeType="withEffect">
                                  <p:stCondLst>
                                    <p:cond delay="0"/>
                                  </p:stCondLst>
                                  <p:childTnLst>
                                    <p:set>
                                      <p:cBhvr>
                                        <p:cTn id="652" dur="1" fill="hold">
                                          <p:stCondLst>
                                            <p:cond delay="0"/>
                                          </p:stCondLst>
                                        </p:cTn>
                                        <p:tgtEl>
                                          <p:spTgt spid="220"/>
                                        </p:tgtEl>
                                        <p:attrNameLst>
                                          <p:attrName>style.visibility</p:attrName>
                                        </p:attrNameLst>
                                      </p:cBhvr>
                                      <p:to>
                                        <p:strVal val="visible"/>
                                      </p:to>
                                    </p:set>
                                    <p:anim calcmode="lin" valueType="num">
                                      <p:cBhvr additive="base">
                                        <p:cTn id="653" dur="500" fill="hold"/>
                                        <p:tgtEl>
                                          <p:spTgt spid="220"/>
                                        </p:tgtEl>
                                        <p:attrNameLst>
                                          <p:attrName>ppt_x</p:attrName>
                                        </p:attrNameLst>
                                      </p:cBhvr>
                                      <p:tavLst>
                                        <p:tav tm="0">
                                          <p:val>
                                            <p:strVal val="#ppt_x"/>
                                          </p:val>
                                        </p:tav>
                                        <p:tav tm="100000">
                                          <p:val>
                                            <p:strVal val="#ppt_x"/>
                                          </p:val>
                                        </p:tav>
                                      </p:tavLst>
                                    </p:anim>
                                    <p:anim calcmode="lin" valueType="num">
                                      <p:cBhvr additive="base">
                                        <p:cTn id="654" dur="500" fill="hold"/>
                                        <p:tgtEl>
                                          <p:spTgt spid="220"/>
                                        </p:tgtEl>
                                        <p:attrNameLst>
                                          <p:attrName>ppt_y</p:attrName>
                                        </p:attrNameLst>
                                      </p:cBhvr>
                                      <p:tavLst>
                                        <p:tav tm="0">
                                          <p:val>
                                            <p:strVal val="0-#ppt_h/2"/>
                                          </p:val>
                                        </p:tav>
                                        <p:tav tm="100000">
                                          <p:val>
                                            <p:strVal val="#ppt_y"/>
                                          </p:val>
                                        </p:tav>
                                      </p:tavLst>
                                    </p:anim>
                                  </p:childTnLst>
                                </p:cTn>
                              </p:par>
                              <p:par>
                                <p:cTn id="655" presetID="2" presetClass="entr" presetSubtype="1" fill="hold" nodeType="withEffect">
                                  <p:stCondLst>
                                    <p:cond delay="0"/>
                                  </p:stCondLst>
                                  <p:childTnLst>
                                    <p:set>
                                      <p:cBhvr>
                                        <p:cTn id="656" dur="1" fill="hold">
                                          <p:stCondLst>
                                            <p:cond delay="0"/>
                                          </p:stCondLst>
                                        </p:cTn>
                                        <p:tgtEl>
                                          <p:spTgt spid="221"/>
                                        </p:tgtEl>
                                        <p:attrNameLst>
                                          <p:attrName>style.visibility</p:attrName>
                                        </p:attrNameLst>
                                      </p:cBhvr>
                                      <p:to>
                                        <p:strVal val="visible"/>
                                      </p:to>
                                    </p:set>
                                    <p:anim calcmode="lin" valueType="num">
                                      <p:cBhvr additive="base">
                                        <p:cTn id="657" dur="500" fill="hold"/>
                                        <p:tgtEl>
                                          <p:spTgt spid="221"/>
                                        </p:tgtEl>
                                        <p:attrNameLst>
                                          <p:attrName>ppt_x</p:attrName>
                                        </p:attrNameLst>
                                      </p:cBhvr>
                                      <p:tavLst>
                                        <p:tav tm="0">
                                          <p:val>
                                            <p:strVal val="#ppt_x"/>
                                          </p:val>
                                        </p:tav>
                                        <p:tav tm="100000">
                                          <p:val>
                                            <p:strVal val="#ppt_x"/>
                                          </p:val>
                                        </p:tav>
                                      </p:tavLst>
                                    </p:anim>
                                    <p:anim calcmode="lin" valueType="num">
                                      <p:cBhvr additive="base">
                                        <p:cTn id="658" dur="500" fill="hold"/>
                                        <p:tgtEl>
                                          <p:spTgt spid="221"/>
                                        </p:tgtEl>
                                        <p:attrNameLst>
                                          <p:attrName>ppt_y</p:attrName>
                                        </p:attrNameLst>
                                      </p:cBhvr>
                                      <p:tavLst>
                                        <p:tav tm="0">
                                          <p:val>
                                            <p:strVal val="0-#ppt_h/2"/>
                                          </p:val>
                                        </p:tav>
                                        <p:tav tm="100000">
                                          <p:val>
                                            <p:strVal val="#ppt_y"/>
                                          </p:val>
                                        </p:tav>
                                      </p:tavLst>
                                    </p:anim>
                                  </p:childTnLst>
                                </p:cTn>
                              </p:par>
                              <p:par>
                                <p:cTn id="659" presetID="2" presetClass="entr" presetSubtype="1" fill="hold" nodeType="withEffect">
                                  <p:stCondLst>
                                    <p:cond delay="1500"/>
                                  </p:stCondLst>
                                  <p:childTnLst>
                                    <p:set>
                                      <p:cBhvr>
                                        <p:cTn id="660" dur="1" fill="hold">
                                          <p:stCondLst>
                                            <p:cond delay="0"/>
                                          </p:stCondLst>
                                        </p:cTn>
                                        <p:tgtEl>
                                          <p:spTgt spid="222"/>
                                        </p:tgtEl>
                                        <p:attrNameLst>
                                          <p:attrName>style.visibility</p:attrName>
                                        </p:attrNameLst>
                                      </p:cBhvr>
                                      <p:to>
                                        <p:strVal val="visible"/>
                                      </p:to>
                                    </p:set>
                                    <p:anim calcmode="lin" valueType="num">
                                      <p:cBhvr additive="base">
                                        <p:cTn id="661" dur="500" fill="hold"/>
                                        <p:tgtEl>
                                          <p:spTgt spid="222"/>
                                        </p:tgtEl>
                                        <p:attrNameLst>
                                          <p:attrName>ppt_x</p:attrName>
                                        </p:attrNameLst>
                                      </p:cBhvr>
                                      <p:tavLst>
                                        <p:tav tm="0">
                                          <p:val>
                                            <p:strVal val="#ppt_x"/>
                                          </p:val>
                                        </p:tav>
                                        <p:tav tm="100000">
                                          <p:val>
                                            <p:strVal val="#ppt_x"/>
                                          </p:val>
                                        </p:tav>
                                      </p:tavLst>
                                    </p:anim>
                                    <p:anim calcmode="lin" valueType="num">
                                      <p:cBhvr additive="base">
                                        <p:cTn id="662" dur="500" fill="hold"/>
                                        <p:tgtEl>
                                          <p:spTgt spid="222"/>
                                        </p:tgtEl>
                                        <p:attrNameLst>
                                          <p:attrName>ppt_y</p:attrName>
                                        </p:attrNameLst>
                                      </p:cBhvr>
                                      <p:tavLst>
                                        <p:tav tm="0">
                                          <p:val>
                                            <p:strVal val="0-#ppt_h/2"/>
                                          </p:val>
                                        </p:tav>
                                        <p:tav tm="100000">
                                          <p:val>
                                            <p:strVal val="#ppt_y"/>
                                          </p:val>
                                        </p:tav>
                                      </p:tavLst>
                                    </p:anim>
                                  </p:childTnLst>
                                </p:cTn>
                              </p:par>
                              <p:par>
                                <p:cTn id="663" presetID="2" presetClass="entr" presetSubtype="1" fill="hold" nodeType="withEffect">
                                  <p:stCondLst>
                                    <p:cond delay="0"/>
                                  </p:stCondLst>
                                  <p:childTnLst>
                                    <p:set>
                                      <p:cBhvr>
                                        <p:cTn id="664" dur="1" fill="hold">
                                          <p:stCondLst>
                                            <p:cond delay="0"/>
                                          </p:stCondLst>
                                        </p:cTn>
                                        <p:tgtEl>
                                          <p:spTgt spid="223"/>
                                        </p:tgtEl>
                                        <p:attrNameLst>
                                          <p:attrName>style.visibility</p:attrName>
                                        </p:attrNameLst>
                                      </p:cBhvr>
                                      <p:to>
                                        <p:strVal val="visible"/>
                                      </p:to>
                                    </p:set>
                                    <p:anim calcmode="lin" valueType="num">
                                      <p:cBhvr additive="base">
                                        <p:cTn id="665" dur="500" fill="hold"/>
                                        <p:tgtEl>
                                          <p:spTgt spid="223"/>
                                        </p:tgtEl>
                                        <p:attrNameLst>
                                          <p:attrName>ppt_x</p:attrName>
                                        </p:attrNameLst>
                                      </p:cBhvr>
                                      <p:tavLst>
                                        <p:tav tm="0">
                                          <p:val>
                                            <p:strVal val="#ppt_x"/>
                                          </p:val>
                                        </p:tav>
                                        <p:tav tm="100000">
                                          <p:val>
                                            <p:strVal val="#ppt_x"/>
                                          </p:val>
                                        </p:tav>
                                      </p:tavLst>
                                    </p:anim>
                                    <p:anim calcmode="lin" valueType="num">
                                      <p:cBhvr additive="base">
                                        <p:cTn id="666" dur="500" fill="hold"/>
                                        <p:tgtEl>
                                          <p:spTgt spid="223"/>
                                        </p:tgtEl>
                                        <p:attrNameLst>
                                          <p:attrName>ppt_y</p:attrName>
                                        </p:attrNameLst>
                                      </p:cBhvr>
                                      <p:tavLst>
                                        <p:tav tm="0">
                                          <p:val>
                                            <p:strVal val="0-#ppt_h/2"/>
                                          </p:val>
                                        </p:tav>
                                        <p:tav tm="100000">
                                          <p:val>
                                            <p:strVal val="#ppt_y"/>
                                          </p:val>
                                        </p:tav>
                                      </p:tavLst>
                                    </p:anim>
                                  </p:childTnLst>
                                </p:cTn>
                              </p:par>
                              <p:par>
                                <p:cTn id="667" presetID="2" presetClass="entr" presetSubtype="1" fill="hold" nodeType="withEffect">
                                  <p:stCondLst>
                                    <p:cond delay="500"/>
                                  </p:stCondLst>
                                  <p:childTnLst>
                                    <p:set>
                                      <p:cBhvr>
                                        <p:cTn id="668" dur="1" fill="hold">
                                          <p:stCondLst>
                                            <p:cond delay="0"/>
                                          </p:stCondLst>
                                        </p:cTn>
                                        <p:tgtEl>
                                          <p:spTgt spid="224"/>
                                        </p:tgtEl>
                                        <p:attrNameLst>
                                          <p:attrName>style.visibility</p:attrName>
                                        </p:attrNameLst>
                                      </p:cBhvr>
                                      <p:to>
                                        <p:strVal val="visible"/>
                                      </p:to>
                                    </p:set>
                                    <p:anim calcmode="lin" valueType="num">
                                      <p:cBhvr additive="base">
                                        <p:cTn id="669" dur="500" fill="hold"/>
                                        <p:tgtEl>
                                          <p:spTgt spid="224"/>
                                        </p:tgtEl>
                                        <p:attrNameLst>
                                          <p:attrName>ppt_x</p:attrName>
                                        </p:attrNameLst>
                                      </p:cBhvr>
                                      <p:tavLst>
                                        <p:tav tm="0">
                                          <p:val>
                                            <p:strVal val="#ppt_x"/>
                                          </p:val>
                                        </p:tav>
                                        <p:tav tm="100000">
                                          <p:val>
                                            <p:strVal val="#ppt_x"/>
                                          </p:val>
                                        </p:tav>
                                      </p:tavLst>
                                    </p:anim>
                                    <p:anim calcmode="lin" valueType="num">
                                      <p:cBhvr additive="base">
                                        <p:cTn id="670" dur="500" fill="hold"/>
                                        <p:tgtEl>
                                          <p:spTgt spid="224"/>
                                        </p:tgtEl>
                                        <p:attrNameLst>
                                          <p:attrName>ppt_y</p:attrName>
                                        </p:attrNameLst>
                                      </p:cBhvr>
                                      <p:tavLst>
                                        <p:tav tm="0">
                                          <p:val>
                                            <p:strVal val="0-#ppt_h/2"/>
                                          </p:val>
                                        </p:tav>
                                        <p:tav tm="100000">
                                          <p:val>
                                            <p:strVal val="#ppt_y"/>
                                          </p:val>
                                        </p:tav>
                                      </p:tavLst>
                                    </p:anim>
                                  </p:childTnLst>
                                </p:cTn>
                              </p:par>
                              <p:par>
                                <p:cTn id="671" presetID="2" presetClass="entr" presetSubtype="1" fill="hold" nodeType="withEffect">
                                  <p:stCondLst>
                                    <p:cond delay="1000"/>
                                  </p:stCondLst>
                                  <p:childTnLst>
                                    <p:set>
                                      <p:cBhvr>
                                        <p:cTn id="672" dur="1" fill="hold">
                                          <p:stCondLst>
                                            <p:cond delay="0"/>
                                          </p:stCondLst>
                                        </p:cTn>
                                        <p:tgtEl>
                                          <p:spTgt spid="225"/>
                                        </p:tgtEl>
                                        <p:attrNameLst>
                                          <p:attrName>style.visibility</p:attrName>
                                        </p:attrNameLst>
                                      </p:cBhvr>
                                      <p:to>
                                        <p:strVal val="visible"/>
                                      </p:to>
                                    </p:set>
                                    <p:anim calcmode="lin" valueType="num">
                                      <p:cBhvr additive="base">
                                        <p:cTn id="673" dur="500" fill="hold"/>
                                        <p:tgtEl>
                                          <p:spTgt spid="225"/>
                                        </p:tgtEl>
                                        <p:attrNameLst>
                                          <p:attrName>ppt_x</p:attrName>
                                        </p:attrNameLst>
                                      </p:cBhvr>
                                      <p:tavLst>
                                        <p:tav tm="0">
                                          <p:val>
                                            <p:strVal val="#ppt_x"/>
                                          </p:val>
                                        </p:tav>
                                        <p:tav tm="100000">
                                          <p:val>
                                            <p:strVal val="#ppt_x"/>
                                          </p:val>
                                        </p:tav>
                                      </p:tavLst>
                                    </p:anim>
                                    <p:anim calcmode="lin" valueType="num">
                                      <p:cBhvr additive="base">
                                        <p:cTn id="674" dur="500" fill="hold"/>
                                        <p:tgtEl>
                                          <p:spTgt spid="225"/>
                                        </p:tgtEl>
                                        <p:attrNameLst>
                                          <p:attrName>ppt_y</p:attrName>
                                        </p:attrNameLst>
                                      </p:cBhvr>
                                      <p:tavLst>
                                        <p:tav tm="0">
                                          <p:val>
                                            <p:strVal val="0-#ppt_h/2"/>
                                          </p:val>
                                        </p:tav>
                                        <p:tav tm="100000">
                                          <p:val>
                                            <p:strVal val="#ppt_y"/>
                                          </p:val>
                                        </p:tav>
                                      </p:tavLst>
                                    </p:anim>
                                  </p:childTnLst>
                                </p:cTn>
                              </p:par>
                              <p:par>
                                <p:cTn id="675" presetID="2" presetClass="entr" presetSubtype="1" fill="hold" nodeType="withEffect">
                                  <p:stCondLst>
                                    <p:cond delay="2000"/>
                                  </p:stCondLst>
                                  <p:childTnLst>
                                    <p:set>
                                      <p:cBhvr>
                                        <p:cTn id="676" dur="1" fill="hold">
                                          <p:stCondLst>
                                            <p:cond delay="0"/>
                                          </p:stCondLst>
                                        </p:cTn>
                                        <p:tgtEl>
                                          <p:spTgt spid="226"/>
                                        </p:tgtEl>
                                        <p:attrNameLst>
                                          <p:attrName>style.visibility</p:attrName>
                                        </p:attrNameLst>
                                      </p:cBhvr>
                                      <p:to>
                                        <p:strVal val="visible"/>
                                      </p:to>
                                    </p:set>
                                    <p:anim calcmode="lin" valueType="num">
                                      <p:cBhvr additive="base">
                                        <p:cTn id="677" dur="500" fill="hold"/>
                                        <p:tgtEl>
                                          <p:spTgt spid="226"/>
                                        </p:tgtEl>
                                        <p:attrNameLst>
                                          <p:attrName>ppt_x</p:attrName>
                                        </p:attrNameLst>
                                      </p:cBhvr>
                                      <p:tavLst>
                                        <p:tav tm="0">
                                          <p:val>
                                            <p:strVal val="#ppt_x"/>
                                          </p:val>
                                        </p:tav>
                                        <p:tav tm="100000">
                                          <p:val>
                                            <p:strVal val="#ppt_x"/>
                                          </p:val>
                                        </p:tav>
                                      </p:tavLst>
                                    </p:anim>
                                    <p:anim calcmode="lin" valueType="num">
                                      <p:cBhvr additive="base">
                                        <p:cTn id="678" dur="500" fill="hold"/>
                                        <p:tgtEl>
                                          <p:spTgt spid="226"/>
                                        </p:tgtEl>
                                        <p:attrNameLst>
                                          <p:attrName>ppt_y</p:attrName>
                                        </p:attrNameLst>
                                      </p:cBhvr>
                                      <p:tavLst>
                                        <p:tav tm="0">
                                          <p:val>
                                            <p:strVal val="0-#ppt_h/2"/>
                                          </p:val>
                                        </p:tav>
                                        <p:tav tm="100000">
                                          <p:val>
                                            <p:strVal val="#ppt_y"/>
                                          </p:val>
                                        </p:tav>
                                      </p:tavLst>
                                    </p:anim>
                                  </p:childTnLst>
                                </p:cTn>
                              </p:par>
                              <p:par>
                                <p:cTn id="679" presetID="2" presetClass="entr" presetSubtype="1" fill="hold" nodeType="withEffect">
                                  <p:stCondLst>
                                    <p:cond delay="1000"/>
                                  </p:stCondLst>
                                  <p:childTnLst>
                                    <p:set>
                                      <p:cBhvr>
                                        <p:cTn id="680" dur="1" fill="hold">
                                          <p:stCondLst>
                                            <p:cond delay="0"/>
                                          </p:stCondLst>
                                        </p:cTn>
                                        <p:tgtEl>
                                          <p:spTgt spid="227"/>
                                        </p:tgtEl>
                                        <p:attrNameLst>
                                          <p:attrName>style.visibility</p:attrName>
                                        </p:attrNameLst>
                                      </p:cBhvr>
                                      <p:to>
                                        <p:strVal val="visible"/>
                                      </p:to>
                                    </p:set>
                                    <p:anim calcmode="lin" valueType="num">
                                      <p:cBhvr additive="base">
                                        <p:cTn id="681" dur="500" fill="hold"/>
                                        <p:tgtEl>
                                          <p:spTgt spid="227"/>
                                        </p:tgtEl>
                                        <p:attrNameLst>
                                          <p:attrName>ppt_x</p:attrName>
                                        </p:attrNameLst>
                                      </p:cBhvr>
                                      <p:tavLst>
                                        <p:tav tm="0">
                                          <p:val>
                                            <p:strVal val="#ppt_x"/>
                                          </p:val>
                                        </p:tav>
                                        <p:tav tm="100000">
                                          <p:val>
                                            <p:strVal val="#ppt_x"/>
                                          </p:val>
                                        </p:tav>
                                      </p:tavLst>
                                    </p:anim>
                                    <p:anim calcmode="lin" valueType="num">
                                      <p:cBhvr additive="base">
                                        <p:cTn id="682" dur="500" fill="hold"/>
                                        <p:tgtEl>
                                          <p:spTgt spid="227"/>
                                        </p:tgtEl>
                                        <p:attrNameLst>
                                          <p:attrName>ppt_y</p:attrName>
                                        </p:attrNameLst>
                                      </p:cBhvr>
                                      <p:tavLst>
                                        <p:tav tm="0">
                                          <p:val>
                                            <p:strVal val="0-#ppt_h/2"/>
                                          </p:val>
                                        </p:tav>
                                        <p:tav tm="100000">
                                          <p:val>
                                            <p:strVal val="#ppt_y"/>
                                          </p:val>
                                        </p:tav>
                                      </p:tavLst>
                                    </p:anim>
                                  </p:childTnLst>
                                </p:cTn>
                              </p:par>
                              <p:par>
                                <p:cTn id="683" presetID="2" presetClass="entr" presetSubtype="1" fill="hold" nodeType="withEffect">
                                  <p:stCondLst>
                                    <p:cond delay="500"/>
                                  </p:stCondLst>
                                  <p:childTnLst>
                                    <p:set>
                                      <p:cBhvr>
                                        <p:cTn id="684" dur="1" fill="hold">
                                          <p:stCondLst>
                                            <p:cond delay="0"/>
                                          </p:stCondLst>
                                        </p:cTn>
                                        <p:tgtEl>
                                          <p:spTgt spid="228"/>
                                        </p:tgtEl>
                                        <p:attrNameLst>
                                          <p:attrName>style.visibility</p:attrName>
                                        </p:attrNameLst>
                                      </p:cBhvr>
                                      <p:to>
                                        <p:strVal val="visible"/>
                                      </p:to>
                                    </p:set>
                                    <p:anim calcmode="lin" valueType="num">
                                      <p:cBhvr additive="base">
                                        <p:cTn id="685" dur="500" fill="hold"/>
                                        <p:tgtEl>
                                          <p:spTgt spid="228"/>
                                        </p:tgtEl>
                                        <p:attrNameLst>
                                          <p:attrName>ppt_x</p:attrName>
                                        </p:attrNameLst>
                                      </p:cBhvr>
                                      <p:tavLst>
                                        <p:tav tm="0">
                                          <p:val>
                                            <p:strVal val="#ppt_x"/>
                                          </p:val>
                                        </p:tav>
                                        <p:tav tm="100000">
                                          <p:val>
                                            <p:strVal val="#ppt_x"/>
                                          </p:val>
                                        </p:tav>
                                      </p:tavLst>
                                    </p:anim>
                                    <p:anim calcmode="lin" valueType="num">
                                      <p:cBhvr additive="base">
                                        <p:cTn id="686" dur="500" fill="hold"/>
                                        <p:tgtEl>
                                          <p:spTgt spid="228"/>
                                        </p:tgtEl>
                                        <p:attrNameLst>
                                          <p:attrName>ppt_y</p:attrName>
                                        </p:attrNameLst>
                                      </p:cBhvr>
                                      <p:tavLst>
                                        <p:tav tm="0">
                                          <p:val>
                                            <p:strVal val="0-#ppt_h/2"/>
                                          </p:val>
                                        </p:tav>
                                        <p:tav tm="100000">
                                          <p:val>
                                            <p:strVal val="#ppt_y"/>
                                          </p:val>
                                        </p:tav>
                                      </p:tavLst>
                                    </p:anim>
                                  </p:childTnLst>
                                </p:cTn>
                              </p:par>
                              <p:par>
                                <p:cTn id="687" presetID="2" presetClass="entr" presetSubtype="1" fill="hold" nodeType="withEffect">
                                  <p:stCondLst>
                                    <p:cond delay="0"/>
                                  </p:stCondLst>
                                  <p:childTnLst>
                                    <p:set>
                                      <p:cBhvr>
                                        <p:cTn id="688" dur="1" fill="hold">
                                          <p:stCondLst>
                                            <p:cond delay="0"/>
                                          </p:stCondLst>
                                        </p:cTn>
                                        <p:tgtEl>
                                          <p:spTgt spid="229"/>
                                        </p:tgtEl>
                                        <p:attrNameLst>
                                          <p:attrName>style.visibility</p:attrName>
                                        </p:attrNameLst>
                                      </p:cBhvr>
                                      <p:to>
                                        <p:strVal val="visible"/>
                                      </p:to>
                                    </p:set>
                                    <p:anim calcmode="lin" valueType="num">
                                      <p:cBhvr additive="base">
                                        <p:cTn id="689" dur="500" fill="hold"/>
                                        <p:tgtEl>
                                          <p:spTgt spid="229"/>
                                        </p:tgtEl>
                                        <p:attrNameLst>
                                          <p:attrName>ppt_x</p:attrName>
                                        </p:attrNameLst>
                                      </p:cBhvr>
                                      <p:tavLst>
                                        <p:tav tm="0">
                                          <p:val>
                                            <p:strVal val="#ppt_x"/>
                                          </p:val>
                                        </p:tav>
                                        <p:tav tm="100000">
                                          <p:val>
                                            <p:strVal val="#ppt_x"/>
                                          </p:val>
                                        </p:tav>
                                      </p:tavLst>
                                    </p:anim>
                                    <p:anim calcmode="lin" valueType="num">
                                      <p:cBhvr additive="base">
                                        <p:cTn id="690" dur="500" fill="hold"/>
                                        <p:tgtEl>
                                          <p:spTgt spid="229"/>
                                        </p:tgtEl>
                                        <p:attrNameLst>
                                          <p:attrName>ppt_y</p:attrName>
                                        </p:attrNameLst>
                                      </p:cBhvr>
                                      <p:tavLst>
                                        <p:tav tm="0">
                                          <p:val>
                                            <p:strVal val="0-#ppt_h/2"/>
                                          </p:val>
                                        </p:tav>
                                        <p:tav tm="100000">
                                          <p:val>
                                            <p:strVal val="#ppt_y"/>
                                          </p:val>
                                        </p:tav>
                                      </p:tavLst>
                                    </p:anim>
                                  </p:childTnLst>
                                </p:cTn>
                              </p:par>
                              <p:par>
                                <p:cTn id="691" presetID="2" presetClass="entr" presetSubtype="1" fill="hold" nodeType="withEffect">
                                  <p:stCondLst>
                                    <p:cond delay="0"/>
                                  </p:stCondLst>
                                  <p:childTnLst>
                                    <p:set>
                                      <p:cBhvr>
                                        <p:cTn id="692" dur="1" fill="hold">
                                          <p:stCondLst>
                                            <p:cond delay="0"/>
                                          </p:stCondLst>
                                        </p:cTn>
                                        <p:tgtEl>
                                          <p:spTgt spid="230"/>
                                        </p:tgtEl>
                                        <p:attrNameLst>
                                          <p:attrName>style.visibility</p:attrName>
                                        </p:attrNameLst>
                                      </p:cBhvr>
                                      <p:to>
                                        <p:strVal val="visible"/>
                                      </p:to>
                                    </p:set>
                                    <p:anim calcmode="lin" valueType="num">
                                      <p:cBhvr additive="base">
                                        <p:cTn id="693" dur="500" fill="hold"/>
                                        <p:tgtEl>
                                          <p:spTgt spid="230"/>
                                        </p:tgtEl>
                                        <p:attrNameLst>
                                          <p:attrName>ppt_x</p:attrName>
                                        </p:attrNameLst>
                                      </p:cBhvr>
                                      <p:tavLst>
                                        <p:tav tm="0">
                                          <p:val>
                                            <p:strVal val="#ppt_x"/>
                                          </p:val>
                                        </p:tav>
                                        <p:tav tm="100000">
                                          <p:val>
                                            <p:strVal val="#ppt_x"/>
                                          </p:val>
                                        </p:tav>
                                      </p:tavLst>
                                    </p:anim>
                                    <p:anim calcmode="lin" valueType="num">
                                      <p:cBhvr additive="base">
                                        <p:cTn id="694" dur="500" fill="hold"/>
                                        <p:tgtEl>
                                          <p:spTgt spid="230"/>
                                        </p:tgtEl>
                                        <p:attrNameLst>
                                          <p:attrName>ppt_y</p:attrName>
                                        </p:attrNameLst>
                                      </p:cBhvr>
                                      <p:tavLst>
                                        <p:tav tm="0">
                                          <p:val>
                                            <p:strVal val="0-#ppt_h/2"/>
                                          </p:val>
                                        </p:tav>
                                        <p:tav tm="100000">
                                          <p:val>
                                            <p:strVal val="#ppt_y"/>
                                          </p:val>
                                        </p:tav>
                                      </p:tavLst>
                                    </p:anim>
                                  </p:childTnLst>
                                </p:cTn>
                              </p:par>
                              <p:par>
                                <p:cTn id="695" presetID="2" presetClass="entr" presetSubtype="1" fill="hold" nodeType="withEffect">
                                  <p:stCondLst>
                                    <p:cond delay="1000"/>
                                  </p:stCondLst>
                                  <p:childTnLst>
                                    <p:set>
                                      <p:cBhvr>
                                        <p:cTn id="696" dur="1" fill="hold">
                                          <p:stCondLst>
                                            <p:cond delay="0"/>
                                          </p:stCondLst>
                                        </p:cTn>
                                        <p:tgtEl>
                                          <p:spTgt spid="231"/>
                                        </p:tgtEl>
                                        <p:attrNameLst>
                                          <p:attrName>style.visibility</p:attrName>
                                        </p:attrNameLst>
                                      </p:cBhvr>
                                      <p:to>
                                        <p:strVal val="visible"/>
                                      </p:to>
                                    </p:set>
                                    <p:anim calcmode="lin" valueType="num">
                                      <p:cBhvr additive="base">
                                        <p:cTn id="697" dur="500" fill="hold"/>
                                        <p:tgtEl>
                                          <p:spTgt spid="231"/>
                                        </p:tgtEl>
                                        <p:attrNameLst>
                                          <p:attrName>ppt_x</p:attrName>
                                        </p:attrNameLst>
                                      </p:cBhvr>
                                      <p:tavLst>
                                        <p:tav tm="0">
                                          <p:val>
                                            <p:strVal val="#ppt_x"/>
                                          </p:val>
                                        </p:tav>
                                        <p:tav tm="100000">
                                          <p:val>
                                            <p:strVal val="#ppt_x"/>
                                          </p:val>
                                        </p:tav>
                                      </p:tavLst>
                                    </p:anim>
                                    <p:anim calcmode="lin" valueType="num">
                                      <p:cBhvr additive="base">
                                        <p:cTn id="698" dur="500" fill="hold"/>
                                        <p:tgtEl>
                                          <p:spTgt spid="231"/>
                                        </p:tgtEl>
                                        <p:attrNameLst>
                                          <p:attrName>ppt_y</p:attrName>
                                        </p:attrNameLst>
                                      </p:cBhvr>
                                      <p:tavLst>
                                        <p:tav tm="0">
                                          <p:val>
                                            <p:strVal val="0-#ppt_h/2"/>
                                          </p:val>
                                        </p:tav>
                                        <p:tav tm="100000">
                                          <p:val>
                                            <p:strVal val="#ppt_y"/>
                                          </p:val>
                                        </p:tav>
                                      </p:tavLst>
                                    </p:anim>
                                  </p:childTnLst>
                                </p:cTn>
                              </p:par>
                              <p:par>
                                <p:cTn id="699" presetID="2" presetClass="entr" presetSubtype="1" fill="hold" nodeType="withEffect">
                                  <p:stCondLst>
                                    <p:cond delay="0"/>
                                  </p:stCondLst>
                                  <p:childTnLst>
                                    <p:set>
                                      <p:cBhvr>
                                        <p:cTn id="700" dur="1" fill="hold">
                                          <p:stCondLst>
                                            <p:cond delay="0"/>
                                          </p:stCondLst>
                                        </p:cTn>
                                        <p:tgtEl>
                                          <p:spTgt spid="232"/>
                                        </p:tgtEl>
                                        <p:attrNameLst>
                                          <p:attrName>style.visibility</p:attrName>
                                        </p:attrNameLst>
                                      </p:cBhvr>
                                      <p:to>
                                        <p:strVal val="visible"/>
                                      </p:to>
                                    </p:set>
                                    <p:anim calcmode="lin" valueType="num">
                                      <p:cBhvr additive="base">
                                        <p:cTn id="701" dur="500" fill="hold"/>
                                        <p:tgtEl>
                                          <p:spTgt spid="232"/>
                                        </p:tgtEl>
                                        <p:attrNameLst>
                                          <p:attrName>ppt_x</p:attrName>
                                        </p:attrNameLst>
                                      </p:cBhvr>
                                      <p:tavLst>
                                        <p:tav tm="0">
                                          <p:val>
                                            <p:strVal val="#ppt_x"/>
                                          </p:val>
                                        </p:tav>
                                        <p:tav tm="100000">
                                          <p:val>
                                            <p:strVal val="#ppt_x"/>
                                          </p:val>
                                        </p:tav>
                                      </p:tavLst>
                                    </p:anim>
                                    <p:anim calcmode="lin" valueType="num">
                                      <p:cBhvr additive="base">
                                        <p:cTn id="702" dur="500" fill="hold"/>
                                        <p:tgtEl>
                                          <p:spTgt spid="232"/>
                                        </p:tgtEl>
                                        <p:attrNameLst>
                                          <p:attrName>ppt_y</p:attrName>
                                        </p:attrNameLst>
                                      </p:cBhvr>
                                      <p:tavLst>
                                        <p:tav tm="0">
                                          <p:val>
                                            <p:strVal val="0-#ppt_h/2"/>
                                          </p:val>
                                        </p:tav>
                                        <p:tav tm="100000">
                                          <p:val>
                                            <p:strVal val="#ppt_y"/>
                                          </p:val>
                                        </p:tav>
                                      </p:tavLst>
                                    </p:anim>
                                  </p:childTnLst>
                                </p:cTn>
                              </p:par>
                              <p:par>
                                <p:cTn id="703" presetID="2" presetClass="entr" presetSubtype="1" fill="hold" nodeType="withEffect">
                                  <p:stCondLst>
                                    <p:cond delay="1500"/>
                                  </p:stCondLst>
                                  <p:childTnLst>
                                    <p:set>
                                      <p:cBhvr>
                                        <p:cTn id="704" dur="1" fill="hold">
                                          <p:stCondLst>
                                            <p:cond delay="0"/>
                                          </p:stCondLst>
                                        </p:cTn>
                                        <p:tgtEl>
                                          <p:spTgt spid="233"/>
                                        </p:tgtEl>
                                        <p:attrNameLst>
                                          <p:attrName>style.visibility</p:attrName>
                                        </p:attrNameLst>
                                      </p:cBhvr>
                                      <p:to>
                                        <p:strVal val="visible"/>
                                      </p:to>
                                    </p:set>
                                    <p:anim calcmode="lin" valueType="num">
                                      <p:cBhvr additive="base">
                                        <p:cTn id="705" dur="500" fill="hold"/>
                                        <p:tgtEl>
                                          <p:spTgt spid="233"/>
                                        </p:tgtEl>
                                        <p:attrNameLst>
                                          <p:attrName>ppt_x</p:attrName>
                                        </p:attrNameLst>
                                      </p:cBhvr>
                                      <p:tavLst>
                                        <p:tav tm="0">
                                          <p:val>
                                            <p:strVal val="#ppt_x"/>
                                          </p:val>
                                        </p:tav>
                                        <p:tav tm="100000">
                                          <p:val>
                                            <p:strVal val="#ppt_x"/>
                                          </p:val>
                                        </p:tav>
                                      </p:tavLst>
                                    </p:anim>
                                    <p:anim calcmode="lin" valueType="num">
                                      <p:cBhvr additive="base">
                                        <p:cTn id="706" dur="500" fill="hold"/>
                                        <p:tgtEl>
                                          <p:spTgt spid="233"/>
                                        </p:tgtEl>
                                        <p:attrNameLst>
                                          <p:attrName>ppt_y</p:attrName>
                                        </p:attrNameLst>
                                      </p:cBhvr>
                                      <p:tavLst>
                                        <p:tav tm="0">
                                          <p:val>
                                            <p:strVal val="0-#ppt_h/2"/>
                                          </p:val>
                                        </p:tav>
                                        <p:tav tm="100000">
                                          <p:val>
                                            <p:strVal val="#ppt_y"/>
                                          </p:val>
                                        </p:tav>
                                      </p:tavLst>
                                    </p:anim>
                                  </p:childTnLst>
                                </p:cTn>
                              </p:par>
                              <p:par>
                                <p:cTn id="707" presetID="2" presetClass="entr" presetSubtype="1" fill="hold" nodeType="withEffect">
                                  <p:stCondLst>
                                    <p:cond delay="0"/>
                                  </p:stCondLst>
                                  <p:childTnLst>
                                    <p:set>
                                      <p:cBhvr>
                                        <p:cTn id="708" dur="1" fill="hold">
                                          <p:stCondLst>
                                            <p:cond delay="0"/>
                                          </p:stCondLst>
                                        </p:cTn>
                                        <p:tgtEl>
                                          <p:spTgt spid="234"/>
                                        </p:tgtEl>
                                        <p:attrNameLst>
                                          <p:attrName>style.visibility</p:attrName>
                                        </p:attrNameLst>
                                      </p:cBhvr>
                                      <p:to>
                                        <p:strVal val="visible"/>
                                      </p:to>
                                    </p:set>
                                    <p:anim calcmode="lin" valueType="num">
                                      <p:cBhvr additive="base">
                                        <p:cTn id="709" dur="500" fill="hold"/>
                                        <p:tgtEl>
                                          <p:spTgt spid="234"/>
                                        </p:tgtEl>
                                        <p:attrNameLst>
                                          <p:attrName>ppt_x</p:attrName>
                                        </p:attrNameLst>
                                      </p:cBhvr>
                                      <p:tavLst>
                                        <p:tav tm="0">
                                          <p:val>
                                            <p:strVal val="#ppt_x"/>
                                          </p:val>
                                        </p:tav>
                                        <p:tav tm="100000">
                                          <p:val>
                                            <p:strVal val="#ppt_x"/>
                                          </p:val>
                                        </p:tav>
                                      </p:tavLst>
                                    </p:anim>
                                    <p:anim calcmode="lin" valueType="num">
                                      <p:cBhvr additive="base">
                                        <p:cTn id="710" dur="500" fill="hold"/>
                                        <p:tgtEl>
                                          <p:spTgt spid="234"/>
                                        </p:tgtEl>
                                        <p:attrNameLst>
                                          <p:attrName>ppt_y</p:attrName>
                                        </p:attrNameLst>
                                      </p:cBhvr>
                                      <p:tavLst>
                                        <p:tav tm="0">
                                          <p:val>
                                            <p:strVal val="0-#ppt_h/2"/>
                                          </p:val>
                                        </p:tav>
                                        <p:tav tm="100000">
                                          <p:val>
                                            <p:strVal val="#ppt_y"/>
                                          </p:val>
                                        </p:tav>
                                      </p:tavLst>
                                    </p:anim>
                                  </p:childTnLst>
                                </p:cTn>
                              </p:par>
                              <p:par>
                                <p:cTn id="711" presetID="2" presetClass="entr" presetSubtype="1" fill="hold" nodeType="withEffect">
                                  <p:stCondLst>
                                    <p:cond delay="0"/>
                                  </p:stCondLst>
                                  <p:childTnLst>
                                    <p:set>
                                      <p:cBhvr>
                                        <p:cTn id="712" dur="1" fill="hold">
                                          <p:stCondLst>
                                            <p:cond delay="0"/>
                                          </p:stCondLst>
                                        </p:cTn>
                                        <p:tgtEl>
                                          <p:spTgt spid="235"/>
                                        </p:tgtEl>
                                        <p:attrNameLst>
                                          <p:attrName>style.visibility</p:attrName>
                                        </p:attrNameLst>
                                      </p:cBhvr>
                                      <p:to>
                                        <p:strVal val="visible"/>
                                      </p:to>
                                    </p:set>
                                    <p:anim calcmode="lin" valueType="num">
                                      <p:cBhvr additive="base">
                                        <p:cTn id="713" dur="500" fill="hold"/>
                                        <p:tgtEl>
                                          <p:spTgt spid="235"/>
                                        </p:tgtEl>
                                        <p:attrNameLst>
                                          <p:attrName>ppt_x</p:attrName>
                                        </p:attrNameLst>
                                      </p:cBhvr>
                                      <p:tavLst>
                                        <p:tav tm="0">
                                          <p:val>
                                            <p:strVal val="#ppt_x"/>
                                          </p:val>
                                        </p:tav>
                                        <p:tav tm="100000">
                                          <p:val>
                                            <p:strVal val="#ppt_x"/>
                                          </p:val>
                                        </p:tav>
                                      </p:tavLst>
                                    </p:anim>
                                    <p:anim calcmode="lin" valueType="num">
                                      <p:cBhvr additive="base">
                                        <p:cTn id="714" dur="500" fill="hold"/>
                                        <p:tgtEl>
                                          <p:spTgt spid="235"/>
                                        </p:tgtEl>
                                        <p:attrNameLst>
                                          <p:attrName>ppt_y</p:attrName>
                                        </p:attrNameLst>
                                      </p:cBhvr>
                                      <p:tavLst>
                                        <p:tav tm="0">
                                          <p:val>
                                            <p:strVal val="0-#ppt_h/2"/>
                                          </p:val>
                                        </p:tav>
                                        <p:tav tm="100000">
                                          <p:val>
                                            <p:strVal val="#ppt_y"/>
                                          </p:val>
                                        </p:tav>
                                      </p:tavLst>
                                    </p:anim>
                                  </p:childTnLst>
                                </p:cTn>
                              </p:par>
                              <p:par>
                                <p:cTn id="715" presetID="2" presetClass="entr" presetSubtype="1" fill="hold" nodeType="withEffect">
                                  <p:stCondLst>
                                    <p:cond delay="2000"/>
                                  </p:stCondLst>
                                  <p:childTnLst>
                                    <p:set>
                                      <p:cBhvr>
                                        <p:cTn id="716" dur="1" fill="hold">
                                          <p:stCondLst>
                                            <p:cond delay="0"/>
                                          </p:stCondLst>
                                        </p:cTn>
                                        <p:tgtEl>
                                          <p:spTgt spid="236"/>
                                        </p:tgtEl>
                                        <p:attrNameLst>
                                          <p:attrName>style.visibility</p:attrName>
                                        </p:attrNameLst>
                                      </p:cBhvr>
                                      <p:to>
                                        <p:strVal val="visible"/>
                                      </p:to>
                                    </p:set>
                                    <p:anim calcmode="lin" valueType="num">
                                      <p:cBhvr additive="base">
                                        <p:cTn id="717" dur="500" fill="hold"/>
                                        <p:tgtEl>
                                          <p:spTgt spid="236"/>
                                        </p:tgtEl>
                                        <p:attrNameLst>
                                          <p:attrName>ppt_x</p:attrName>
                                        </p:attrNameLst>
                                      </p:cBhvr>
                                      <p:tavLst>
                                        <p:tav tm="0">
                                          <p:val>
                                            <p:strVal val="#ppt_x"/>
                                          </p:val>
                                        </p:tav>
                                        <p:tav tm="100000">
                                          <p:val>
                                            <p:strVal val="#ppt_x"/>
                                          </p:val>
                                        </p:tav>
                                      </p:tavLst>
                                    </p:anim>
                                    <p:anim calcmode="lin" valueType="num">
                                      <p:cBhvr additive="base">
                                        <p:cTn id="718" dur="500" fill="hold"/>
                                        <p:tgtEl>
                                          <p:spTgt spid="236"/>
                                        </p:tgtEl>
                                        <p:attrNameLst>
                                          <p:attrName>ppt_y</p:attrName>
                                        </p:attrNameLst>
                                      </p:cBhvr>
                                      <p:tavLst>
                                        <p:tav tm="0">
                                          <p:val>
                                            <p:strVal val="0-#ppt_h/2"/>
                                          </p:val>
                                        </p:tav>
                                        <p:tav tm="100000">
                                          <p:val>
                                            <p:strVal val="#ppt_y"/>
                                          </p:val>
                                        </p:tav>
                                      </p:tavLst>
                                    </p:anim>
                                  </p:childTnLst>
                                </p:cTn>
                              </p:par>
                              <p:par>
                                <p:cTn id="719" presetID="2" presetClass="entr" presetSubtype="1" fill="hold" nodeType="withEffect">
                                  <p:stCondLst>
                                    <p:cond delay="1000"/>
                                  </p:stCondLst>
                                  <p:childTnLst>
                                    <p:set>
                                      <p:cBhvr>
                                        <p:cTn id="720" dur="1" fill="hold">
                                          <p:stCondLst>
                                            <p:cond delay="0"/>
                                          </p:stCondLst>
                                        </p:cTn>
                                        <p:tgtEl>
                                          <p:spTgt spid="237"/>
                                        </p:tgtEl>
                                        <p:attrNameLst>
                                          <p:attrName>style.visibility</p:attrName>
                                        </p:attrNameLst>
                                      </p:cBhvr>
                                      <p:to>
                                        <p:strVal val="visible"/>
                                      </p:to>
                                    </p:set>
                                    <p:anim calcmode="lin" valueType="num">
                                      <p:cBhvr additive="base">
                                        <p:cTn id="721" dur="500" fill="hold"/>
                                        <p:tgtEl>
                                          <p:spTgt spid="237"/>
                                        </p:tgtEl>
                                        <p:attrNameLst>
                                          <p:attrName>ppt_x</p:attrName>
                                        </p:attrNameLst>
                                      </p:cBhvr>
                                      <p:tavLst>
                                        <p:tav tm="0">
                                          <p:val>
                                            <p:strVal val="#ppt_x"/>
                                          </p:val>
                                        </p:tav>
                                        <p:tav tm="100000">
                                          <p:val>
                                            <p:strVal val="#ppt_x"/>
                                          </p:val>
                                        </p:tav>
                                      </p:tavLst>
                                    </p:anim>
                                    <p:anim calcmode="lin" valueType="num">
                                      <p:cBhvr additive="base">
                                        <p:cTn id="722" dur="500" fill="hold"/>
                                        <p:tgtEl>
                                          <p:spTgt spid="237"/>
                                        </p:tgtEl>
                                        <p:attrNameLst>
                                          <p:attrName>ppt_y</p:attrName>
                                        </p:attrNameLst>
                                      </p:cBhvr>
                                      <p:tavLst>
                                        <p:tav tm="0">
                                          <p:val>
                                            <p:strVal val="0-#ppt_h/2"/>
                                          </p:val>
                                        </p:tav>
                                        <p:tav tm="100000">
                                          <p:val>
                                            <p:strVal val="#ppt_y"/>
                                          </p:val>
                                        </p:tav>
                                      </p:tavLst>
                                    </p:anim>
                                  </p:childTnLst>
                                </p:cTn>
                              </p:par>
                              <p:par>
                                <p:cTn id="723" presetID="2" presetClass="entr" presetSubtype="1" fill="hold" nodeType="withEffect">
                                  <p:stCondLst>
                                    <p:cond delay="0"/>
                                  </p:stCondLst>
                                  <p:childTnLst>
                                    <p:set>
                                      <p:cBhvr>
                                        <p:cTn id="724" dur="1" fill="hold">
                                          <p:stCondLst>
                                            <p:cond delay="0"/>
                                          </p:stCondLst>
                                        </p:cTn>
                                        <p:tgtEl>
                                          <p:spTgt spid="238"/>
                                        </p:tgtEl>
                                        <p:attrNameLst>
                                          <p:attrName>style.visibility</p:attrName>
                                        </p:attrNameLst>
                                      </p:cBhvr>
                                      <p:to>
                                        <p:strVal val="visible"/>
                                      </p:to>
                                    </p:set>
                                    <p:anim calcmode="lin" valueType="num">
                                      <p:cBhvr additive="base">
                                        <p:cTn id="725" dur="500" fill="hold"/>
                                        <p:tgtEl>
                                          <p:spTgt spid="238"/>
                                        </p:tgtEl>
                                        <p:attrNameLst>
                                          <p:attrName>ppt_x</p:attrName>
                                        </p:attrNameLst>
                                      </p:cBhvr>
                                      <p:tavLst>
                                        <p:tav tm="0">
                                          <p:val>
                                            <p:strVal val="#ppt_x"/>
                                          </p:val>
                                        </p:tav>
                                        <p:tav tm="100000">
                                          <p:val>
                                            <p:strVal val="#ppt_x"/>
                                          </p:val>
                                        </p:tav>
                                      </p:tavLst>
                                    </p:anim>
                                    <p:anim calcmode="lin" valueType="num">
                                      <p:cBhvr additive="base">
                                        <p:cTn id="726" dur="500" fill="hold"/>
                                        <p:tgtEl>
                                          <p:spTgt spid="238"/>
                                        </p:tgtEl>
                                        <p:attrNameLst>
                                          <p:attrName>ppt_y</p:attrName>
                                        </p:attrNameLst>
                                      </p:cBhvr>
                                      <p:tavLst>
                                        <p:tav tm="0">
                                          <p:val>
                                            <p:strVal val="0-#ppt_h/2"/>
                                          </p:val>
                                        </p:tav>
                                        <p:tav tm="100000">
                                          <p:val>
                                            <p:strVal val="#ppt_y"/>
                                          </p:val>
                                        </p:tav>
                                      </p:tavLst>
                                    </p:anim>
                                  </p:childTnLst>
                                </p:cTn>
                              </p:par>
                              <p:par>
                                <p:cTn id="727" presetID="2" presetClass="entr" presetSubtype="1" fill="hold" nodeType="withEffect">
                                  <p:stCondLst>
                                    <p:cond delay="500"/>
                                  </p:stCondLst>
                                  <p:childTnLst>
                                    <p:set>
                                      <p:cBhvr>
                                        <p:cTn id="728" dur="1" fill="hold">
                                          <p:stCondLst>
                                            <p:cond delay="0"/>
                                          </p:stCondLst>
                                        </p:cTn>
                                        <p:tgtEl>
                                          <p:spTgt spid="239"/>
                                        </p:tgtEl>
                                        <p:attrNameLst>
                                          <p:attrName>style.visibility</p:attrName>
                                        </p:attrNameLst>
                                      </p:cBhvr>
                                      <p:to>
                                        <p:strVal val="visible"/>
                                      </p:to>
                                    </p:set>
                                    <p:anim calcmode="lin" valueType="num">
                                      <p:cBhvr additive="base">
                                        <p:cTn id="729" dur="500" fill="hold"/>
                                        <p:tgtEl>
                                          <p:spTgt spid="239"/>
                                        </p:tgtEl>
                                        <p:attrNameLst>
                                          <p:attrName>ppt_x</p:attrName>
                                        </p:attrNameLst>
                                      </p:cBhvr>
                                      <p:tavLst>
                                        <p:tav tm="0">
                                          <p:val>
                                            <p:strVal val="#ppt_x"/>
                                          </p:val>
                                        </p:tav>
                                        <p:tav tm="100000">
                                          <p:val>
                                            <p:strVal val="#ppt_x"/>
                                          </p:val>
                                        </p:tav>
                                      </p:tavLst>
                                    </p:anim>
                                    <p:anim calcmode="lin" valueType="num">
                                      <p:cBhvr additive="base">
                                        <p:cTn id="730" dur="500" fill="hold"/>
                                        <p:tgtEl>
                                          <p:spTgt spid="239"/>
                                        </p:tgtEl>
                                        <p:attrNameLst>
                                          <p:attrName>ppt_y</p:attrName>
                                        </p:attrNameLst>
                                      </p:cBhvr>
                                      <p:tavLst>
                                        <p:tav tm="0">
                                          <p:val>
                                            <p:strVal val="0-#ppt_h/2"/>
                                          </p:val>
                                        </p:tav>
                                        <p:tav tm="100000">
                                          <p:val>
                                            <p:strVal val="#ppt_y"/>
                                          </p:val>
                                        </p:tav>
                                      </p:tavLst>
                                    </p:anim>
                                  </p:childTnLst>
                                </p:cTn>
                              </p:par>
                              <p:par>
                                <p:cTn id="731" presetID="2" presetClass="entr" presetSubtype="1" fill="hold" nodeType="withEffect">
                                  <p:stCondLst>
                                    <p:cond delay="0"/>
                                  </p:stCondLst>
                                  <p:childTnLst>
                                    <p:set>
                                      <p:cBhvr>
                                        <p:cTn id="732" dur="1" fill="hold">
                                          <p:stCondLst>
                                            <p:cond delay="0"/>
                                          </p:stCondLst>
                                        </p:cTn>
                                        <p:tgtEl>
                                          <p:spTgt spid="240"/>
                                        </p:tgtEl>
                                        <p:attrNameLst>
                                          <p:attrName>style.visibility</p:attrName>
                                        </p:attrNameLst>
                                      </p:cBhvr>
                                      <p:to>
                                        <p:strVal val="visible"/>
                                      </p:to>
                                    </p:set>
                                    <p:anim calcmode="lin" valueType="num">
                                      <p:cBhvr additive="base">
                                        <p:cTn id="733" dur="500" fill="hold"/>
                                        <p:tgtEl>
                                          <p:spTgt spid="240"/>
                                        </p:tgtEl>
                                        <p:attrNameLst>
                                          <p:attrName>ppt_x</p:attrName>
                                        </p:attrNameLst>
                                      </p:cBhvr>
                                      <p:tavLst>
                                        <p:tav tm="0">
                                          <p:val>
                                            <p:strVal val="#ppt_x"/>
                                          </p:val>
                                        </p:tav>
                                        <p:tav tm="100000">
                                          <p:val>
                                            <p:strVal val="#ppt_x"/>
                                          </p:val>
                                        </p:tav>
                                      </p:tavLst>
                                    </p:anim>
                                    <p:anim calcmode="lin" valueType="num">
                                      <p:cBhvr additive="base">
                                        <p:cTn id="734" dur="500" fill="hold"/>
                                        <p:tgtEl>
                                          <p:spTgt spid="240"/>
                                        </p:tgtEl>
                                        <p:attrNameLst>
                                          <p:attrName>ppt_y</p:attrName>
                                        </p:attrNameLst>
                                      </p:cBhvr>
                                      <p:tavLst>
                                        <p:tav tm="0">
                                          <p:val>
                                            <p:strVal val="0-#ppt_h/2"/>
                                          </p:val>
                                        </p:tav>
                                        <p:tav tm="100000">
                                          <p:val>
                                            <p:strVal val="#ppt_y"/>
                                          </p:val>
                                        </p:tav>
                                      </p:tavLst>
                                    </p:anim>
                                  </p:childTnLst>
                                </p:cTn>
                              </p:par>
                              <p:par>
                                <p:cTn id="735" presetID="2" presetClass="entr" presetSubtype="1" fill="hold" nodeType="withEffect">
                                  <p:stCondLst>
                                    <p:cond delay="1500"/>
                                  </p:stCondLst>
                                  <p:childTnLst>
                                    <p:set>
                                      <p:cBhvr>
                                        <p:cTn id="736" dur="1" fill="hold">
                                          <p:stCondLst>
                                            <p:cond delay="0"/>
                                          </p:stCondLst>
                                        </p:cTn>
                                        <p:tgtEl>
                                          <p:spTgt spid="241"/>
                                        </p:tgtEl>
                                        <p:attrNameLst>
                                          <p:attrName>style.visibility</p:attrName>
                                        </p:attrNameLst>
                                      </p:cBhvr>
                                      <p:to>
                                        <p:strVal val="visible"/>
                                      </p:to>
                                    </p:set>
                                    <p:anim calcmode="lin" valueType="num">
                                      <p:cBhvr additive="base">
                                        <p:cTn id="737" dur="500" fill="hold"/>
                                        <p:tgtEl>
                                          <p:spTgt spid="241"/>
                                        </p:tgtEl>
                                        <p:attrNameLst>
                                          <p:attrName>ppt_x</p:attrName>
                                        </p:attrNameLst>
                                      </p:cBhvr>
                                      <p:tavLst>
                                        <p:tav tm="0">
                                          <p:val>
                                            <p:strVal val="#ppt_x"/>
                                          </p:val>
                                        </p:tav>
                                        <p:tav tm="100000">
                                          <p:val>
                                            <p:strVal val="#ppt_x"/>
                                          </p:val>
                                        </p:tav>
                                      </p:tavLst>
                                    </p:anim>
                                    <p:anim calcmode="lin" valueType="num">
                                      <p:cBhvr additive="base">
                                        <p:cTn id="738" dur="500" fill="hold"/>
                                        <p:tgtEl>
                                          <p:spTgt spid="241"/>
                                        </p:tgtEl>
                                        <p:attrNameLst>
                                          <p:attrName>ppt_y</p:attrName>
                                        </p:attrNameLst>
                                      </p:cBhvr>
                                      <p:tavLst>
                                        <p:tav tm="0">
                                          <p:val>
                                            <p:strVal val="0-#ppt_h/2"/>
                                          </p:val>
                                        </p:tav>
                                        <p:tav tm="100000">
                                          <p:val>
                                            <p:strVal val="#ppt_y"/>
                                          </p:val>
                                        </p:tav>
                                      </p:tavLst>
                                    </p:anim>
                                  </p:childTnLst>
                                </p:cTn>
                              </p:par>
                              <p:par>
                                <p:cTn id="739" presetID="2" presetClass="entr" presetSubtype="1" fill="hold" nodeType="withEffect">
                                  <p:stCondLst>
                                    <p:cond delay="0"/>
                                  </p:stCondLst>
                                  <p:childTnLst>
                                    <p:set>
                                      <p:cBhvr>
                                        <p:cTn id="740" dur="1" fill="hold">
                                          <p:stCondLst>
                                            <p:cond delay="0"/>
                                          </p:stCondLst>
                                        </p:cTn>
                                        <p:tgtEl>
                                          <p:spTgt spid="242"/>
                                        </p:tgtEl>
                                        <p:attrNameLst>
                                          <p:attrName>style.visibility</p:attrName>
                                        </p:attrNameLst>
                                      </p:cBhvr>
                                      <p:to>
                                        <p:strVal val="visible"/>
                                      </p:to>
                                    </p:set>
                                    <p:anim calcmode="lin" valueType="num">
                                      <p:cBhvr additive="base">
                                        <p:cTn id="741" dur="500" fill="hold"/>
                                        <p:tgtEl>
                                          <p:spTgt spid="242"/>
                                        </p:tgtEl>
                                        <p:attrNameLst>
                                          <p:attrName>ppt_x</p:attrName>
                                        </p:attrNameLst>
                                      </p:cBhvr>
                                      <p:tavLst>
                                        <p:tav tm="0">
                                          <p:val>
                                            <p:strVal val="#ppt_x"/>
                                          </p:val>
                                        </p:tav>
                                        <p:tav tm="100000">
                                          <p:val>
                                            <p:strVal val="#ppt_x"/>
                                          </p:val>
                                        </p:tav>
                                      </p:tavLst>
                                    </p:anim>
                                    <p:anim calcmode="lin" valueType="num">
                                      <p:cBhvr additive="base">
                                        <p:cTn id="742" dur="500" fill="hold"/>
                                        <p:tgtEl>
                                          <p:spTgt spid="242"/>
                                        </p:tgtEl>
                                        <p:attrNameLst>
                                          <p:attrName>ppt_y</p:attrName>
                                        </p:attrNameLst>
                                      </p:cBhvr>
                                      <p:tavLst>
                                        <p:tav tm="0">
                                          <p:val>
                                            <p:strVal val="0-#ppt_h/2"/>
                                          </p:val>
                                        </p:tav>
                                        <p:tav tm="100000">
                                          <p:val>
                                            <p:strVal val="#ppt_y"/>
                                          </p:val>
                                        </p:tav>
                                      </p:tavLst>
                                    </p:anim>
                                  </p:childTnLst>
                                </p:cTn>
                              </p:par>
                              <p:par>
                                <p:cTn id="743" presetID="2" presetClass="entr" presetSubtype="1" fill="hold" nodeType="withEffect">
                                  <p:stCondLst>
                                    <p:cond delay="500"/>
                                  </p:stCondLst>
                                  <p:childTnLst>
                                    <p:set>
                                      <p:cBhvr>
                                        <p:cTn id="744" dur="1" fill="hold">
                                          <p:stCondLst>
                                            <p:cond delay="0"/>
                                          </p:stCondLst>
                                        </p:cTn>
                                        <p:tgtEl>
                                          <p:spTgt spid="243"/>
                                        </p:tgtEl>
                                        <p:attrNameLst>
                                          <p:attrName>style.visibility</p:attrName>
                                        </p:attrNameLst>
                                      </p:cBhvr>
                                      <p:to>
                                        <p:strVal val="visible"/>
                                      </p:to>
                                    </p:set>
                                    <p:anim calcmode="lin" valueType="num">
                                      <p:cBhvr additive="base">
                                        <p:cTn id="745" dur="500" fill="hold"/>
                                        <p:tgtEl>
                                          <p:spTgt spid="243"/>
                                        </p:tgtEl>
                                        <p:attrNameLst>
                                          <p:attrName>ppt_x</p:attrName>
                                        </p:attrNameLst>
                                      </p:cBhvr>
                                      <p:tavLst>
                                        <p:tav tm="0">
                                          <p:val>
                                            <p:strVal val="#ppt_x"/>
                                          </p:val>
                                        </p:tav>
                                        <p:tav tm="100000">
                                          <p:val>
                                            <p:strVal val="#ppt_x"/>
                                          </p:val>
                                        </p:tav>
                                      </p:tavLst>
                                    </p:anim>
                                    <p:anim calcmode="lin" valueType="num">
                                      <p:cBhvr additive="base">
                                        <p:cTn id="746" dur="500" fill="hold"/>
                                        <p:tgtEl>
                                          <p:spTgt spid="243"/>
                                        </p:tgtEl>
                                        <p:attrNameLst>
                                          <p:attrName>ppt_y</p:attrName>
                                        </p:attrNameLst>
                                      </p:cBhvr>
                                      <p:tavLst>
                                        <p:tav tm="0">
                                          <p:val>
                                            <p:strVal val="0-#ppt_h/2"/>
                                          </p:val>
                                        </p:tav>
                                        <p:tav tm="100000">
                                          <p:val>
                                            <p:strVal val="#ppt_y"/>
                                          </p:val>
                                        </p:tav>
                                      </p:tavLst>
                                    </p:anim>
                                  </p:childTnLst>
                                </p:cTn>
                              </p:par>
                              <p:par>
                                <p:cTn id="747" presetID="2" presetClass="entr" presetSubtype="1" fill="hold" nodeType="withEffect">
                                  <p:stCondLst>
                                    <p:cond delay="1000"/>
                                  </p:stCondLst>
                                  <p:childTnLst>
                                    <p:set>
                                      <p:cBhvr>
                                        <p:cTn id="748" dur="1" fill="hold">
                                          <p:stCondLst>
                                            <p:cond delay="0"/>
                                          </p:stCondLst>
                                        </p:cTn>
                                        <p:tgtEl>
                                          <p:spTgt spid="244"/>
                                        </p:tgtEl>
                                        <p:attrNameLst>
                                          <p:attrName>style.visibility</p:attrName>
                                        </p:attrNameLst>
                                      </p:cBhvr>
                                      <p:to>
                                        <p:strVal val="visible"/>
                                      </p:to>
                                    </p:set>
                                    <p:anim calcmode="lin" valueType="num">
                                      <p:cBhvr additive="base">
                                        <p:cTn id="749" dur="500" fill="hold"/>
                                        <p:tgtEl>
                                          <p:spTgt spid="244"/>
                                        </p:tgtEl>
                                        <p:attrNameLst>
                                          <p:attrName>ppt_x</p:attrName>
                                        </p:attrNameLst>
                                      </p:cBhvr>
                                      <p:tavLst>
                                        <p:tav tm="0">
                                          <p:val>
                                            <p:strVal val="#ppt_x"/>
                                          </p:val>
                                        </p:tav>
                                        <p:tav tm="100000">
                                          <p:val>
                                            <p:strVal val="#ppt_x"/>
                                          </p:val>
                                        </p:tav>
                                      </p:tavLst>
                                    </p:anim>
                                    <p:anim calcmode="lin" valueType="num">
                                      <p:cBhvr additive="base">
                                        <p:cTn id="750" dur="500" fill="hold"/>
                                        <p:tgtEl>
                                          <p:spTgt spid="244"/>
                                        </p:tgtEl>
                                        <p:attrNameLst>
                                          <p:attrName>ppt_y</p:attrName>
                                        </p:attrNameLst>
                                      </p:cBhvr>
                                      <p:tavLst>
                                        <p:tav tm="0">
                                          <p:val>
                                            <p:strVal val="0-#ppt_h/2"/>
                                          </p:val>
                                        </p:tav>
                                        <p:tav tm="100000">
                                          <p:val>
                                            <p:strVal val="#ppt_y"/>
                                          </p:val>
                                        </p:tav>
                                      </p:tavLst>
                                    </p:anim>
                                  </p:childTnLst>
                                </p:cTn>
                              </p:par>
                              <p:par>
                                <p:cTn id="751" presetID="2" presetClass="entr" presetSubtype="1" fill="hold" nodeType="withEffect">
                                  <p:stCondLst>
                                    <p:cond delay="0"/>
                                  </p:stCondLst>
                                  <p:childTnLst>
                                    <p:set>
                                      <p:cBhvr>
                                        <p:cTn id="752" dur="1" fill="hold">
                                          <p:stCondLst>
                                            <p:cond delay="0"/>
                                          </p:stCondLst>
                                        </p:cTn>
                                        <p:tgtEl>
                                          <p:spTgt spid="245"/>
                                        </p:tgtEl>
                                        <p:attrNameLst>
                                          <p:attrName>style.visibility</p:attrName>
                                        </p:attrNameLst>
                                      </p:cBhvr>
                                      <p:to>
                                        <p:strVal val="visible"/>
                                      </p:to>
                                    </p:set>
                                    <p:anim calcmode="lin" valueType="num">
                                      <p:cBhvr additive="base">
                                        <p:cTn id="753" dur="500" fill="hold"/>
                                        <p:tgtEl>
                                          <p:spTgt spid="245"/>
                                        </p:tgtEl>
                                        <p:attrNameLst>
                                          <p:attrName>ppt_x</p:attrName>
                                        </p:attrNameLst>
                                      </p:cBhvr>
                                      <p:tavLst>
                                        <p:tav tm="0">
                                          <p:val>
                                            <p:strVal val="#ppt_x"/>
                                          </p:val>
                                        </p:tav>
                                        <p:tav tm="100000">
                                          <p:val>
                                            <p:strVal val="#ppt_x"/>
                                          </p:val>
                                        </p:tav>
                                      </p:tavLst>
                                    </p:anim>
                                    <p:anim calcmode="lin" valueType="num">
                                      <p:cBhvr additive="base">
                                        <p:cTn id="754" dur="500" fill="hold"/>
                                        <p:tgtEl>
                                          <p:spTgt spid="245"/>
                                        </p:tgtEl>
                                        <p:attrNameLst>
                                          <p:attrName>ppt_y</p:attrName>
                                        </p:attrNameLst>
                                      </p:cBhvr>
                                      <p:tavLst>
                                        <p:tav tm="0">
                                          <p:val>
                                            <p:strVal val="0-#ppt_h/2"/>
                                          </p:val>
                                        </p:tav>
                                        <p:tav tm="100000">
                                          <p:val>
                                            <p:strVal val="#ppt_y"/>
                                          </p:val>
                                        </p:tav>
                                      </p:tavLst>
                                    </p:anim>
                                  </p:childTnLst>
                                </p:cTn>
                              </p:par>
                              <p:par>
                                <p:cTn id="755" presetID="2" presetClass="entr" presetSubtype="1" fill="hold" nodeType="withEffect">
                                  <p:stCondLst>
                                    <p:cond delay="1000"/>
                                  </p:stCondLst>
                                  <p:childTnLst>
                                    <p:set>
                                      <p:cBhvr>
                                        <p:cTn id="756" dur="1" fill="hold">
                                          <p:stCondLst>
                                            <p:cond delay="0"/>
                                          </p:stCondLst>
                                        </p:cTn>
                                        <p:tgtEl>
                                          <p:spTgt spid="246"/>
                                        </p:tgtEl>
                                        <p:attrNameLst>
                                          <p:attrName>style.visibility</p:attrName>
                                        </p:attrNameLst>
                                      </p:cBhvr>
                                      <p:to>
                                        <p:strVal val="visible"/>
                                      </p:to>
                                    </p:set>
                                    <p:anim calcmode="lin" valueType="num">
                                      <p:cBhvr additive="base">
                                        <p:cTn id="757" dur="500" fill="hold"/>
                                        <p:tgtEl>
                                          <p:spTgt spid="246"/>
                                        </p:tgtEl>
                                        <p:attrNameLst>
                                          <p:attrName>ppt_x</p:attrName>
                                        </p:attrNameLst>
                                      </p:cBhvr>
                                      <p:tavLst>
                                        <p:tav tm="0">
                                          <p:val>
                                            <p:strVal val="#ppt_x"/>
                                          </p:val>
                                        </p:tav>
                                        <p:tav tm="100000">
                                          <p:val>
                                            <p:strVal val="#ppt_x"/>
                                          </p:val>
                                        </p:tav>
                                      </p:tavLst>
                                    </p:anim>
                                    <p:anim calcmode="lin" valueType="num">
                                      <p:cBhvr additive="base">
                                        <p:cTn id="758" dur="500" fill="hold"/>
                                        <p:tgtEl>
                                          <p:spTgt spid="246"/>
                                        </p:tgtEl>
                                        <p:attrNameLst>
                                          <p:attrName>ppt_y</p:attrName>
                                        </p:attrNameLst>
                                      </p:cBhvr>
                                      <p:tavLst>
                                        <p:tav tm="0">
                                          <p:val>
                                            <p:strVal val="0-#ppt_h/2"/>
                                          </p:val>
                                        </p:tav>
                                        <p:tav tm="100000">
                                          <p:val>
                                            <p:strVal val="#ppt_y"/>
                                          </p:val>
                                        </p:tav>
                                      </p:tavLst>
                                    </p:anim>
                                  </p:childTnLst>
                                </p:cTn>
                              </p:par>
                              <p:par>
                                <p:cTn id="759" presetID="2" presetClass="entr" presetSubtype="1" fill="hold" nodeType="withEffect">
                                  <p:stCondLst>
                                    <p:cond delay="0"/>
                                  </p:stCondLst>
                                  <p:childTnLst>
                                    <p:set>
                                      <p:cBhvr>
                                        <p:cTn id="760" dur="1" fill="hold">
                                          <p:stCondLst>
                                            <p:cond delay="0"/>
                                          </p:stCondLst>
                                        </p:cTn>
                                        <p:tgtEl>
                                          <p:spTgt spid="247"/>
                                        </p:tgtEl>
                                        <p:attrNameLst>
                                          <p:attrName>style.visibility</p:attrName>
                                        </p:attrNameLst>
                                      </p:cBhvr>
                                      <p:to>
                                        <p:strVal val="visible"/>
                                      </p:to>
                                    </p:set>
                                    <p:anim calcmode="lin" valueType="num">
                                      <p:cBhvr additive="base">
                                        <p:cTn id="761" dur="500" fill="hold"/>
                                        <p:tgtEl>
                                          <p:spTgt spid="247"/>
                                        </p:tgtEl>
                                        <p:attrNameLst>
                                          <p:attrName>ppt_x</p:attrName>
                                        </p:attrNameLst>
                                      </p:cBhvr>
                                      <p:tavLst>
                                        <p:tav tm="0">
                                          <p:val>
                                            <p:strVal val="#ppt_x"/>
                                          </p:val>
                                        </p:tav>
                                        <p:tav tm="100000">
                                          <p:val>
                                            <p:strVal val="#ppt_x"/>
                                          </p:val>
                                        </p:tav>
                                      </p:tavLst>
                                    </p:anim>
                                    <p:anim calcmode="lin" valueType="num">
                                      <p:cBhvr additive="base">
                                        <p:cTn id="762" dur="500" fill="hold"/>
                                        <p:tgtEl>
                                          <p:spTgt spid="247"/>
                                        </p:tgtEl>
                                        <p:attrNameLst>
                                          <p:attrName>ppt_y</p:attrName>
                                        </p:attrNameLst>
                                      </p:cBhvr>
                                      <p:tavLst>
                                        <p:tav tm="0">
                                          <p:val>
                                            <p:strVal val="0-#ppt_h/2"/>
                                          </p:val>
                                        </p:tav>
                                        <p:tav tm="100000">
                                          <p:val>
                                            <p:strVal val="#ppt_y"/>
                                          </p:val>
                                        </p:tav>
                                      </p:tavLst>
                                    </p:anim>
                                  </p:childTnLst>
                                </p:cTn>
                              </p:par>
                              <p:par>
                                <p:cTn id="763" presetID="2" presetClass="entr" presetSubtype="1" fill="hold" nodeType="withEffect">
                                  <p:stCondLst>
                                    <p:cond delay="2000"/>
                                  </p:stCondLst>
                                  <p:childTnLst>
                                    <p:set>
                                      <p:cBhvr>
                                        <p:cTn id="764" dur="1" fill="hold">
                                          <p:stCondLst>
                                            <p:cond delay="0"/>
                                          </p:stCondLst>
                                        </p:cTn>
                                        <p:tgtEl>
                                          <p:spTgt spid="248"/>
                                        </p:tgtEl>
                                        <p:attrNameLst>
                                          <p:attrName>style.visibility</p:attrName>
                                        </p:attrNameLst>
                                      </p:cBhvr>
                                      <p:to>
                                        <p:strVal val="visible"/>
                                      </p:to>
                                    </p:set>
                                    <p:anim calcmode="lin" valueType="num">
                                      <p:cBhvr additive="base">
                                        <p:cTn id="765" dur="500" fill="hold"/>
                                        <p:tgtEl>
                                          <p:spTgt spid="248"/>
                                        </p:tgtEl>
                                        <p:attrNameLst>
                                          <p:attrName>ppt_x</p:attrName>
                                        </p:attrNameLst>
                                      </p:cBhvr>
                                      <p:tavLst>
                                        <p:tav tm="0">
                                          <p:val>
                                            <p:strVal val="#ppt_x"/>
                                          </p:val>
                                        </p:tav>
                                        <p:tav tm="100000">
                                          <p:val>
                                            <p:strVal val="#ppt_x"/>
                                          </p:val>
                                        </p:tav>
                                      </p:tavLst>
                                    </p:anim>
                                    <p:anim calcmode="lin" valueType="num">
                                      <p:cBhvr additive="base">
                                        <p:cTn id="766" dur="500" fill="hold"/>
                                        <p:tgtEl>
                                          <p:spTgt spid="248"/>
                                        </p:tgtEl>
                                        <p:attrNameLst>
                                          <p:attrName>ppt_y</p:attrName>
                                        </p:attrNameLst>
                                      </p:cBhvr>
                                      <p:tavLst>
                                        <p:tav tm="0">
                                          <p:val>
                                            <p:strVal val="0-#ppt_h/2"/>
                                          </p:val>
                                        </p:tav>
                                        <p:tav tm="100000">
                                          <p:val>
                                            <p:strVal val="#ppt_y"/>
                                          </p:val>
                                        </p:tav>
                                      </p:tavLst>
                                    </p:anim>
                                  </p:childTnLst>
                                </p:cTn>
                              </p:par>
                              <p:par>
                                <p:cTn id="767" presetID="2" presetClass="entr" presetSubtype="1" fill="hold" nodeType="withEffect">
                                  <p:stCondLst>
                                    <p:cond delay="1500"/>
                                  </p:stCondLst>
                                  <p:childTnLst>
                                    <p:set>
                                      <p:cBhvr>
                                        <p:cTn id="768" dur="1" fill="hold">
                                          <p:stCondLst>
                                            <p:cond delay="0"/>
                                          </p:stCondLst>
                                        </p:cTn>
                                        <p:tgtEl>
                                          <p:spTgt spid="249"/>
                                        </p:tgtEl>
                                        <p:attrNameLst>
                                          <p:attrName>style.visibility</p:attrName>
                                        </p:attrNameLst>
                                      </p:cBhvr>
                                      <p:to>
                                        <p:strVal val="visible"/>
                                      </p:to>
                                    </p:set>
                                    <p:anim calcmode="lin" valueType="num">
                                      <p:cBhvr additive="base">
                                        <p:cTn id="769" dur="500" fill="hold"/>
                                        <p:tgtEl>
                                          <p:spTgt spid="249"/>
                                        </p:tgtEl>
                                        <p:attrNameLst>
                                          <p:attrName>ppt_x</p:attrName>
                                        </p:attrNameLst>
                                      </p:cBhvr>
                                      <p:tavLst>
                                        <p:tav tm="0">
                                          <p:val>
                                            <p:strVal val="#ppt_x"/>
                                          </p:val>
                                        </p:tav>
                                        <p:tav tm="100000">
                                          <p:val>
                                            <p:strVal val="#ppt_x"/>
                                          </p:val>
                                        </p:tav>
                                      </p:tavLst>
                                    </p:anim>
                                    <p:anim calcmode="lin" valueType="num">
                                      <p:cBhvr additive="base">
                                        <p:cTn id="770" dur="500" fill="hold"/>
                                        <p:tgtEl>
                                          <p:spTgt spid="249"/>
                                        </p:tgtEl>
                                        <p:attrNameLst>
                                          <p:attrName>ppt_y</p:attrName>
                                        </p:attrNameLst>
                                      </p:cBhvr>
                                      <p:tavLst>
                                        <p:tav tm="0">
                                          <p:val>
                                            <p:strVal val="0-#ppt_h/2"/>
                                          </p:val>
                                        </p:tav>
                                        <p:tav tm="100000">
                                          <p:val>
                                            <p:strVal val="#ppt_y"/>
                                          </p:val>
                                        </p:tav>
                                      </p:tavLst>
                                    </p:anim>
                                  </p:childTnLst>
                                </p:cTn>
                              </p:par>
                              <p:par>
                                <p:cTn id="771" presetID="2" presetClass="entr" presetSubtype="1" fill="hold" nodeType="withEffect">
                                  <p:stCondLst>
                                    <p:cond delay="1000"/>
                                  </p:stCondLst>
                                  <p:childTnLst>
                                    <p:set>
                                      <p:cBhvr>
                                        <p:cTn id="772" dur="1" fill="hold">
                                          <p:stCondLst>
                                            <p:cond delay="0"/>
                                          </p:stCondLst>
                                        </p:cTn>
                                        <p:tgtEl>
                                          <p:spTgt spid="250"/>
                                        </p:tgtEl>
                                        <p:attrNameLst>
                                          <p:attrName>style.visibility</p:attrName>
                                        </p:attrNameLst>
                                      </p:cBhvr>
                                      <p:to>
                                        <p:strVal val="visible"/>
                                      </p:to>
                                    </p:set>
                                    <p:anim calcmode="lin" valueType="num">
                                      <p:cBhvr additive="base">
                                        <p:cTn id="773" dur="500" fill="hold"/>
                                        <p:tgtEl>
                                          <p:spTgt spid="250"/>
                                        </p:tgtEl>
                                        <p:attrNameLst>
                                          <p:attrName>ppt_x</p:attrName>
                                        </p:attrNameLst>
                                      </p:cBhvr>
                                      <p:tavLst>
                                        <p:tav tm="0">
                                          <p:val>
                                            <p:strVal val="#ppt_x"/>
                                          </p:val>
                                        </p:tav>
                                        <p:tav tm="100000">
                                          <p:val>
                                            <p:strVal val="#ppt_x"/>
                                          </p:val>
                                        </p:tav>
                                      </p:tavLst>
                                    </p:anim>
                                    <p:anim calcmode="lin" valueType="num">
                                      <p:cBhvr additive="base">
                                        <p:cTn id="774" dur="500" fill="hold"/>
                                        <p:tgtEl>
                                          <p:spTgt spid="250"/>
                                        </p:tgtEl>
                                        <p:attrNameLst>
                                          <p:attrName>ppt_y</p:attrName>
                                        </p:attrNameLst>
                                      </p:cBhvr>
                                      <p:tavLst>
                                        <p:tav tm="0">
                                          <p:val>
                                            <p:strVal val="0-#ppt_h/2"/>
                                          </p:val>
                                        </p:tav>
                                        <p:tav tm="100000">
                                          <p:val>
                                            <p:strVal val="#ppt_y"/>
                                          </p:val>
                                        </p:tav>
                                      </p:tavLst>
                                    </p:anim>
                                  </p:childTnLst>
                                </p:cTn>
                              </p:par>
                              <p:par>
                                <p:cTn id="775" presetID="2" presetClass="entr" presetSubtype="1" fill="hold" nodeType="withEffect">
                                  <p:stCondLst>
                                    <p:cond delay="0"/>
                                  </p:stCondLst>
                                  <p:childTnLst>
                                    <p:set>
                                      <p:cBhvr>
                                        <p:cTn id="776" dur="1" fill="hold">
                                          <p:stCondLst>
                                            <p:cond delay="0"/>
                                          </p:stCondLst>
                                        </p:cTn>
                                        <p:tgtEl>
                                          <p:spTgt spid="251"/>
                                        </p:tgtEl>
                                        <p:attrNameLst>
                                          <p:attrName>style.visibility</p:attrName>
                                        </p:attrNameLst>
                                      </p:cBhvr>
                                      <p:to>
                                        <p:strVal val="visible"/>
                                      </p:to>
                                    </p:set>
                                    <p:anim calcmode="lin" valueType="num">
                                      <p:cBhvr additive="base">
                                        <p:cTn id="777" dur="500" fill="hold"/>
                                        <p:tgtEl>
                                          <p:spTgt spid="251"/>
                                        </p:tgtEl>
                                        <p:attrNameLst>
                                          <p:attrName>ppt_x</p:attrName>
                                        </p:attrNameLst>
                                      </p:cBhvr>
                                      <p:tavLst>
                                        <p:tav tm="0">
                                          <p:val>
                                            <p:strVal val="#ppt_x"/>
                                          </p:val>
                                        </p:tav>
                                        <p:tav tm="100000">
                                          <p:val>
                                            <p:strVal val="#ppt_x"/>
                                          </p:val>
                                        </p:tav>
                                      </p:tavLst>
                                    </p:anim>
                                    <p:anim calcmode="lin" valueType="num">
                                      <p:cBhvr additive="base">
                                        <p:cTn id="778" dur="500" fill="hold"/>
                                        <p:tgtEl>
                                          <p:spTgt spid="251"/>
                                        </p:tgtEl>
                                        <p:attrNameLst>
                                          <p:attrName>ppt_y</p:attrName>
                                        </p:attrNameLst>
                                      </p:cBhvr>
                                      <p:tavLst>
                                        <p:tav tm="0">
                                          <p:val>
                                            <p:strVal val="0-#ppt_h/2"/>
                                          </p:val>
                                        </p:tav>
                                        <p:tav tm="100000">
                                          <p:val>
                                            <p:strVal val="#ppt_y"/>
                                          </p:val>
                                        </p:tav>
                                      </p:tavLst>
                                    </p:anim>
                                  </p:childTnLst>
                                </p:cTn>
                              </p:par>
                              <p:par>
                                <p:cTn id="779" presetID="2" presetClass="entr" presetSubtype="1" fill="hold" nodeType="withEffect">
                                  <p:stCondLst>
                                    <p:cond delay="500"/>
                                  </p:stCondLst>
                                  <p:childTnLst>
                                    <p:set>
                                      <p:cBhvr>
                                        <p:cTn id="780" dur="1" fill="hold">
                                          <p:stCondLst>
                                            <p:cond delay="0"/>
                                          </p:stCondLst>
                                        </p:cTn>
                                        <p:tgtEl>
                                          <p:spTgt spid="252"/>
                                        </p:tgtEl>
                                        <p:attrNameLst>
                                          <p:attrName>style.visibility</p:attrName>
                                        </p:attrNameLst>
                                      </p:cBhvr>
                                      <p:to>
                                        <p:strVal val="visible"/>
                                      </p:to>
                                    </p:set>
                                    <p:anim calcmode="lin" valueType="num">
                                      <p:cBhvr additive="base">
                                        <p:cTn id="781" dur="500" fill="hold"/>
                                        <p:tgtEl>
                                          <p:spTgt spid="252"/>
                                        </p:tgtEl>
                                        <p:attrNameLst>
                                          <p:attrName>ppt_x</p:attrName>
                                        </p:attrNameLst>
                                      </p:cBhvr>
                                      <p:tavLst>
                                        <p:tav tm="0">
                                          <p:val>
                                            <p:strVal val="#ppt_x"/>
                                          </p:val>
                                        </p:tav>
                                        <p:tav tm="100000">
                                          <p:val>
                                            <p:strVal val="#ppt_x"/>
                                          </p:val>
                                        </p:tav>
                                      </p:tavLst>
                                    </p:anim>
                                    <p:anim calcmode="lin" valueType="num">
                                      <p:cBhvr additive="base">
                                        <p:cTn id="782" dur="500" fill="hold"/>
                                        <p:tgtEl>
                                          <p:spTgt spid="252"/>
                                        </p:tgtEl>
                                        <p:attrNameLst>
                                          <p:attrName>ppt_y</p:attrName>
                                        </p:attrNameLst>
                                      </p:cBhvr>
                                      <p:tavLst>
                                        <p:tav tm="0">
                                          <p:val>
                                            <p:strVal val="0-#ppt_h/2"/>
                                          </p:val>
                                        </p:tav>
                                        <p:tav tm="100000">
                                          <p:val>
                                            <p:strVal val="#ppt_y"/>
                                          </p:val>
                                        </p:tav>
                                      </p:tavLst>
                                    </p:anim>
                                  </p:childTnLst>
                                </p:cTn>
                              </p:par>
                              <p:par>
                                <p:cTn id="783" presetID="2" presetClass="entr" presetSubtype="1" fill="hold" nodeType="withEffect">
                                  <p:stCondLst>
                                    <p:cond delay="0"/>
                                  </p:stCondLst>
                                  <p:childTnLst>
                                    <p:set>
                                      <p:cBhvr>
                                        <p:cTn id="784" dur="1" fill="hold">
                                          <p:stCondLst>
                                            <p:cond delay="0"/>
                                          </p:stCondLst>
                                        </p:cTn>
                                        <p:tgtEl>
                                          <p:spTgt spid="253"/>
                                        </p:tgtEl>
                                        <p:attrNameLst>
                                          <p:attrName>style.visibility</p:attrName>
                                        </p:attrNameLst>
                                      </p:cBhvr>
                                      <p:to>
                                        <p:strVal val="visible"/>
                                      </p:to>
                                    </p:set>
                                    <p:anim calcmode="lin" valueType="num">
                                      <p:cBhvr additive="base">
                                        <p:cTn id="785" dur="500" fill="hold"/>
                                        <p:tgtEl>
                                          <p:spTgt spid="253"/>
                                        </p:tgtEl>
                                        <p:attrNameLst>
                                          <p:attrName>ppt_x</p:attrName>
                                        </p:attrNameLst>
                                      </p:cBhvr>
                                      <p:tavLst>
                                        <p:tav tm="0">
                                          <p:val>
                                            <p:strVal val="#ppt_x"/>
                                          </p:val>
                                        </p:tav>
                                        <p:tav tm="100000">
                                          <p:val>
                                            <p:strVal val="#ppt_x"/>
                                          </p:val>
                                        </p:tav>
                                      </p:tavLst>
                                    </p:anim>
                                    <p:anim calcmode="lin" valueType="num">
                                      <p:cBhvr additive="base">
                                        <p:cTn id="786" dur="500" fill="hold"/>
                                        <p:tgtEl>
                                          <p:spTgt spid="253"/>
                                        </p:tgtEl>
                                        <p:attrNameLst>
                                          <p:attrName>ppt_y</p:attrName>
                                        </p:attrNameLst>
                                      </p:cBhvr>
                                      <p:tavLst>
                                        <p:tav tm="0">
                                          <p:val>
                                            <p:strVal val="0-#ppt_h/2"/>
                                          </p:val>
                                        </p:tav>
                                        <p:tav tm="100000">
                                          <p:val>
                                            <p:strVal val="#ppt_y"/>
                                          </p:val>
                                        </p:tav>
                                      </p:tavLst>
                                    </p:anim>
                                  </p:childTnLst>
                                </p:cTn>
                              </p:par>
                              <p:par>
                                <p:cTn id="787" presetID="2" presetClass="entr" presetSubtype="1" fill="hold" nodeType="withEffect">
                                  <p:stCondLst>
                                    <p:cond delay="1000"/>
                                  </p:stCondLst>
                                  <p:childTnLst>
                                    <p:set>
                                      <p:cBhvr>
                                        <p:cTn id="788" dur="1" fill="hold">
                                          <p:stCondLst>
                                            <p:cond delay="0"/>
                                          </p:stCondLst>
                                        </p:cTn>
                                        <p:tgtEl>
                                          <p:spTgt spid="254"/>
                                        </p:tgtEl>
                                        <p:attrNameLst>
                                          <p:attrName>style.visibility</p:attrName>
                                        </p:attrNameLst>
                                      </p:cBhvr>
                                      <p:to>
                                        <p:strVal val="visible"/>
                                      </p:to>
                                    </p:set>
                                    <p:anim calcmode="lin" valueType="num">
                                      <p:cBhvr additive="base">
                                        <p:cTn id="789" dur="500" fill="hold"/>
                                        <p:tgtEl>
                                          <p:spTgt spid="254"/>
                                        </p:tgtEl>
                                        <p:attrNameLst>
                                          <p:attrName>ppt_x</p:attrName>
                                        </p:attrNameLst>
                                      </p:cBhvr>
                                      <p:tavLst>
                                        <p:tav tm="0">
                                          <p:val>
                                            <p:strVal val="#ppt_x"/>
                                          </p:val>
                                        </p:tav>
                                        <p:tav tm="100000">
                                          <p:val>
                                            <p:strVal val="#ppt_x"/>
                                          </p:val>
                                        </p:tav>
                                      </p:tavLst>
                                    </p:anim>
                                    <p:anim calcmode="lin" valueType="num">
                                      <p:cBhvr additive="base">
                                        <p:cTn id="790" dur="500" fill="hold"/>
                                        <p:tgtEl>
                                          <p:spTgt spid="254"/>
                                        </p:tgtEl>
                                        <p:attrNameLst>
                                          <p:attrName>ppt_y</p:attrName>
                                        </p:attrNameLst>
                                      </p:cBhvr>
                                      <p:tavLst>
                                        <p:tav tm="0">
                                          <p:val>
                                            <p:strVal val="0-#ppt_h/2"/>
                                          </p:val>
                                        </p:tav>
                                        <p:tav tm="100000">
                                          <p:val>
                                            <p:strVal val="#ppt_y"/>
                                          </p:val>
                                        </p:tav>
                                      </p:tavLst>
                                    </p:anim>
                                  </p:childTnLst>
                                </p:cTn>
                              </p:par>
                              <p:par>
                                <p:cTn id="791" presetID="2" presetClass="entr" presetSubtype="1" fill="hold" nodeType="withEffect">
                                  <p:stCondLst>
                                    <p:cond delay="500"/>
                                  </p:stCondLst>
                                  <p:childTnLst>
                                    <p:set>
                                      <p:cBhvr>
                                        <p:cTn id="792" dur="1" fill="hold">
                                          <p:stCondLst>
                                            <p:cond delay="0"/>
                                          </p:stCondLst>
                                        </p:cTn>
                                        <p:tgtEl>
                                          <p:spTgt spid="255"/>
                                        </p:tgtEl>
                                        <p:attrNameLst>
                                          <p:attrName>style.visibility</p:attrName>
                                        </p:attrNameLst>
                                      </p:cBhvr>
                                      <p:to>
                                        <p:strVal val="visible"/>
                                      </p:to>
                                    </p:set>
                                    <p:anim calcmode="lin" valueType="num">
                                      <p:cBhvr additive="base">
                                        <p:cTn id="793" dur="500" fill="hold"/>
                                        <p:tgtEl>
                                          <p:spTgt spid="255"/>
                                        </p:tgtEl>
                                        <p:attrNameLst>
                                          <p:attrName>ppt_x</p:attrName>
                                        </p:attrNameLst>
                                      </p:cBhvr>
                                      <p:tavLst>
                                        <p:tav tm="0">
                                          <p:val>
                                            <p:strVal val="#ppt_x"/>
                                          </p:val>
                                        </p:tav>
                                        <p:tav tm="100000">
                                          <p:val>
                                            <p:strVal val="#ppt_x"/>
                                          </p:val>
                                        </p:tav>
                                      </p:tavLst>
                                    </p:anim>
                                    <p:anim calcmode="lin" valueType="num">
                                      <p:cBhvr additive="base">
                                        <p:cTn id="794" dur="500" fill="hold"/>
                                        <p:tgtEl>
                                          <p:spTgt spid="255"/>
                                        </p:tgtEl>
                                        <p:attrNameLst>
                                          <p:attrName>ppt_y</p:attrName>
                                        </p:attrNameLst>
                                      </p:cBhvr>
                                      <p:tavLst>
                                        <p:tav tm="0">
                                          <p:val>
                                            <p:strVal val="0-#ppt_h/2"/>
                                          </p:val>
                                        </p:tav>
                                        <p:tav tm="100000">
                                          <p:val>
                                            <p:strVal val="#ppt_y"/>
                                          </p:val>
                                        </p:tav>
                                      </p:tavLst>
                                    </p:anim>
                                  </p:childTnLst>
                                </p:cTn>
                              </p:par>
                              <p:par>
                                <p:cTn id="795" presetID="2" presetClass="entr" presetSubtype="1" fill="hold" nodeType="withEffect">
                                  <p:stCondLst>
                                    <p:cond delay="2000"/>
                                  </p:stCondLst>
                                  <p:childTnLst>
                                    <p:set>
                                      <p:cBhvr>
                                        <p:cTn id="796" dur="1" fill="hold">
                                          <p:stCondLst>
                                            <p:cond delay="0"/>
                                          </p:stCondLst>
                                        </p:cTn>
                                        <p:tgtEl>
                                          <p:spTgt spid="256"/>
                                        </p:tgtEl>
                                        <p:attrNameLst>
                                          <p:attrName>style.visibility</p:attrName>
                                        </p:attrNameLst>
                                      </p:cBhvr>
                                      <p:to>
                                        <p:strVal val="visible"/>
                                      </p:to>
                                    </p:set>
                                    <p:anim calcmode="lin" valueType="num">
                                      <p:cBhvr additive="base">
                                        <p:cTn id="797" dur="500" fill="hold"/>
                                        <p:tgtEl>
                                          <p:spTgt spid="256"/>
                                        </p:tgtEl>
                                        <p:attrNameLst>
                                          <p:attrName>ppt_x</p:attrName>
                                        </p:attrNameLst>
                                      </p:cBhvr>
                                      <p:tavLst>
                                        <p:tav tm="0">
                                          <p:val>
                                            <p:strVal val="#ppt_x"/>
                                          </p:val>
                                        </p:tav>
                                        <p:tav tm="100000">
                                          <p:val>
                                            <p:strVal val="#ppt_x"/>
                                          </p:val>
                                        </p:tav>
                                      </p:tavLst>
                                    </p:anim>
                                    <p:anim calcmode="lin" valueType="num">
                                      <p:cBhvr additive="base">
                                        <p:cTn id="798" dur="500" fill="hold"/>
                                        <p:tgtEl>
                                          <p:spTgt spid="256"/>
                                        </p:tgtEl>
                                        <p:attrNameLst>
                                          <p:attrName>ppt_y</p:attrName>
                                        </p:attrNameLst>
                                      </p:cBhvr>
                                      <p:tavLst>
                                        <p:tav tm="0">
                                          <p:val>
                                            <p:strVal val="0-#ppt_h/2"/>
                                          </p:val>
                                        </p:tav>
                                        <p:tav tm="100000">
                                          <p:val>
                                            <p:strVal val="#ppt_y"/>
                                          </p:val>
                                        </p:tav>
                                      </p:tavLst>
                                    </p:anim>
                                  </p:childTnLst>
                                </p:cTn>
                              </p:par>
                              <p:par>
                                <p:cTn id="799" presetID="2" presetClass="entr" presetSubtype="1" fill="hold" nodeType="withEffect">
                                  <p:stCondLst>
                                    <p:cond delay="0"/>
                                  </p:stCondLst>
                                  <p:childTnLst>
                                    <p:set>
                                      <p:cBhvr>
                                        <p:cTn id="800" dur="1" fill="hold">
                                          <p:stCondLst>
                                            <p:cond delay="0"/>
                                          </p:stCondLst>
                                        </p:cTn>
                                        <p:tgtEl>
                                          <p:spTgt spid="257"/>
                                        </p:tgtEl>
                                        <p:attrNameLst>
                                          <p:attrName>style.visibility</p:attrName>
                                        </p:attrNameLst>
                                      </p:cBhvr>
                                      <p:to>
                                        <p:strVal val="visible"/>
                                      </p:to>
                                    </p:set>
                                    <p:anim calcmode="lin" valueType="num">
                                      <p:cBhvr additive="base">
                                        <p:cTn id="801" dur="500" fill="hold"/>
                                        <p:tgtEl>
                                          <p:spTgt spid="257"/>
                                        </p:tgtEl>
                                        <p:attrNameLst>
                                          <p:attrName>ppt_x</p:attrName>
                                        </p:attrNameLst>
                                      </p:cBhvr>
                                      <p:tavLst>
                                        <p:tav tm="0">
                                          <p:val>
                                            <p:strVal val="#ppt_x"/>
                                          </p:val>
                                        </p:tav>
                                        <p:tav tm="100000">
                                          <p:val>
                                            <p:strVal val="#ppt_x"/>
                                          </p:val>
                                        </p:tav>
                                      </p:tavLst>
                                    </p:anim>
                                    <p:anim calcmode="lin" valueType="num">
                                      <p:cBhvr additive="base">
                                        <p:cTn id="802" dur="500" fill="hold"/>
                                        <p:tgtEl>
                                          <p:spTgt spid="257"/>
                                        </p:tgtEl>
                                        <p:attrNameLst>
                                          <p:attrName>ppt_y</p:attrName>
                                        </p:attrNameLst>
                                      </p:cBhvr>
                                      <p:tavLst>
                                        <p:tav tm="0">
                                          <p:val>
                                            <p:strVal val="0-#ppt_h/2"/>
                                          </p:val>
                                        </p:tav>
                                        <p:tav tm="100000">
                                          <p:val>
                                            <p:strVal val="#ppt_y"/>
                                          </p:val>
                                        </p:tav>
                                      </p:tavLst>
                                    </p:anim>
                                  </p:childTnLst>
                                </p:cTn>
                              </p:par>
                              <p:par>
                                <p:cTn id="803" presetID="2" presetClass="entr" presetSubtype="1" fill="hold" nodeType="withEffect">
                                  <p:stCondLst>
                                    <p:cond delay="0"/>
                                  </p:stCondLst>
                                  <p:childTnLst>
                                    <p:set>
                                      <p:cBhvr>
                                        <p:cTn id="804" dur="1" fill="hold">
                                          <p:stCondLst>
                                            <p:cond delay="0"/>
                                          </p:stCondLst>
                                        </p:cTn>
                                        <p:tgtEl>
                                          <p:spTgt spid="258"/>
                                        </p:tgtEl>
                                        <p:attrNameLst>
                                          <p:attrName>style.visibility</p:attrName>
                                        </p:attrNameLst>
                                      </p:cBhvr>
                                      <p:to>
                                        <p:strVal val="visible"/>
                                      </p:to>
                                    </p:set>
                                    <p:anim calcmode="lin" valueType="num">
                                      <p:cBhvr additive="base">
                                        <p:cTn id="805" dur="500" fill="hold"/>
                                        <p:tgtEl>
                                          <p:spTgt spid="258"/>
                                        </p:tgtEl>
                                        <p:attrNameLst>
                                          <p:attrName>ppt_x</p:attrName>
                                        </p:attrNameLst>
                                      </p:cBhvr>
                                      <p:tavLst>
                                        <p:tav tm="0">
                                          <p:val>
                                            <p:strVal val="#ppt_x"/>
                                          </p:val>
                                        </p:tav>
                                        <p:tav tm="100000">
                                          <p:val>
                                            <p:strVal val="#ppt_x"/>
                                          </p:val>
                                        </p:tav>
                                      </p:tavLst>
                                    </p:anim>
                                    <p:anim calcmode="lin" valueType="num">
                                      <p:cBhvr additive="base">
                                        <p:cTn id="806" dur="500" fill="hold"/>
                                        <p:tgtEl>
                                          <p:spTgt spid="258"/>
                                        </p:tgtEl>
                                        <p:attrNameLst>
                                          <p:attrName>ppt_y</p:attrName>
                                        </p:attrNameLst>
                                      </p:cBhvr>
                                      <p:tavLst>
                                        <p:tav tm="0">
                                          <p:val>
                                            <p:strVal val="0-#ppt_h/2"/>
                                          </p:val>
                                        </p:tav>
                                        <p:tav tm="100000">
                                          <p:val>
                                            <p:strVal val="#ppt_y"/>
                                          </p:val>
                                        </p:tav>
                                      </p:tavLst>
                                    </p:anim>
                                  </p:childTnLst>
                                </p:cTn>
                              </p:par>
                              <p:par>
                                <p:cTn id="807" presetID="2" presetClass="entr" presetSubtype="1" fill="hold" nodeType="withEffect">
                                  <p:stCondLst>
                                    <p:cond delay="1000"/>
                                  </p:stCondLst>
                                  <p:childTnLst>
                                    <p:set>
                                      <p:cBhvr>
                                        <p:cTn id="808" dur="1" fill="hold">
                                          <p:stCondLst>
                                            <p:cond delay="0"/>
                                          </p:stCondLst>
                                        </p:cTn>
                                        <p:tgtEl>
                                          <p:spTgt spid="259"/>
                                        </p:tgtEl>
                                        <p:attrNameLst>
                                          <p:attrName>style.visibility</p:attrName>
                                        </p:attrNameLst>
                                      </p:cBhvr>
                                      <p:to>
                                        <p:strVal val="visible"/>
                                      </p:to>
                                    </p:set>
                                    <p:anim calcmode="lin" valueType="num">
                                      <p:cBhvr additive="base">
                                        <p:cTn id="809" dur="500" fill="hold"/>
                                        <p:tgtEl>
                                          <p:spTgt spid="259"/>
                                        </p:tgtEl>
                                        <p:attrNameLst>
                                          <p:attrName>ppt_x</p:attrName>
                                        </p:attrNameLst>
                                      </p:cBhvr>
                                      <p:tavLst>
                                        <p:tav tm="0">
                                          <p:val>
                                            <p:strVal val="#ppt_x"/>
                                          </p:val>
                                        </p:tav>
                                        <p:tav tm="100000">
                                          <p:val>
                                            <p:strVal val="#ppt_x"/>
                                          </p:val>
                                        </p:tav>
                                      </p:tavLst>
                                    </p:anim>
                                    <p:anim calcmode="lin" valueType="num">
                                      <p:cBhvr additive="base">
                                        <p:cTn id="810" dur="500" fill="hold"/>
                                        <p:tgtEl>
                                          <p:spTgt spid="259"/>
                                        </p:tgtEl>
                                        <p:attrNameLst>
                                          <p:attrName>ppt_y</p:attrName>
                                        </p:attrNameLst>
                                      </p:cBhvr>
                                      <p:tavLst>
                                        <p:tav tm="0">
                                          <p:val>
                                            <p:strVal val="0-#ppt_h/2"/>
                                          </p:val>
                                        </p:tav>
                                        <p:tav tm="100000">
                                          <p:val>
                                            <p:strVal val="#ppt_y"/>
                                          </p:val>
                                        </p:tav>
                                      </p:tavLst>
                                    </p:anim>
                                  </p:childTnLst>
                                </p:cTn>
                              </p:par>
                              <p:par>
                                <p:cTn id="811" presetID="2" presetClass="entr" presetSubtype="1" fill="hold" nodeType="withEffect">
                                  <p:stCondLst>
                                    <p:cond delay="1500"/>
                                  </p:stCondLst>
                                  <p:childTnLst>
                                    <p:set>
                                      <p:cBhvr>
                                        <p:cTn id="812" dur="1" fill="hold">
                                          <p:stCondLst>
                                            <p:cond delay="0"/>
                                          </p:stCondLst>
                                        </p:cTn>
                                        <p:tgtEl>
                                          <p:spTgt spid="260"/>
                                        </p:tgtEl>
                                        <p:attrNameLst>
                                          <p:attrName>style.visibility</p:attrName>
                                        </p:attrNameLst>
                                      </p:cBhvr>
                                      <p:to>
                                        <p:strVal val="visible"/>
                                      </p:to>
                                    </p:set>
                                    <p:anim calcmode="lin" valueType="num">
                                      <p:cBhvr additive="base">
                                        <p:cTn id="813" dur="500" fill="hold"/>
                                        <p:tgtEl>
                                          <p:spTgt spid="260"/>
                                        </p:tgtEl>
                                        <p:attrNameLst>
                                          <p:attrName>ppt_x</p:attrName>
                                        </p:attrNameLst>
                                      </p:cBhvr>
                                      <p:tavLst>
                                        <p:tav tm="0">
                                          <p:val>
                                            <p:strVal val="#ppt_x"/>
                                          </p:val>
                                        </p:tav>
                                        <p:tav tm="100000">
                                          <p:val>
                                            <p:strVal val="#ppt_x"/>
                                          </p:val>
                                        </p:tav>
                                      </p:tavLst>
                                    </p:anim>
                                    <p:anim calcmode="lin" valueType="num">
                                      <p:cBhvr additive="base">
                                        <p:cTn id="814" dur="500" fill="hold"/>
                                        <p:tgtEl>
                                          <p:spTgt spid="260"/>
                                        </p:tgtEl>
                                        <p:attrNameLst>
                                          <p:attrName>ppt_y</p:attrName>
                                        </p:attrNameLst>
                                      </p:cBhvr>
                                      <p:tavLst>
                                        <p:tav tm="0">
                                          <p:val>
                                            <p:strVal val="0-#ppt_h/2"/>
                                          </p:val>
                                        </p:tav>
                                        <p:tav tm="100000">
                                          <p:val>
                                            <p:strVal val="#ppt_y"/>
                                          </p:val>
                                        </p:tav>
                                      </p:tavLst>
                                    </p:anim>
                                  </p:childTnLst>
                                </p:cTn>
                              </p:par>
                              <p:par>
                                <p:cTn id="815" presetID="2" presetClass="entr" presetSubtype="1" fill="hold" nodeType="withEffect">
                                  <p:stCondLst>
                                    <p:cond delay="1000"/>
                                  </p:stCondLst>
                                  <p:childTnLst>
                                    <p:set>
                                      <p:cBhvr>
                                        <p:cTn id="816" dur="1" fill="hold">
                                          <p:stCondLst>
                                            <p:cond delay="0"/>
                                          </p:stCondLst>
                                        </p:cTn>
                                        <p:tgtEl>
                                          <p:spTgt spid="261"/>
                                        </p:tgtEl>
                                        <p:attrNameLst>
                                          <p:attrName>style.visibility</p:attrName>
                                        </p:attrNameLst>
                                      </p:cBhvr>
                                      <p:to>
                                        <p:strVal val="visible"/>
                                      </p:to>
                                    </p:set>
                                    <p:anim calcmode="lin" valueType="num">
                                      <p:cBhvr additive="base">
                                        <p:cTn id="817" dur="500" fill="hold"/>
                                        <p:tgtEl>
                                          <p:spTgt spid="261"/>
                                        </p:tgtEl>
                                        <p:attrNameLst>
                                          <p:attrName>ppt_x</p:attrName>
                                        </p:attrNameLst>
                                      </p:cBhvr>
                                      <p:tavLst>
                                        <p:tav tm="0">
                                          <p:val>
                                            <p:strVal val="#ppt_x"/>
                                          </p:val>
                                        </p:tav>
                                        <p:tav tm="100000">
                                          <p:val>
                                            <p:strVal val="#ppt_x"/>
                                          </p:val>
                                        </p:tav>
                                      </p:tavLst>
                                    </p:anim>
                                    <p:anim calcmode="lin" valueType="num">
                                      <p:cBhvr additive="base">
                                        <p:cTn id="818" dur="500" fill="hold"/>
                                        <p:tgtEl>
                                          <p:spTgt spid="261"/>
                                        </p:tgtEl>
                                        <p:attrNameLst>
                                          <p:attrName>ppt_y</p:attrName>
                                        </p:attrNameLst>
                                      </p:cBhvr>
                                      <p:tavLst>
                                        <p:tav tm="0">
                                          <p:val>
                                            <p:strVal val="0-#ppt_h/2"/>
                                          </p:val>
                                        </p:tav>
                                        <p:tav tm="100000">
                                          <p:val>
                                            <p:strVal val="#ppt_y"/>
                                          </p:val>
                                        </p:tav>
                                      </p:tavLst>
                                    </p:anim>
                                  </p:childTnLst>
                                </p:cTn>
                              </p:par>
                              <p:par>
                                <p:cTn id="819" presetID="2" presetClass="entr" presetSubtype="1" fill="hold" nodeType="withEffect">
                                  <p:stCondLst>
                                    <p:cond delay="500"/>
                                  </p:stCondLst>
                                  <p:childTnLst>
                                    <p:set>
                                      <p:cBhvr>
                                        <p:cTn id="820" dur="1" fill="hold">
                                          <p:stCondLst>
                                            <p:cond delay="0"/>
                                          </p:stCondLst>
                                        </p:cTn>
                                        <p:tgtEl>
                                          <p:spTgt spid="262"/>
                                        </p:tgtEl>
                                        <p:attrNameLst>
                                          <p:attrName>style.visibility</p:attrName>
                                        </p:attrNameLst>
                                      </p:cBhvr>
                                      <p:to>
                                        <p:strVal val="visible"/>
                                      </p:to>
                                    </p:set>
                                    <p:anim calcmode="lin" valueType="num">
                                      <p:cBhvr additive="base">
                                        <p:cTn id="821" dur="500" fill="hold"/>
                                        <p:tgtEl>
                                          <p:spTgt spid="262"/>
                                        </p:tgtEl>
                                        <p:attrNameLst>
                                          <p:attrName>ppt_x</p:attrName>
                                        </p:attrNameLst>
                                      </p:cBhvr>
                                      <p:tavLst>
                                        <p:tav tm="0">
                                          <p:val>
                                            <p:strVal val="#ppt_x"/>
                                          </p:val>
                                        </p:tav>
                                        <p:tav tm="100000">
                                          <p:val>
                                            <p:strVal val="#ppt_x"/>
                                          </p:val>
                                        </p:tav>
                                      </p:tavLst>
                                    </p:anim>
                                    <p:anim calcmode="lin" valueType="num">
                                      <p:cBhvr additive="base">
                                        <p:cTn id="822" dur="500" fill="hold"/>
                                        <p:tgtEl>
                                          <p:spTgt spid="262"/>
                                        </p:tgtEl>
                                        <p:attrNameLst>
                                          <p:attrName>ppt_y</p:attrName>
                                        </p:attrNameLst>
                                      </p:cBhvr>
                                      <p:tavLst>
                                        <p:tav tm="0">
                                          <p:val>
                                            <p:strVal val="0-#ppt_h/2"/>
                                          </p:val>
                                        </p:tav>
                                        <p:tav tm="100000">
                                          <p:val>
                                            <p:strVal val="#ppt_y"/>
                                          </p:val>
                                        </p:tav>
                                      </p:tavLst>
                                    </p:anim>
                                  </p:childTnLst>
                                </p:cTn>
                              </p:par>
                              <p:par>
                                <p:cTn id="823" presetID="2" presetClass="entr" presetSubtype="1" fill="hold" nodeType="withEffect">
                                  <p:stCondLst>
                                    <p:cond delay="2000"/>
                                  </p:stCondLst>
                                  <p:childTnLst>
                                    <p:set>
                                      <p:cBhvr>
                                        <p:cTn id="824" dur="1" fill="hold">
                                          <p:stCondLst>
                                            <p:cond delay="0"/>
                                          </p:stCondLst>
                                        </p:cTn>
                                        <p:tgtEl>
                                          <p:spTgt spid="310"/>
                                        </p:tgtEl>
                                        <p:attrNameLst>
                                          <p:attrName>style.visibility</p:attrName>
                                        </p:attrNameLst>
                                      </p:cBhvr>
                                      <p:to>
                                        <p:strVal val="visible"/>
                                      </p:to>
                                    </p:set>
                                    <p:anim calcmode="lin" valueType="num">
                                      <p:cBhvr additive="base">
                                        <p:cTn id="825" dur="500" fill="hold"/>
                                        <p:tgtEl>
                                          <p:spTgt spid="310"/>
                                        </p:tgtEl>
                                        <p:attrNameLst>
                                          <p:attrName>ppt_x</p:attrName>
                                        </p:attrNameLst>
                                      </p:cBhvr>
                                      <p:tavLst>
                                        <p:tav tm="0">
                                          <p:val>
                                            <p:strVal val="#ppt_x"/>
                                          </p:val>
                                        </p:tav>
                                        <p:tav tm="100000">
                                          <p:val>
                                            <p:strVal val="#ppt_x"/>
                                          </p:val>
                                        </p:tav>
                                      </p:tavLst>
                                    </p:anim>
                                    <p:anim calcmode="lin" valueType="num">
                                      <p:cBhvr additive="base">
                                        <p:cTn id="826" dur="500" fill="hold"/>
                                        <p:tgtEl>
                                          <p:spTgt spid="310"/>
                                        </p:tgtEl>
                                        <p:attrNameLst>
                                          <p:attrName>ppt_y</p:attrName>
                                        </p:attrNameLst>
                                      </p:cBhvr>
                                      <p:tavLst>
                                        <p:tav tm="0">
                                          <p:val>
                                            <p:strVal val="0-#ppt_h/2"/>
                                          </p:val>
                                        </p:tav>
                                        <p:tav tm="100000">
                                          <p:val>
                                            <p:strVal val="#ppt_y"/>
                                          </p:val>
                                        </p:tav>
                                      </p:tavLst>
                                    </p:anim>
                                  </p:childTnLst>
                                </p:cTn>
                              </p:par>
                              <p:par>
                                <p:cTn id="827" presetID="2" presetClass="entr" presetSubtype="1" fill="hold" nodeType="withEffect">
                                  <p:stCondLst>
                                    <p:cond delay="1500"/>
                                  </p:stCondLst>
                                  <p:childTnLst>
                                    <p:set>
                                      <p:cBhvr>
                                        <p:cTn id="828" dur="1" fill="hold">
                                          <p:stCondLst>
                                            <p:cond delay="0"/>
                                          </p:stCondLst>
                                        </p:cTn>
                                        <p:tgtEl>
                                          <p:spTgt spid="311"/>
                                        </p:tgtEl>
                                        <p:attrNameLst>
                                          <p:attrName>style.visibility</p:attrName>
                                        </p:attrNameLst>
                                      </p:cBhvr>
                                      <p:to>
                                        <p:strVal val="visible"/>
                                      </p:to>
                                    </p:set>
                                    <p:anim calcmode="lin" valueType="num">
                                      <p:cBhvr additive="base">
                                        <p:cTn id="829" dur="500" fill="hold"/>
                                        <p:tgtEl>
                                          <p:spTgt spid="311"/>
                                        </p:tgtEl>
                                        <p:attrNameLst>
                                          <p:attrName>ppt_x</p:attrName>
                                        </p:attrNameLst>
                                      </p:cBhvr>
                                      <p:tavLst>
                                        <p:tav tm="0">
                                          <p:val>
                                            <p:strVal val="#ppt_x"/>
                                          </p:val>
                                        </p:tav>
                                        <p:tav tm="100000">
                                          <p:val>
                                            <p:strVal val="#ppt_x"/>
                                          </p:val>
                                        </p:tav>
                                      </p:tavLst>
                                    </p:anim>
                                    <p:anim calcmode="lin" valueType="num">
                                      <p:cBhvr additive="base">
                                        <p:cTn id="830" dur="500" fill="hold"/>
                                        <p:tgtEl>
                                          <p:spTgt spid="311"/>
                                        </p:tgtEl>
                                        <p:attrNameLst>
                                          <p:attrName>ppt_y</p:attrName>
                                        </p:attrNameLst>
                                      </p:cBhvr>
                                      <p:tavLst>
                                        <p:tav tm="0">
                                          <p:val>
                                            <p:strVal val="0-#ppt_h/2"/>
                                          </p:val>
                                        </p:tav>
                                        <p:tav tm="100000">
                                          <p:val>
                                            <p:strVal val="#ppt_y"/>
                                          </p:val>
                                        </p:tav>
                                      </p:tavLst>
                                    </p:anim>
                                  </p:childTnLst>
                                </p:cTn>
                              </p:par>
                              <p:par>
                                <p:cTn id="831" presetID="2" presetClass="entr" presetSubtype="1" fill="hold" nodeType="withEffect">
                                  <p:stCondLst>
                                    <p:cond delay="0"/>
                                  </p:stCondLst>
                                  <p:childTnLst>
                                    <p:set>
                                      <p:cBhvr>
                                        <p:cTn id="832" dur="1" fill="hold">
                                          <p:stCondLst>
                                            <p:cond delay="0"/>
                                          </p:stCondLst>
                                        </p:cTn>
                                        <p:tgtEl>
                                          <p:spTgt spid="312"/>
                                        </p:tgtEl>
                                        <p:attrNameLst>
                                          <p:attrName>style.visibility</p:attrName>
                                        </p:attrNameLst>
                                      </p:cBhvr>
                                      <p:to>
                                        <p:strVal val="visible"/>
                                      </p:to>
                                    </p:set>
                                    <p:anim calcmode="lin" valueType="num">
                                      <p:cBhvr additive="base">
                                        <p:cTn id="833" dur="500" fill="hold"/>
                                        <p:tgtEl>
                                          <p:spTgt spid="312"/>
                                        </p:tgtEl>
                                        <p:attrNameLst>
                                          <p:attrName>ppt_x</p:attrName>
                                        </p:attrNameLst>
                                      </p:cBhvr>
                                      <p:tavLst>
                                        <p:tav tm="0">
                                          <p:val>
                                            <p:strVal val="#ppt_x"/>
                                          </p:val>
                                        </p:tav>
                                        <p:tav tm="100000">
                                          <p:val>
                                            <p:strVal val="#ppt_x"/>
                                          </p:val>
                                        </p:tav>
                                      </p:tavLst>
                                    </p:anim>
                                    <p:anim calcmode="lin" valueType="num">
                                      <p:cBhvr additive="base">
                                        <p:cTn id="834" dur="500" fill="hold"/>
                                        <p:tgtEl>
                                          <p:spTgt spid="312"/>
                                        </p:tgtEl>
                                        <p:attrNameLst>
                                          <p:attrName>ppt_y</p:attrName>
                                        </p:attrNameLst>
                                      </p:cBhvr>
                                      <p:tavLst>
                                        <p:tav tm="0">
                                          <p:val>
                                            <p:strVal val="0-#ppt_h/2"/>
                                          </p:val>
                                        </p:tav>
                                        <p:tav tm="100000">
                                          <p:val>
                                            <p:strVal val="#ppt_y"/>
                                          </p:val>
                                        </p:tav>
                                      </p:tavLst>
                                    </p:anim>
                                  </p:childTnLst>
                                </p:cTn>
                              </p:par>
                              <p:par>
                                <p:cTn id="835" presetID="2" presetClass="entr" presetSubtype="1" fill="hold" nodeType="withEffect">
                                  <p:stCondLst>
                                    <p:cond delay="500"/>
                                  </p:stCondLst>
                                  <p:childTnLst>
                                    <p:set>
                                      <p:cBhvr>
                                        <p:cTn id="836" dur="1" fill="hold">
                                          <p:stCondLst>
                                            <p:cond delay="0"/>
                                          </p:stCondLst>
                                        </p:cTn>
                                        <p:tgtEl>
                                          <p:spTgt spid="313"/>
                                        </p:tgtEl>
                                        <p:attrNameLst>
                                          <p:attrName>style.visibility</p:attrName>
                                        </p:attrNameLst>
                                      </p:cBhvr>
                                      <p:to>
                                        <p:strVal val="visible"/>
                                      </p:to>
                                    </p:set>
                                    <p:anim calcmode="lin" valueType="num">
                                      <p:cBhvr additive="base">
                                        <p:cTn id="837" dur="500" fill="hold"/>
                                        <p:tgtEl>
                                          <p:spTgt spid="313"/>
                                        </p:tgtEl>
                                        <p:attrNameLst>
                                          <p:attrName>ppt_x</p:attrName>
                                        </p:attrNameLst>
                                      </p:cBhvr>
                                      <p:tavLst>
                                        <p:tav tm="0">
                                          <p:val>
                                            <p:strVal val="#ppt_x"/>
                                          </p:val>
                                        </p:tav>
                                        <p:tav tm="100000">
                                          <p:val>
                                            <p:strVal val="#ppt_x"/>
                                          </p:val>
                                        </p:tav>
                                      </p:tavLst>
                                    </p:anim>
                                    <p:anim calcmode="lin" valueType="num">
                                      <p:cBhvr additive="base">
                                        <p:cTn id="838" dur="500" fill="hold"/>
                                        <p:tgtEl>
                                          <p:spTgt spid="313"/>
                                        </p:tgtEl>
                                        <p:attrNameLst>
                                          <p:attrName>ppt_y</p:attrName>
                                        </p:attrNameLst>
                                      </p:cBhvr>
                                      <p:tavLst>
                                        <p:tav tm="0">
                                          <p:val>
                                            <p:strVal val="0-#ppt_h/2"/>
                                          </p:val>
                                        </p:tav>
                                        <p:tav tm="100000">
                                          <p:val>
                                            <p:strVal val="#ppt_y"/>
                                          </p:val>
                                        </p:tav>
                                      </p:tavLst>
                                    </p:anim>
                                  </p:childTnLst>
                                </p:cTn>
                              </p:par>
                              <p:par>
                                <p:cTn id="839" presetID="2" presetClass="entr" presetSubtype="1" fill="hold" nodeType="withEffect">
                                  <p:stCondLst>
                                    <p:cond delay="1000"/>
                                  </p:stCondLst>
                                  <p:childTnLst>
                                    <p:set>
                                      <p:cBhvr>
                                        <p:cTn id="840" dur="1" fill="hold">
                                          <p:stCondLst>
                                            <p:cond delay="0"/>
                                          </p:stCondLst>
                                        </p:cTn>
                                        <p:tgtEl>
                                          <p:spTgt spid="314"/>
                                        </p:tgtEl>
                                        <p:attrNameLst>
                                          <p:attrName>style.visibility</p:attrName>
                                        </p:attrNameLst>
                                      </p:cBhvr>
                                      <p:to>
                                        <p:strVal val="visible"/>
                                      </p:to>
                                    </p:set>
                                    <p:anim calcmode="lin" valueType="num">
                                      <p:cBhvr additive="base">
                                        <p:cTn id="841" dur="500" fill="hold"/>
                                        <p:tgtEl>
                                          <p:spTgt spid="314"/>
                                        </p:tgtEl>
                                        <p:attrNameLst>
                                          <p:attrName>ppt_x</p:attrName>
                                        </p:attrNameLst>
                                      </p:cBhvr>
                                      <p:tavLst>
                                        <p:tav tm="0">
                                          <p:val>
                                            <p:strVal val="#ppt_x"/>
                                          </p:val>
                                        </p:tav>
                                        <p:tav tm="100000">
                                          <p:val>
                                            <p:strVal val="#ppt_x"/>
                                          </p:val>
                                        </p:tav>
                                      </p:tavLst>
                                    </p:anim>
                                    <p:anim calcmode="lin" valueType="num">
                                      <p:cBhvr additive="base">
                                        <p:cTn id="842" dur="500" fill="hold"/>
                                        <p:tgtEl>
                                          <p:spTgt spid="314"/>
                                        </p:tgtEl>
                                        <p:attrNameLst>
                                          <p:attrName>ppt_y</p:attrName>
                                        </p:attrNameLst>
                                      </p:cBhvr>
                                      <p:tavLst>
                                        <p:tav tm="0">
                                          <p:val>
                                            <p:strVal val="0-#ppt_h/2"/>
                                          </p:val>
                                        </p:tav>
                                        <p:tav tm="100000">
                                          <p:val>
                                            <p:strVal val="#ppt_y"/>
                                          </p:val>
                                        </p:tav>
                                      </p:tavLst>
                                    </p:anim>
                                  </p:childTnLst>
                                </p:cTn>
                              </p:par>
                              <p:par>
                                <p:cTn id="843" presetID="10" presetClass="entr" presetSubtype="0" fill="hold" nodeType="withEffect">
                                  <p:stCondLst>
                                    <p:cond delay="0"/>
                                  </p:stCondLst>
                                  <p:childTnLst>
                                    <p:set>
                                      <p:cBhvr>
                                        <p:cTn id="844" dur="1" fill="hold">
                                          <p:stCondLst>
                                            <p:cond delay="0"/>
                                          </p:stCondLst>
                                        </p:cTn>
                                        <p:tgtEl>
                                          <p:spTgt spid="37">
                                            <p:txEl>
                                              <p:pRg st="0" end="0"/>
                                            </p:txEl>
                                          </p:spTgt>
                                        </p:tgtEl>
                                        <p:attrNameLst>
                                          <p:attrName>style.visibility</p:attrName>
                                        </p:attrNameLst>
                                      </p:cBhvr>
                                      <p:to>
                                        <p:strVal val="visible"/>
                                      </p:to>
                                    </p:set>
                                    <p:animEffect transition="in" filter="fade">
                                      <p:cBhvr>
                                        <p:cTn id="845" dur="4000"/>
                                        <p:tgtEl>
                                          <p:spTgt spid="37">
                                            <p:txEl>
                                              <p:pRg st="0" end="0"/>
                                            </p:txEl>
                                          </p:spTgt>
                                        </p:tgtEl>
                                      </p:cBhvr>
                                    </p:animEffect>
                                  </p:childTnLst>
                                </p:cTn>
                              </p:par>
                              <p:par>
                                <p:cTn id="846" presetID="10" presetClass="entr" presetSubtype="0" fill="hold" nodeType="withEffect">
                                  <p:stCondLst>
                                    <p:cond delay="0"/>
                                  </p:stCondLst>
                                  <p:childTnLst>
                                    <p:set>
                                      <p:cBhvr>
                                        <p:cTn id="847" dur="1" fill="hold">
                                          <p:stCondLst>
                                            <p:cond delay="0"/>
                                          </p:stCondLst>
                                        </p:cTn>
                                        <p:tgtEl>
                                          <p:spTgt spid="37">
                                            <p:txEl>
                                              <p:pRg st="1" end="1"/>
                                            </p:txEl>
                                          </p:spTgt>
                                        </p:tgtEl>
                                        <p:attrNameLst>
                                          <p:attrName>style.visibility</p:attrName>
                                        </p:attrNameLst>
                                      </p:cBhvr>
                                      <p:to>
                                        <p:strVal val="visible"/>
                                      </p:to>
                                    </p:set>
                                    <p:animEffect transition="in" filter="fade">
                                      <p:cBhvr>
                                        <p:cTn id="848" dur="4000"/>
                                        <p:tgtEl>
                                          <p:spTgt spid="37">
                                            <p:txEl>
                                              <p:pRg st="1" end="1"/>
                                            </p:txEl>
                                          </p:spTgt>
                                        </p:tgtEl>
                                      </p:cBhvr>
                                    </p:animEffect>
                                  </p:childTnLst>
                                </p:cTn>
                              </p:par>
                            </p:childTnLst>
                          </p:cTn>
                        </p:par>
                      </p:childTnLst>
                    </p:cTn>
                  </p:par>
                  <p:par>
                    <p:cTn id="849" fill="hold">
                      <p:stCondLst>
                        <p:cond delay="indefinite"/>
                      </p:stCondLst>
                      <p:childTnLst>
                        <p:par>
                          <p:cTn id="850" fill="hold">
                            <p:stCondLst>
                              <p:cond delay="0"/>
                            </p:stCondLst>
                            <p:childTnLst>
                              <p:par>
                                <p:cTn id="851" presetID="10" presetClass="entr" presetSubtype="0" fill="hold" grpId="0" nodeType="clickEffect">
                                  <p:stCondLst>
                                    <p:cond delay="0"/>
                                  </p:stCondLst>
                                  <p:childTnLst>
                                    <p:set>
                                      <p:cBhvr>
                                        <p:cTn id="852" dur="1" fill="hold">
                                          <p:stCondLst>
                                            <p:cond delay="0"/>
                                          </p:stCondLst>
                                        </p:cTn>
                                        <p:tgtEl>
                                          <p:spTgt spid="317"/>
                                        </p:tgtEl>
                                        <p:attrNameLst>
                                          <p:attrName>style.visibility</p:attrName>
                                        </p:attrNameLst>
                                      </p:cBhvr>
                                      <p:to>
                                        <p:strVal val="visible"/>
                                      </p:to>
                                    </p:set>
                                    <p:animEffect transition="in" filter="fade">
                                      <p:cBhvr>
                                        <p:cTn id="853" dur="500"/>
                                        <p:tgtEl>
                                          <p:spTgt spid="317"/>
                                        </p:tgtEl>
                                      </p:cBhvr>
                                    </p:animEffect>
                                  </p:childTnLst>
                                </p:cTn>
                              </p:par>
                              <p:par>
                                <p:cTn id="854" presetID="10" presetClass="entr" presetSubtype="0" fill="hold" grpId="0" nodeType="withEffect">
                                  <p:stCondLst>
                                    <p:cond delay="1000"/>
                                  </p:stCondLst>
                                  <p:childTnLst>
                                    <p:set>
                                      <p:cBhvr>
                                        <p:cTn id="855" dur="1" fill="hold">
                                          <p:stCondLst>
                                            <p:cond delay="0"/>
                                          </p:stCondLst>
                                        </p:cTn>
                                        <p:tgtEl>
                                          <p:spTgt spid="318"/>
                                        </p:tgtEl>
                                        <p:attrNameLst>
                                          <p:attrName>style.visibility</p:attrName>
                                        </p:attrNameLst>
                                      </p:cBhvr>
                                      <p:to>
                                        <p:strVal val="visible"/>
                                      </p:to>
                                    </p:set>
                                    <p:animEffect transition="in" filter="fade">
                                      <p:cBhvr>
                                        <p:cTn id="856"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p:bldP spid="3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326-FA58-D442-8589-2F11D890E605}"/>
              </a:ext>
            </a:extLst>
          </p:cNvPr>
          <p:cNvSpPr>
            <a:spLocks noGrp="1"/>
          </p:cNvSpPr>
          <p:nvPr>
            <p:ph type="title" idx="4294967295"/>
          </p:nvPr>
        </p:nvSpPr>
        <p:spPr>
          <a:xfrm>
            <a:off x="0" y="3176"/>
            <a:ext cx="13004800" cy="1597025"/>
          </a:xfrm>
        </p:spPr>
        <p:txBody>
          <a:bodyPr/>
          <a:lstStyle/>
          <a:p>
            <a:r>
              <a:rPr lang="en-US" b="1" dirty="0"/>
              <a:t>Teen.smokefree.gov</a:t>
            </a:r>
          </a:p>
        </p:txBody>
      </p:sp>
      <p:sp>
        <p:nvSpPr>
          <p:cNvPr id="5" name="Title 1">
            <a:extLst>
              <a:ext uri="{FF2B5EF4-FFF2-40B4-BE49-F238E27FC236}">
                <a16:creationId xmlns:a16="http://schemas.microsoft.com/office/drawing/2014/main" id="{87B33326-FA58-D442-8589-2F11D890E605}"/>
              </a:ext>
            </a:extLst>
          </p:cNvPr>
          <p:cNvSpPr txBox="1">
            <a:spLocks/>
          </p:cNvSpPr>
          <p:nvPr/>
        </p:nvSpPr>
        <p:spPr>
          <a:xfrm>
            <a:off x="446179" y="2189444"/>
            <a:ext cx="12118187" cy="2445225"/>
          </a:xfrm>
          <a:prstGeom prst="rect">
            <a:avLst/>
          </a:prstGeom>
          <a:noFill/>
          <a:ln>
            <a:noFill/>
          </a:ln>
        </p:spPr>
        <p:txBody>
          <a:bodyPr lIns="91311" tIns="91311" rIns="91311" bIns="91311"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Font typeface="Calibri"/>
              <a:buNone/>
              <a:defRPr sz="4800" b="1" i="0" u="none" strike="noStrike" cap="none">
                <a:solidFill>
                  <a:schemeClr val="dk1"/>
                </a:solidFill>
                <a:latin typeface="Calibri"/>
                <a:ea typeface="Calibri"/>
                <a:cs typeface="Calibri"/>
                <a:sym typeface="Calibri"/>
              </a:defRPr>
            </a:lvl1pPr>
            <a:lvl2pPr lvl="1" algn="ctr">
              <a:spcBef>
                <a:spcPts val="0"/>
              </a:spcBef>
              <a:buClr>
                <a:schemeClr val="dk1"/>
              </a:buClr>
              <a:buSzPct val="100000"/>
              <a:buFont typeface="Calibri"/>
              <a:buNone/>
              <a:defRPr sz="4800" b="1">
                <a:solidFill>
                  <a:schemeClr val="dk1"/>
                </a:solidFill>
                <a:latin typeface="Calibri"/>
                <a:ea typeface="Calibri"/>
                <a:cs typeface="Calibri"/>
                <a:sym typeface="Calibri"/>
              </a:defRPr>
            </a:lvl2pPr>
            <a:lvl3pPr lvl="2" algn="ctr">
              <a:spcBef>
                <a:spcPts val="0"/>
              </a:spcBef>
              <a:buClr>
                <a:schemeClr val="dk1"/>
              </a:buClr>
              <a:buSzPct val="100000"/>
              <a:buFont typeface="Calibri"/>
              <a:buNone/>
              <a:defRPr sz="4800" b="1">
                <a:solidFill>
                  <a:schemeClr val="dk1"/>
                </a:solidFill>
                <a:latin typeface="Calibri"/>
                <a:ea typeface="Calibri"/>
                <a:cs typeface="Calibri"/>
                <a:sym typeface="Calibri"/>
              </a:defRPr>
            </a:lvl3pPr>
            <a:lvl4pPr lvl="3" algn="ctr">
              <a:spcBef>
                <a:spcPts val="0"/>
              </a:spcBef>
              <a:buClr>
                <a:schemeClr val="dk1"/>
              </a:buClr>
              <a:buSzPct val="100000"/>
              <a:buFont typeface="Calibri"/>
              <a:buNone/>
              <a:defRPr sz="4800" b="1">
                <a:solidFill>
                  <a:schemeClr val="dk1"/>
                </a:solidFill>
                <a:latin typeface="Calibri"/>
                <a:ea typeface="Calibri"/>
                <a:cs typeface="Calibri"/>
                <a:sym typeface="Calibri"/>
              </a:defRPr>
            </a:lvl4pPr>
            <a:lvl5pPr lvl="4" algn="ctr">
              <a:spcBef>
                <a:spcPts val="0"/>
              </a:spcBef>
              <a:buClr>
                <a:schemeClr val="dk1"/>
              </a:buClr>
              <a:buSzPct val="100000"/>
              <a:buFont typeface="Calibri"/>
              <a:buNone/>
              <a:defRPr sz="4800" b="1">
                <a:solidFill>
                  <a:schemeClr val="dk1"/>
                </a:solidFill>
                <a:latin typeface="Calibri"/>
                <a:ea typeface="Calibri"/>
                <a:cs typeface="Calibri"/>
                <a:sym typeface="Calibri"/>
              </a:defRPr>
            </a:lvl5pPr>
            <a:lvl6pPr lvl="5" algn="ctr">
              <a:spcBef>
                <a:spcPts val="0"/>
              </a:spcBef>
              <a:buClr>
                <a:schemeClr val="dk1"/>
              </a:buClr>
              <a:buSzPct val="100000"/>
              <a:buFont typeface="Calibri"/>
              <a:buNone/>
              <a:defRPr sz="4800" b="1">
                <a:solidFill>
                  <a:schemeClr val="dk1"/>
                </a:solidFill>
                <a:latin typeface="Calibri"/>
                <a:ea typeface="Calibri"/>
                <a:cs typeface="Calibri"/>
                <a:sym typeface="Calibri"/>
              </a:defRPr>
            </a:lvl6pPr>
            <a:lvl7pPr lvl="6" algn="ctr">
              <a:spcBef>
                <a:spcPts val="0"/>
              </a:spcBef>
              <a:buClr>
                <a:schemeClr val="dk1"/>
              </a:buClr>
              <a:buSzPct val="100000"/>
              <a:buFont typeface="Calibri"/>
              <a:buNone/>
              <a:defRPr sz="4800" b="1">
                <a:solidFill>
                  <a:schemeClr val="dk1"/>
                </a:solidFill>
                <a:latin typeface="Calibri"/>
                <a:ea typeface="Calibri"/>
                <a:cs typeface="Calibri"/>
                <a:sym typeface="Calibri"/>
              </a:defRPr>
            </a:lvl7pPr>
            <a:lvl8pPr lvl="7" algn="ctr">
              <a:spcBef>
                <a:spcPts val="0"/>
              </a:spcBef>
              <a:buClr>
                <a:schemeClr val="dk1"/>
              </a:buClr>
              <a:buSzPct val="100000"/>
              <a:buFont typeface="Calibri"/>
              <a:buNone/>
              <a:defRPr sz="4800" b="1">
                <a:solidFill>
                  <a:schemeClr val="dk1"/>
                </a:solidFill>
                <a:latin typeface="Calibri"/>
                <a:ea typeface="Calibri"/>
                <a:cs typeface="Calibri"/>
                <a:sym typeface="Calibri"/>
              </a:defRPr>
            </a:lvl8pPr>
            <a:lvl9pPr lvl="8" algn="ctr">
              <a:spcBef>
                <a:spcPts val="0"/>
              </a:spcBef>
              <a:buClr>
                <a:schemeClr val="dk1"/>
              </a:buClr>
              <a:buSzPct val="100000"/>
              <a:buFont typeface="Calibri"/>
              <a:buNone/>
              <a:defRPr sz="4800" b="1">
                <a:solidFill>
                  <a:schemeClr val="dk1"/>
                </a:solidFill>
                <a:latin typeface="Calibri"/>
                <a:ea typeface="Calibri"/>
                <a:cs typeface="Calibri"/>
                <a:sym typeface="Calibri"/>
              </a:defRPr>
            </a:lvl9pPr>
          </a:lstStyle>
          <a:p>
            <a:pPr defTabSz="650197" hangingPunct="1">
              <a:buClr>
                <a:prstClr val="black"/>
              </a:buClr>
              <a:defRPr/>
            </a:pPr>
            <a:r>
              <a:rPr lang="en-US" sz="6827" kern="1200" dirty="0">
                <a:solidFill>
                  <a:prstClr val="black"/>
                </a:solidFill>
              </a:rPr>
              <a:t>1-800-QUIT-NOW</a:t>
            </a:r>
          </a:p>
          <a:p>
            <a:pPr defTabSz="650197" hangingPunct="1">
              <a:buClr>
                <a:prstClr val="black"/>
              </a:buClr>
              <a:defRPr/>
            </a:pPr>
            <a:r>
              <a:rPr lang="en-US" sz="6827" kern="1200" dirty="0">
                <a:solidFill>
                  <a:prstClr val="black"/>
                </a:solidFill>
              </a:rPr>
              <a:t>(1-800-784-8669)</a:t>
            </a:r>
          </a:p>
        </p:txBody>
      </p:sp>
      <p:pic>
        <p:nvPicPr>
          <p:cNvPr id="3" name="Picture 2" descr="Screen Shot 2019-11-11 at 12.29.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4" y="4999509"/>
            <a:ext cx="12832512" cy="4560407"/>
          </a:xfrm>
          <a:prstGeom prst="rect">
            <a:avLst/>
          </a:prstGeom>
        </p:spPr>
      </p:pic>
      <p:sp>
        <p:nvSpPr>
          <p:cNvPr id="6" name="Shape 63">
            <a:extLst>
              <a:ext uri="{FF2B5EF4-FFF2-40B4-BE49-F238E27FC236}">
                <a16:creationId xmlns:a16="http://schemas.microsoft.com/office/drawing/2014/main" id="{8C10C04C-84A3-9947-A12D-1FFA02E497CD}"/>
              </a:ext>
            </a:extLst>
          </p:cNvPr>
          <p:cNvSpPr/>
          <p:nvPr/>
        </p:nvSpPr>
        <p:spPr>
          <a:xfrm>
            <a:off x="0" y="1525237"/>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Tree>
    <p:extLst>
      <p:ext uri="{BB962C8B-B14F-4D97-AF65-F5344CB8AC3E}">
        <p14:creationId xmlns:p14="http://schemas.microsoft.com/office/powerpoint/2010/main" val="1553675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3">
            <a:extLst>
              <a:ext uri="{FF2B5EF4-FFF2-40B4-BE49-F238E27FC236}">
                <a16:creationId xmlns:a16="http://schemas.microsoft.com/office/drawing/2014/main" id="{8C10C04C-84A3-9947-A12D-1FFA02E497CD}"/>
              </a:ext>
            </a:extLst>
          </p:cNvPr>
          <p:cNvSpPr/>
          <p:nvPr/>
        </p:nvSpPr>
        <p:spPr>
          <a:xfrm>
            <a:off x="0" y="1525237"/>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pic>
        <p:nvPicPr>
          <p:cNvPr id="7" name="Picture 7" descr="A close up of a sign&#10;&#10;Description generated with very high confidence">
            <a:extLst>
              <a:ext uri="{FF2B5EF4-FFF2-40B4-BE49-F238E27FC236}">
                <a16:creationId xmlns:a16="http://schemas.microsoft.com/office/drawing/2014/main" id="{5C9055EA-D1DF-8F48-9A9F-6BA439E60D75}"/>
              </a:ext>
            </a:extLst>
          </p:cNvPr>
          <p:cNvPicPr>
            <a:picLocks noChangeAspect="1"/>
          </p:cNvPicPr>
          <p:nvPr/>
        </p:nvPicPr>
        <p:blipFill>
          <a:blip r:embed="rId3"/>
          <a:stretch>
            <a:fillRect/>
          </a:stretch>
        </p:blipFill>
        <p:spPr>
          <a:xfrm>
            <a:off x="755373" y="2840973"/>
            <a:ext cx="6264949" cy="6264949"/>
          </a:xfrm>
          <a:prstGeom prst="rect">
            <a:avLst/>
          </a:prstGeom>
        </p:spPr>
      </p:pic>
      <p:sp>
        <p:nvSpPr>
          <p:cNvPr id="8" name="TextBox 7">
            <a:extLst>
              <a:ext uri="{FF2B5EF4-FFF2-40B4-BE49-F238E27FC236}">
                <a16:creationId xmlns:a16="http://schemas.microsoft.com/office/drawing/2014/main" id="{A67F8F71-809F-3645-8234-0894A160E175}"/>
              </a:ext>
            </a:extLst>
          </p:cNvPr>
          <p:cNvSpPr txBox="1"/>
          <p:nvPr/>
        </p:nvSpPr>
        <p:spPr>
          <a:xfrm>
            <a:off x="7365390" y="2840974"/>
            <a:ext cx="5397633" cy="7025128"/>
          </a:xfrm>
          <a:prstGeom prst="rect">
            <a:avLst/>
          </a:prstGeom>
          <a:noFill/>
        </p:spPr>
        <p:txBody>
          <a:bodyPr wrap="square" rtlCol="0">
            <a:spAutoFit/>
          </a:bodyPr>
          <a:lstStyle/>
          <a:p>
            <a:pPr marL="650197" indent="-650197" algn="l" defTabSz="650197" hangingPunct="1">
              <a:buFont typeface="Arial"/>
              <a:buChar char="•"/>
              <a:defRPr/>
            </a:pPr>
            <a:r>
              <a:rPr lang="en-US" sz="4500" kern="1200" dirty="0">
                <a:solidFill>
                  <a:prstClr val="black"/>
                </a:solidFill>
                <a:latin typeface="Calibri"/>
                <a:ea typeface="+mn-ea"/>
                <a:cs typeface="+mn-cs"/>
                <a:sym typeface="Helvetica"/>
              </a:rPr>
              <a:t>Daily quitting tips</a:t>
            </a:r>
          </a:p>
          <a:p>
            <a:pPr algn="l" defTabSz="650197" hangingPunct="1">
              <a:defRPr/>
            </a:pPr>
            <a:endParaRPr lang="en-US" sz="4500" kern="1200" dirty="0">
              <a:solidFill>
                <a:prstClr val="black"/>
              </a:solidFill>
              <a:latin typeface="Calibri"/>
              <a:ea typeface="+mn-ea"/>
              <a:cs typeface="+mn-cs"/>
              <a:sym typeface="Helvetica"/>
            </a:endParaRPr>
          </a:p>
          <a:p>
            <a:pPr marL="650197" indent="-650197" algn="l" defTabSz="650197" hangingPunct="1">
              <a:buFont typeface="Arial"/>
              <a:buChar char="•"/>
              <a:defRPr/>
            </a:pPr>
            <a:r>
              <a:rPr lang="en-US" sz="4500" kern="1200" dirty="0">
                <a:solidFill>
                  <a:prstClr val="black"/>
                </a:solidFill>
                <a:latin typeface="Calibri"/>
                <a:ea typeface="+mn-ea"/>
                <a:cs typeface="+mn-cs"/>
                <a:sym typeface="Helvetica"/>
              </a:rPr>
              <a:t>Designed with feedback from teens and college students who have tried to quit, or have successfully quit</a:t>
            </a:r>
          </a:p>
          <a:p>
            <a:pPr marL="650197" indent="-650197" algn="l" defTabSz="650197" hangingPunct="1">
              <a:buFontTx/>
              <a:buChar char="-"/>
              <a:defRPr/>
            </a:pPr>
            <a:endParaRPr lang="en-US" sz="4551" kern="1200" dirty="0">
              <a:solidFill>
                <a:prstClr val="black"/>
              </a:solidFill>
              <a:latin typeface="Calibri"/>
              <a:ea typeface="+mn-ea"/>
              <a:cs typeface="+mn-cs"/>
              <a:sym typeface="Helvetica"/>
            </a:endParaRPr>
          </a:p>
        </p:txBody>
      </p:sp>
      <p:sp>
        <p:nvSpPr>
          <p:cNvPr id="9" name="Title 1">
            <a:extLst>
              <a:ext uri="{FF2B5EF4-FFF2-40B4-BE49-F238E27FC236}">
                <a16:creationId xmlns:a16="http://schemas.microsoft.com/office/drawing/2014/main" id="{EB7549FA-286E-1946-BAE6-C5D25360E4F5}"/>
              </a:ext>
            </a:extLst>
          </p:cNvPr>
          <p:cNvSpPr txBox="1">
            <a:spLocks/>
          </p:cNvSpPr>
          <p:nvPr/>
        </p:nvSpPr>
        <p:spPr>
          <a:xfrm>
            <a:off x="894080" y="228599"/>
            <a:ext cx="11216640" cy="987671"/>
          </a:xfrm>
          <a:prstGeom prst="rect">
            <a:avLst/>
          </a:prstGeom>
        </p:spPr>
        <p:txBody>
          <a:bodyPr>
            <a:normAutofit/>
          </a:bodyPr>
          <a:lstStyle>
            <a:lvl1pPr algn="ctr" defTabSz="650230" rtl="0" eaLnBrk="1" latinLnBrk="0" hangingPunct="1">
              <a:spcBef>
                <a:spcPct val="0"/>
              </a:spcBef>
              <a:buNone/>
              <a:defRPr sz="6258" kern="1200">
                <a:solidFill>
                  <a:schemeClr val="tx1"/>
                </a:solidFill>
                <a:latin typeface="+mj-lt"/>
                <a:ea typeface="+mj-ea"/>
                <a:cs typeface="+mj-cs"/>
              </a:defRPr>
            </a:lvl1pPr>
          </a:lstStyle>
          <a:p>
            <a:pPr defTabSz="650197">
              <a:defRPr/>
            </a:pPr>
            <a:r>
              <a:rPr lang="en-US" sz="5689" b="1">
                <a:solidFill>
                  <a:prstClr val="black"/>
                </a:solidFill>
                <a:latin typeface="Arial"/>
                <a:cs typeface="Calibri Light"/>
              </a:rPr>
              <a:t>Text “</a:t>
            </a:r>
            <a:r>
              <a:rPr lang="en-US" sz="5689" b="1" u="sng">
                <a:solidFill>
                  <a:srgbClr val="800000"/>
                </a:solidFill>
                <a:latin typeface="Arial"/>
                <a:cs typeface="Calibri Light"/>
              </a:rPr>
              <a:t>DITCHJUUL</a:t>
            </a:r>
            <a:r>
              <a:rPr lang="en-US" sz="5689" b="1">
                <a:solidFill>
                  <a:prstClr val="black"/>
                </a:solidFill>
                <a:latin typeface="Arial"/>
                <a:cs typeface="Calibri Light"/>
              </a:rPr>
              <a:t>” to </a:t>
            </a:r>
            <a:r>
              <a:rPr lang="en-US" sz="5689" b="1" u="sng">
                <a:solidFill>
                  <a:srgbClr val="800000"/>
                </a:solidFill>
                <a:latin typeface="Arial"/>
                <a:cs typeface="Calibri Light"/>
              </a:rPr>
              <a:t>887-09</a:t>
            </a:r>
            <a:endParaRPr lang="en-US" sz="5689" b="1" u="sng" dirty="0">
              <a:solidFill>
                <a:srgbClr val="800000"/>
              </a:solidFill>
              <a:latin typeface="Arial"/>
              <a:cs typeface="Calibri Light"/>
            </a:endParaRPr>
          </a:p>
        </p:txBody>
      </p:sp>
    </p:spTree>
    <p:extLst>
      <p:ext uri="{BB962C8B-B14F-4D97-AF65-F5344CB8AC3E}">
        <p14:creationId xmlns:p14="http://schemas.microsoft.com/office/powerpoint/2010/main" val="396892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764B-8009-1648-8922-C06ECC501AEA}"/>
              </a:ext>
            </a:extLst>
          </p:cNvPr>
          <p:cNvSpPr>
            <a:spLocks noGrp="1"/>
          </p:cNvSpPr>
          <p:nvPr>
            <p:ph type="title" idx="4294967295"/>
          </p:nvPr>
        </p:nvSpPr>
        <p:spPr>
          <a:xfrm>
            <a:off x="-1" y="-3704"/>
            <a:ext cx="13004800" cy="1595438"/>
          </a:xfrm>
        </p:spPr>
        <p:txBody>
          <a:bodyPr/>
          <a:lstStyle/>
          <a:p>
            <a:r>
              <a:rPr lang="en-US" b="1" dirty="0"/>
              <a:t>California Smoker’s Helpline</a:t>
            </a:r>
          </a:p>
        </p:txBody>
      </p:sp>
      <p:pic>
        <p:nvPicPr>
          <p:cNvPr id="6" name="Picture 5">
            <a:extLst>
              <a:ext uri="{FF2B5EF4-FFF2-40B4-BE49-F238E27FC236}">
                <a16:creationId xmlns:a16="http://schemas.microsoft.com/office/drawing/2014/main" id="{FBFE730C-127E-7F44-BFAA-915F4DCD2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5331"/>
            <a:ext cx="13004800" cy="3197013"/>
          </a:xfrm>
          <a:prstGeom prst="rect">
            <a:avLst/>
          </a:prstGeom>
        </p:spPr>
      </p:pic>
      <p:sp>
        <p:nvSpPr>
          <p:cNvPr id="5" name="Title 1">
            <a:extLst>
              <a:ext uri="{FF2B5EF4-FFF2-40B4-BE49-F238E27FC236}">
                <a16:creationId xmlns:a16="http://schemas.microsoft.com/office/drawing/2014/main" id="{45DF764B-8009-1648-8922-C06ECC501AEA}"/>
              </a:ext>
            </a:extLst>
          </p:cNvPr>
          <p:cNvSpPr txBox="1">
            <a:spLocks/>
          </p:cNvSpPr>
          <p:nvPr/>
        </p:nvSpPr>
        <p:spPr>
          <a:xfrm>
            <a:off x="443307" y="6650830"/>
            <a:ext cx="12118187" cy="2672243"/>
          </a:xfrm>
          <a:prstGeom prst="rect">
            <a:avLst/>
          </a:prstGeom>
          <a:noFill/>
          <a:ln>
            <a:noFill/>
          </a:ln>
        </p:spPr>
        <p:txBody>
          <a:bodyPr lIns="91342" tIns="91342" rIns="91342" bIns="91342"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ct val="100000"/>
              <a:buFont typeface="Calibri"/>
              <a:buNone/>
              <a:defRPr sz="4800" b="1" i="0" u="none" strike="noStrike" cap="none">
                <a:solidFill>
                  <a:schemeClr val="dk1"/>
                </a:solidFill>
                <a:latin typeface="Calibri"/>
                <a:ea typeface="Calibri"/>
                <a:cs typeface="Calibri"/>
                <a:sym typeface="Calibri"/>
              </a:defRPr>
            </a:lvl1pPr>
            <a:lvl2pPr lvl="1" algn="ctr">
              <a:spcBef>
                <a:spcPts val="0"/>
              </a:spcBef>
              <a:buClr>
                <a:schemeClr val="dk1"/>
              </a:buClr>
              <a:buSzPct val="100000"/>
              <a:buFont typeface="Calibri"/>
              <a:buNone/>
              <a:defRPr sz="4800" b="1">
                <a:solidFill>
                  <a:schemeClr val="dk1"/>
                </a:solidFill>
                <a:latin typeface="Calibri"/>
                <a:ea typeface="Calibri"/>
                <a:cs typeface="Calibri"/>
                <a:sym typeface="Calibri"/>
              </a:defRPr>
            </a:lvl2pPr>
            <a:lvl3pPr lvl="2" algn="ctr">
              <a:spcBef>
                <a:spcPts val="0"/>
              </a:spcBef>
              <a:buClr>
                <a:schemeClr val="dk1"/>
              </a:buClr>
              <a:buSzPct val="100000"/>
              <a:buFont typeface="Calibri"/>
              <a:buNone/>
              <a:defRPr sz="4800" b="1">
                <a:solidFill>
                  <a:schemeClr val="dk1"/>
                </a:solidFill>
                <a:latin typeface="Calibri"/>
                <a:ea typeface="Calibri"/>
                <a:cs typeface="Calibri"/>
                <a:sym typeface="Calibri"/>
              </a:defRPr>
            </a:lvl3pPr>
            <a:lvl4pPr lvl="3" algn="ctr">
              <a:spcBef>
                <a:spcPts val="0"/>
              </a:spcBef>
              <a:buClr>
                <a:schemeClr val="dk1"/>
              </a:buClr>
              <a:buSzPct val="100000"/>
              <a:buFont typeface="Calibri"/>
              <a:buNone/>
              <a:defRPr sz="4800" b="1">
                <a:solidFill>
                  <a:schemeClr val="dk1"/>
                </a:solidFill>
                <a:latin typeface="Calibri"/>
                <a:ea typeface="Calibri"/>
                <a:cs typeface="Calibri"/>
                <a:sym typeface="Calibri"/>
              </a:defRPr>
            </a:lvl4pPr>
            <a:lvl5pPr lvl="4" algn="ctr">
              <a:spcBef>
                <a:spcPts val="0"/>
              </a:spcBef>
              <a:buClr>
                <a:schemeClr val="dk1"/>
              </a:buClr>
              <a:buSzPct val="100000"/>
              <a:buFont typeface="Calibri"/>
              <a:buNone/>
              <a:defRPr sz="4800" b="1">
                <a:solidFill>
                  <a:schemeClr val="dk1"/>
                </a:solidFill>
                <a:latin typeface="Calibri"/>
                <a:ea typeface="Calibri"/>
                <a:cs typeface="Calibri"/>
                <a:sym typeface="Calibri"/>
              </a:defRPr>
            </a:lvl5pPr>
            <a:lvl6pPr lvl="5" algn="ctr">
              <a:spcBef>
                <a:spcPts val="0"/>
              </a:spcBef>
              <a:buClr>
                <a:schemeClr val="dk1"/>
              </a:buClr>
              <a:buSzPct val="100000"/>
              <a:buFont typeface="Calibri"/>
              <a:buNone/>
              <a:defRPr sz="4800" b="1">
                <a:solidFill>
                  <a:schemeClr val="dk1"/>
                </a:solidFill>
                <a:latin typeface="Calibri"/>
                <a:ea typeface="Calibri"/>
                <a:cs typeface="Calibri"/>
                <a:sym typeface="Calibri"/>
              </a:defRPr>
            </a:lvl6pPr>
            <a:lvl7pPr lvl="6" algn="ctr">
              <a:spcBef>
                <a:spcPts val="0"/>
              </a:spcBef>
              <a:buClr>
                <a:schemeClr val="dk1"/>
              </a:buClr>
              <a:buSzPct val="100000"/>
              <a:buFont typeface="Calibri"/>
              <a:buNone/>
              <a:defRPr sz="4800" b="1">
                <a:solidFill>
                  <a:schemeClr val="dk1"/>
                </a:solidFill>
                <a:latin typeface="Calibri"/>
                <a:ea typeface="Calibri"/>
                <a:cs typeface="Calibri"/>
                <a:sym typeface="Calibri"/>
              </a:defRPr>
            </a:lvl7pPr>
            <a:lvl8pPr lvl="7" algn="ctr">
              <a:spcBef>
                <a:spcPts val="0"/>
              </a:spcBef>
              <a:buClr>
                <a:schemeClr val="dk1"/>
              </a:buClr>
              <a:buSzPct val="100000"/>
              <a:buFont typeface="Calibri"/>
              <a:buNone/>
              <a:defRPr sz="4800" b="1">
                <a:solidFill>
                  <a:schemeClr val="dk1"/>
                </a:solidFill>
                <a:latin typeface="Calibri"/>
                <a:ea typeface="Calibri"/>
                <a:cs typeface="Calibri"/>
                <a:sym typeface="Calibri"/>
              </a:defRPr>
            </a:lvl8pPr>
            <a:lvl9pPr lvl="8" algn="ctr">
              <a:spcBef>
                <a:spcPts val="0"/>
              </a:spcBef>
              <a:buClr>
                <a:schemeClr val="dk1"/>
              </a:buClr>
              <a:buSzPct val="100000"/>
              <a:buFont typeface="Calibri"/>
              <a:buNone/>
              <a:defRPr sz="4800" b="1">
                <a:solidFill>
                  <a:schemeClr val="dk1"/>
                </a:solidFill>
                <a:latin typeface="Calibri"/>
                <a:ea typeface="Calibri"/>
                <a:cs typeface="Calibri"/>
                <a:sym typeface="Calibri"/>
              </a:defRPr>
            </a:lvl9pPr>
          </a:lstStyle>
          <a:p>
            <a:pPr defTabSz="650197" hangingPunct="1">
              <a:buClr>
                <a:prstClr val="black"/>
              </a:buClr>
              <a:defRPr/>
            </a:pPr>
            <a:r>
              <a:rPr lang="en-US" sz="6827" kern="1200" dirty="0">
                <a:solidFill>
                  <a:prstClr val="black"/>
                </a:solidFill>
              </a:rPr>
              <a:t>1-844-8-NO-VAPE</a:t>
            </a:r>
          </a:p>
          <a:p>
            <a:pPr defTabSz="650197" hangingPunct="1">
              <a:buClr>
                <a:prstClr val="black"/>
              </a:buClr>
              <a:defRPr/>
            </a:pPr>
            <a:endParaRPr lang="en-US" sz="6827" kern="1200" dirty="0">
              <a:solidFill>
                <a:prstClr val="black"/>
              </a:solidFill>
            </a:endParaRPr>
          </a:p>
          <a:p>
            <a:pPr defTabSz="650197" hangingPunct="1">
              <a:buClr>
                <a:prstClr val="black"/>
              </a:buClr>
              <a:defRPr/>
            </a:pPr>
            <a:r>
              <a:rPr lang="en-US" sz="6827" kern="1200" dirty="0">
                <a:solidFill>
                  <a:prstClr val="black"/>
                </a:solidFill>
              </a:rPr>
              <a:t>1-844-866-8273</a:t>
            </a:r>
          </a:p>
          <a:p>
            <a:pPr defTabSz="650197" hangingPunct="1">
              <a:buClr>
                <a:prstClr val="black"/>
              </a:buClr>
              <a:defRPr/>
            </a:pPr>
            <a:endParaRPr lang="en-US" sz="6827" kern="1200" dirty="0">
              <a:solidFill>
                <a:prstClr val="black"/>
              </a:solidFill>
            </a:endParaRPr>
          </a:p>
        </p:txBody>
      </p:sp>
      <p:sp>
        <p:nvSpPr>
          <p:cNvPr id="7" name="Shape 63">
            <a:extLst>
              <a:ext uri="{FF2B5EF4-FFF2-40B4-BE49-F238E27FC236}">
                <a16:creationId xmlns:a16="http://schemas.microsoft.com/office/drawing/2014/main" id="{05DDD3E3-B8A4-0E42-BC33-D03E5DADB6E4}"/>
              </a:ext>
            </a:extLst>
          </p:cNvPr>
          <p:cNvSpPr/>
          <p:nvPr/>
        </p:nvSpPr>
        <p:spPr>
          <a:xfrm>
            <a:off x="0" y="1525237"/>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Tree>
    <p:extLst>
      <p:ext uri="{BB962C8B-B14F-4D97-AF65-F5344CB8AC3E}">
        <p14:creationId xmlns:p14="http://schemas.microsoft.com/office/powerpoint/2010/main" val="4034208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15B2E2-4AB6-4344-AD72-7F884030E5CE}"/>
              </a:ext>
            </a:extLst>
          </p:cNvPr>
          <p:cNvSpPr/>
          <p:nvPr/>
        </p:nvSpPr>
        <p:spPr>
          <a:xfrm>
            <a:off x="8778240" y="1544320"/>
            <a:ext cx="2357120" cy="9753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393" tIns="45696" rIns="91393" bIns="45696" rtlCol="0" anchor="ctr"/>
          <a:lstStyle/>
          <a:p>
            <a:pPr defTabSz="487423" hangingPunct="1">
              <a:defRPr/>
            </a:pPr>
            <a:endParaRPr lang="en-US" sz="1280" dirty="0">
              <a:solidFill>
                <a:prstClr val="white"/>
              </a:solidFill>
              <a:latin typeface="Calibri"/>
              <a:sym typeface="Helvetica"/>
            </a:endParaRPr>
          </a:p>
        </p:txBody>
      </p:sp>
      <p:sp>
        <p:nvSpPr>
          <p:cNvPr id="10" name="Rectangle 9">
            <a:extLst>
              <a:ext uri="{FF2B5EF4-FFF2-40B4-BE49-F238E27FC236}">
                <a16:creationId xmlns:a16="http://schemas.microsoft.com/office/drawing/2014/main" id="{241D21C5-7ADB-774F-964F-24A984E73B91}"/>
              </a:ext>
            </a:extLst>
          </p:cNvPr>
          <p:cNvSpPr/>
          <p:nvPr/>
        </p:nvSpPr>
        <p:spPr>
          <a:xfrm>
            <a:off x="1706880" y="7031114"/>
            <a:ext cx="4064000" cy="11299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7466" tIns="48734" rIns="97466" bIns="48734" rtlCol="0" anchor="ctr"/>
          <a:lstStyle/>
          <a:p>
            <a:pPr defTabSz="487323" hangingPunct="1">
              <a:defRPr/>
            </a:pPr>
            <a:endParaRPr lang="en-US" sz="1280">
              <a:solidFill>
                <a:prstClr val="white"/>
              </a:solidFill>
              <a:latin typeface="Calibri"/>
              <a:sym typeface="Helvetica"/>
            </a:endParaRPr>
          </a:p>
        </p:txBody>
      </p:sp>
      <p:sp>
        <p:nvSpPr>
          <p:cNvPr id="9" name="Content Placeholder 2">
            <a:extLst>
              <a:ext uri="{FF2B5EF4-FFF2-40B4-BE49-F238E27FC236}">
                <a16:creationId xmlns:a16="http://schemas.microsoft.com/office/drawing/2014/main" id="{DE14DD2D-6775-6347-A2C5-E6D1A308D227}"/>
              </a:ext>
            </a:extLst>
          </p:cNvPr>
          <p:cNvSpPr>
            <a:spLocks noGrp="1"/>
          </p:cNvSpPr>
          <p:nvPr/>
        </p:nvSpPr>
        <p:spPr>
          <a:xfrm>
            <a:off x="3256279" y="2165935"/>
            <a:ext cx="6492242" cy="620561"/>
          </a:xfrm>
          <a:prstGeom prst="rect">
            <a:avLst/>
          </a:prstGeom>
        </p:spPr>
        <p:txBody>
          <a:bodyPr vert="horz" lIns="97466" tIns="48734" rIns="97466" bIns="4873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50197">
              <a:buNone/>
              <a:defRPr/>
            </a:pPr>
            <a:r>
              <a:rPr lang="en-US" sz="3413" b="1" dirty="0">
                <a:solidFill>
                  <a:prstClr val="black"/>
                </a:solidFill>
                <a:latin typeface="Calibri"/>
                <a:sym typeface="Helvetica"/>
              </a:rPr>
              <a:t>https://mylifemyquit.com</a:t>
            </a:r>
            <a:endParaRPr lang="en-US" sz="3413" dirty="0">
              <a:solidFill>
                <a:prstClr val="black"/>
              </a:solidFill>
              <a:latin typeface="Calibri" panose="020F0502020204030204" pitchFamily="34" charset="0"/>
              <a:cs typeface="Calibri" panose="020F0502020204030204" pitchFamily="34" charset="0"/>
              <a:sym typeface="Helvetica"/>
            </a:endParaRPr>
          </a:p>
        </p:txBody>
      </p:sp>
      <p:sp>
        <p:nvSpPr>
          <p:cNvPr id="12" name="Title 1">
            <a:extLst>
              <a:ext uri="{FF2B5EF4-FFF2-40B4-BE49-F238E27FC236}">
                <a16:creationId xmlns:a16="http://schemas.microsoft.com/office/drawing/2014/main" id="{45DF764B-8009-1648-8922-C06ECC501AEA}"/>
              </a:ext>
            </a:extLst>
          </p:cNvPr>
          <p:cNvSpPr>
            <a:spLocks noGrp="1"/>
          </p:cNvSpPr>
          <p:nvPr>
            <p:ph type="title"/>
          </p:nvPr>
        </p:nvSpPr>
        <p:spPr>
          <a:xfrm>
            <a:off x="2" y="51534"/>
            <a:ext cx="13004799" cy="1596302"/>
          </a:xfrm>
        </p:spPr>
        <p:txBody>
          <a:bodyPr>
            <a:normAutofit/>
          </a:bodyPr>
          <a:lstStyle/>
          <a:p>
            <a:pPr algn="ctr"/>
            <a:r>
              <a:rPr lang="en-US" sz="6827" b="1" dirty="0">
                <a:latin typeface="+mn-lt"/>
              </a:rPr>
              <a:t>My Life, My Quit</a:t>
            </a:r>
          </a:p>
        </p:txBody>
      </p:sp>
      <p:sp>
        <p:nvSpPr>
          <p:cNvPr id="13" name="Title 1">
            <a:extLst>
              <a:ext uri="{FF2B5EF4-FFF2-40B4-BE49-F238E27FC236}">
                <a16:creationId xmlns:a16="http://schemas.microsoft.com/office/drawing/2014/main" id="{45DF764B-8009-1648-8922-C06ECC501AEA}"/>
              </a:ext>
            </a:extLst>
          </p:cNvPr>
          <p:cNvSpPr txBox="1">
            <a:spLocks/>
          </p:cNvSpPr>
          <p:nvPr/>
        </p:nvSpPr>
        <p:spPr>
          <a:xfrm>
            <a:off x="0" y="2704185"/>
            <a:ext cx="12778240" cy="1596302"/>
          </a:xfrm>
          <a:prstGeom prst="rect">
            <a:avLst/>
          </a:prstGeom>
        </p:spPr>
        <p:txBody>
          <a:bodyPr vert="horz" lIns="91398" tIns="45699" rIns="91398" bIns="45699" rtlCol="0" anchor="ctr">
            <a:normAutofit fontScale="92500"/>
          </a:bodyPr>
          <a:lstStyle>
            <a:lvl1pPr algn="l" defTabSz="685551" rtl="0" eaLnBrk="1" latinLnBrk="0" hangingPunct="1">
              <a:lnSpc>
                <a:spcPct val="90000"/>
              </a:lnSpc>
              <a:spcBef>
                <a:spcPct val="0"/>
              </a:spcBef>
              <a:buNone/>
              <a:defRPr sz="3300" kern="1200">
                <a:solidFill>
                  <a:schemeClr val="tx1"/>
                </a:solidFill>
                <a:latin typeface="+mj-lt"/>
                <a:ea typeface="+mj-ea"/>
                <a:cs typeface="+mj-cs"/>
              </a:defRPr>
            </a:lvl1pPr>
          </a:lstStyle>
          <a:p>
            <a:pPr algn="ctr" defTabSz="974941">
              <a:defRPr/>
            </a:pPr>
            <a:r>
              <a:rPr lang="en-US" sz="6827" dirty="0">
                <a:solidFill>
                  <a:prstClr val="black"/>
                </a:solidFill>
                <a:latin typeface="Calibri"/>
                <a:sym typeface="Helvetica"/>
              </a:rPr>
              <a:t>Text “</a:t>
            </a:r>
            <a:r>
              <a:rPr lang="en-US" sz="6827" u="sng" dirty="0">
                <a:solidFill>
                  <a:srgbClr val="800000"/>
                </a:solidFill>
                <a:latin typeface="Calibri"/>
                <a:sym typeface="Helvetica"/>
              </a:rPr>
              <a:t>Start My Quit</a:t>
            </a:r>
            <a:r>
              <a:rPr lang="en-US" sz="6827" dirty="0">
                <a:solidFill>
                  <a:prstClr val="black"/>
                </a:solidFill>
                <a:latin typeface="Calibri"/>
                <a:sym typeface="Helvetica"/>
              </a:rPr>
              <a:t>” to </a:t>
            </a:r>
            <a:r>
              <a:rPr lang="en-US" sz="6827" u="sng" dirty="0">
                <a:solidFill>
                  <a:srgbClr val="800000"/>
                </a:solidFill>
                <a:latin typeface="Calibri"/>
                <a:sym typeface="Helvetica"/>
              </a:rPr>
              <a:t>855-891-9989</a:t>
            </a:r>
          </a:p>
        </p:txBody>
      </p:sp>
      <p:pic>
        <p:nvPicPr>
          <p:cNvPr id="14" name="Picture 13" descr="Screen Shot 2019-11-11 at 12.4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28459"/>
            <a:ext cx="13004800" cy="5225143"/>
          </a:xfrm>
          <a:prstGeom prst="rect">
            <a:avLst/>
          </a:prstGeom>
        </p:spPr>
      </p:pic>
      <p:sp>
        <p:nvSpPr>
          <p:cNvPr id="11" name="Shape 63">
            <a:extLst>
              <a:ext uri="{FF2B5EF4-FFF2-40B4-BE49-F238E27FC236}">
                <a16:creationId xmlns:a16="http://schemas.microsoft.com/office/drawing/2014/main" id="{DAE528FC-058F-BC40-993E-01A79C5E1E84}"/>
              </a:ext>
            </a:extLst>
          </p:cNvPr>
          <p:cNvSpPr/>
          <p:nvPr/>
        </p:nvSpPr>
        <p:spPr>
          <a:xfrm>
            <a:off x="0" y="1525237"/>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Tree>
    <p:extLst>
      <p:ext uri="{BB962C8B-B14F-4D97-AF65-F5344CB8AC3E}">
        <p14:creationId xmlns:p14="http://schemas.microsoft.com/office/powerpoint/2010/main" val="1675046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7" name="Shape 247"/>
          <p:cNvSpPr txBox="1"/>
          <p:nvPr/>
        </p:nvSpPr>
        <p:spPr>
          <a:xfrm>
            <a:off x="1912747" y="193914"/>
            <a:ext cx="9179307" cy="1073067"/>
          </a:xfrm>
          <a:prstGeom prst="rect">
            <a:avLst/>
          </a:prstGeom>
          <a:noFill/>
          <a:ln>
            <a:noFill/>
          </a:ln>
        </p:spPr>
        <p:txBody>
          <a:bodyPr lIns="130027" tIns="130027" rIns="130027" bIns="130027" anchor="t" anchorCtr="0">
            <a:noAutofit/>
          </a:bodyPr>
          <a:lstStyle/>
          <a:p>
            <a:pPr defTabSz="457176" hangingPunct="1">
              <a:defRPr/>
            </a:pPr>
            <a:r>
              <a:rPr lang="en" sz="6400" b="1" dirty="0">
                <a:solidFill>
                  <a:prstClr val="black"/>
                </a:solidFill>
                <a:latin typeface="Calibri"/>
                <a:ea typeface="Calibri"/>
                <a:cs typeface="Calibri"/>
                <a:sym typeface="Calibri"/>
              </a:rPr>
              <a:t>Unit Quiz</a:t>
            </a:r>
          </a:p>
        </p:txBody>
      </p:sp>
      <p:sp>
        <p:nvSpPr>
          <p:cNvPr id="6" name="Shape 63">
            <a:extLst>
              <a:ext uri="{FF2B5EF4-FFF2-40B4-BE49-F238E27FC236}">
                <a16:creationId xmlns:a16="http://schemas.microsoft.com/office/drawing/2014/main" id="{A4FA575A-F33F-274D-AE2E-2E23537F461D}"/>
              </a:ext>
            </a:extLst>
          </p:cNvPr>
          <p:cNvSpPr/>
          <p:nvPr/>
        </p:nvSpPr>
        <p:spPr>
          <a:xfrm>
            <a:off x="0" y="1355764"/>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pic>
        <p:nvPicPr>
          <p:cNvPr id="2" name="Picture 1">
            <a:hlinkClick r:id="rId3"/>
            <a:extLst>
              <a:ext uri="{FF2B5EF4-FFF2-40B4-BE49-F238E27FC236}">
                <a16:creationId xmlns:a16="http://schemas.microsoft.com/office/drawing/2014/main" id="{4B3677CC-7AA4-5842-8F55-93CD11CEE241}"/>
              </a:ext>
            </a:extLst>
          </p:cNvPr>
          <p:cNvPicPr>
            <a:picLocks noChangeAspect="1"/>
          </p:cNvPicPr>
          <p:nvPr/>
        </p:nvPicPr>
        <p:blipFill>
          <a:blip r:embed="rId4"/>
          <a:stretch>
            <a:fillRect/>
          </a:stretch>
        </p:blipFill>
        <p:spPr>
          <a:xfrm>
            <a:off x="634999" y="2590800"/>
            <a:ext cx="11738630" cy="5839969"/>
          </a:xfrm>
          <a:prstGeom prst="rect">
            <a:avLst/>
          </a:prstGeom>
        </p:spPr>
      </p:pic>
      <p:sp>
        <p:nvSpPr>
          <p:cNvPr id="8" name="TextBox 7">
            <a:extLst>
              <a:ext uri="{FF2B5EF4-FFF2-40B4-BE49-F238E27FC236}">
                <a16:creationId xmlns:a16="http://schemas.microsoft.com/office/drawing/2014/main" id="{05644B63-AD14-7748-942B-62E116DF3E3E}"/>
              </a:ext>
            </a:extLst>
          </p:cNvPr>
          <p:cNvSpPr txBox="1"/>
          <p:nvPr/>
        </p:nvSpPr>
        <p:spPr>
          <a:xfrm>
            <a:off x="3378199" y="8821009"/>
            <a:ext cx="6248400" cy="492443"/>
          </a:xfrm>
          <a:prstGeom prst="rect">
            <a:avLst/>
          </a:prstGeom>
          <a:noFill/>
        </p:spPr>
        <p:txBody>
          <a:bodyPr wrap="square" rtlCol="0">
            <a:spAutoFit/>
          </a:bodyPr>
          <a:lstStyle/>
          <a:p>
            <a:pPr algn="l" defTabSz="457176" hangingPunct="1">
              <a:defRPr/>
            </a:pPr>
            <a:r>
              <a:rPr lang="en-US" sz="2600" b="1" dirty="0">
                <a:solidFill>
                  <a:srgbClr val="903020"/>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781720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43307" y="190485"/>
            <a:ext cx="12118187" cy="814507"/>
          </a:xfrm>
          <a:prstGeom prst="rect">
            <a:avLst/>
          </a:prstGeom>
        </p:spPr>
        <p:txBody>
          <a:bodyPr lIns="130027" tIns="130027" rIns="130027" bIns="130027" anchor="t" anchorCtr="0">
            <a:noAutofit/>
          </a:bodyPr>
          <a:lstStyle/>
          <a:p>
            <a:r>
              <a:rPr lang="en" sz="6258" dirty="0"/>
              <a:t>What is Addiction? </a:t>
            </a:r>
          </a:p>
        </p:txBody>
      </p:sp>
      <p:sp>
        <p:nvSpPr>
          <p:cNvPr id="6" name="Shape 103"/>
          <p:cNvSpPr txBox="1">
            <a:spLocks noGrp="1"/>
          </p:cNvSpPr>
          <p:nvPr>
            <p:ph type="body" idx="1"/>
          </p:nvPr>
        </p:nvSpPr>
        <p:spPr>
          <a:xfrm>
            <a:off x="443307" y="2492587"/>
            <a:ext cx="12118187" cy="6478507"/>
          </a:xfrm>
          <a:prstGeom prst="rect">
            <a:avLst/>
          </a:prstGeom>
        </p:spPr>
        <p:txBody>
          <a:bodyPr lIns="130027" tIns="130027" rIns="130027" bIns="130027" anchor="ctr" anchorCtr="0">
            <a:noAutofit/>
          </a:bodyPr>
          <a:lstStyle/>
          <a:p>
            <a:pPr algn="ctr">
              <a:lnSpc>
                <a:spcPct val="100000"/>
              </a:lnSpc>
            </a:pPr>
            <a:r>
              <a:rPr lang="en" sz="4267" dirty="0"/>
              <a:t>“</a:t>
            </a:r>
            <a:r>
              <a:rPr lang="en" sz="4267" dirty="0">
                <a:solidFill>
                  <a:schemeClr val="dk1"/>
                </a:solidFill>
              </a:rPr>
              <a:t>Addiction is defined as a chronic, relapsing brain disease that is characterized by compulsive drug seeking and use, despite harmful consequences.</a:t>
            </a:r>
            <a:r>
              <a:rPr lang="en-US" sz="4267" dirty="0">
                <a:solidFill>
                  <a:schemeClr val="dk1"/>
                </a:solidFill>
              </a:rPr>
              <a:t> </a:t>
            </a:r>
            <a:r>
              <a:rPr lang="en" sz="4267" dirty="0">
                <a:solidFill>
                  <a:schemeClr val="dk1"/>
                </a:solidFill>
              </a:rPr>
              <a:t>It is considered a brain disease because drugs change the brain—they change its structure and how it works. These brain changes can be long-lasting, and can lead to the harmful behaviors seen in people</a:t>
            </a:r>
            <a:r>
              <a:rPr lang="en-US" sz="4267" dirty="0">
                <a:solidFill>
                  <a:schemeClr val="dk1"/>
                </a:solidFill>
              </a:rPr>
              <a:t> </a:t>
            </a:r>
            <a:r>
              <a:rPr lang="en" sz="4267" dirty="0">
                <a:solidFill>
                  <a:schemeClr val="dk1"/>
                </a:solidFill>
              </a:rPr>
              <a:t>who abuse drugs</a:t>
            </a:r>
            <a:r>
              <a:rPr lang="en" sz="4267" dirty="0">
                <a:solidFill>
                  <a:schemeClr val="tx1"/>
                </a:solidFill>
              </a:rPr>
              <a:t>.”</a:t>
            </a:r>
            <a:r>
              <a:rPr lang="en" sz="4267" dirty="0">
                <a:solidFill>
                  <a:srgbClr val="38761D"/>
                </a:solidFill>
              </a:rPr>
              <a:t> </a:t>
            </a:r>
          </a:p>
          <a:p>
            <a:pPr algn="ctr"/>
            <a:r>
              <a:rPr lang="en" sz="4267" dirty="0">
                <a:solidFill>
                  <a:schemeClr val="tx1"/>
                </a:solidFill>
              </a:rPr>
              <a:t>-NIDA</a:t>
            </a:r>
          </a:p>
        </p:txBody>
      </p:sp>
      <p:sp>
        <p:nvSpPr>
          <p:cNvPr id="4" name="Shape 63">
            <a:extLst>
              <a:ext uri="{FF2B5EF4-FFF2-40B4-BE49-F238E27FC236}">
                <a16:creationId xmlns:a16="http://schemas.microsoft.com/office/drawing/2014/main" id="{64B4CF85-D481-F941-AAF3-0E7ED26A3384}"/>
              </a:ext>
            </a:extLst>
          </p:cNvPr>
          <p:cNvSpPr/>
          <p:nvPr/>
        </p:nvSpPr>
        <p:spPr>
          <a:xfrm>
            <a:off x="0" y="1449503"/>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5" name="TextBox 4">
            <a:extLst>
              <a:ext uri="{FF2B5EF4-FFF2-40B4-BE49-F238E27FC236}">
                <a16:creationId xmlns:a16="http://schemas.microsoft.com/office/drawing/2014/main" id="{F9681544-3C8B-684E-86A9-3E7A1C61F56E}"/>
              </a:ext>
            </a:extLst>
          </p:cNvPr>
          <p:cNvSpPr txBox="1"/>
          <p:nvPr/>
        </p:nvSpPr>
        <p:spPr>
          <a:xfrm>
            <a:off x="3378200" y="1479825"/>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58494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443307" y="2445529"/>
            <a:ext cx="12118187" cy="6478507"/>
          </a:xfrm>
          <a:prstGeom prst="rect">
            <a:avLst/>
          </a:prstGeom>
        </p:spPr>
        <p:txBody>
          <a:bodyPr lIns="130027" tIns="130027" rIns="130027" bIns="130027" anchor="t" anchorCtr="0">
            <a:noAutofit/>
          </a:bodyPr>
          <a:lstStyle/>
          <a:p>
            <a:pPr algn="ctr"/>
            <a:r>
              <a:rPr lang="en" sz="4835" dirty="0"/>
              <a:t>“</a:t>
            </a:r>
            <a:r>
              <a:rPr lang="en" sz="4835" dirty="0">
                <a:solidFill>
                  <a:srgbClr val="38761D"/>
                </a:solidFill>
              </a:rPr>
              <a:t>Addiction is a long-term disease where an individual has an overwhelming desire to find and use drugs, even though there are dangerous consequences. Addiction is a disease because it can result in long-term changes in the brain structure, function, and behaviors caused by drug use</a:t>
            </a:r>
            <a:r>
              <a:rPr lang="en" sz="4835" dirty="0">
                <a:solidFill>
                  <a:schemeClr val="tx1"/>
                </a:solidFill>
              </a:rPr>
              <a:t>” </a:t>
            </a:r>
          </a:p>
        </p:txBody>
      </p:sp>
      <p:sp>
        <p:nvSpPr>
          <p:cNvPr id="4" name="Shape 63">
            <a:extLst>
              <a:ext uri="{FF2B5EF4-FFF2-40B4-BE49-F238E27FC236}">
                <a16:creationId xmlns:a16="http://schemas.microsoft.com/office/drawing/2014/main" id="{63C78866-636C-4447-B722-AA2CA26D69F6}"/>
              </a:ext>
            </a:extLst>
          </p:cNvPr>
          <p:cNvSpPr/>
          <p:nvPr/>
        </p:nvSpPr>
        <p:spPr>
          <a:xfrm>
            <a:off x="0" y="1449503"/>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5" name="Shape 205">
            <a:extLst>
              <a:ext uri="{FF2B5EF4-FFF2-40B4-BE49-F238E27FC236}">
                <a16:creationId xmlns:a16="http://schemas.microsoft.com/office/drawing/2014/main" id="{E7AA2C2B-13D3-2E4E-A71C-548E7849E876}"/>
              </a:ext>
            </a:extLst>
          </p:cNvPr>
          <p:cNvSpPr txBox="1">
            <a:spLocks noGrp="1"/>
          </p:cNvSpPr>
          <p:nvPr>
            <p:ph type="title"/>
          </p:nvPr>
        </p:nvSpPr>
        <p:spPr>
          <a:xfrm>
            <a:off x="443307" y="190485"/>
            <a:ext cx="12118187" cy="814507"/>
          </a:xfrm>
          <a:prstGeom prst="rect">
            <a:avLst/>
          </a:prstGeom>
        </p:spPr>
        <p:txBody>
          <a:bodyPr lIns="130027" tIns="130027" rIns="130027" bIns="130027" anchor="t" anchorCtr="0">
            <a:noAutofit/>
          </a:bodyPr>
          <a:lstStyle/>
          <a:p>
            <a:r>
              <a:rPr lang="en" sz="6258" dirty="0"/>
              <a:t>What is Addiction? </a:t>
            </a:r>
          </a:p>
        </p:txBody>
      </p:sp>
      <p:sp>
        <p:nvSpPr>
          <p:cNvPr id="6" name="TextBox 5">
            <a:extLst>
              <a:ext uri="{FF2B5EF4-FFF2-40B4-BE49-F238E27FC236}">
                <a16:creationId xmlns:a16="http://schemas.microsoft.com/office/drawing/2014/main" id="{FFB999D4-A5DA-0846-AE21-43FE0AA5DFBE}"/>
              </a:ext>
            </a:extLst>
          </p:cNvPr>
          <p:cNvSpPr txBox="1"/>
          <p:nvPr/>
        </p:nvSpPr>
        <p:spPr>
          <a:xfrm>
            <a:off x="3378200" y="1479825"/>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extLst>
      <p:ext uri="{BB962C8B-B14F-4D97-AF65-F5344CB8AC3E}">
        <p14:creationId xmlns:p14="http://schemas.microsoft.com/office/powerpoint/2010/main" val="416356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Shape 131"/>
          <p:cNvSpPr txBox="1">
            <a:spLocks noGrp="1"/>
          </p:cNvSpPr>
          <p:nvPr>
            <p:ph type="title"/>
          </p:nvPr>
        </p:nvSpPr>
        <p:spPr>
          <a:xfrm>
            <a:off x="443307" y="381001"/>
            <a:ext cx="12118187" cy="861013"/>
          </a:xfrm>
          <a:prstGeom prst="rect">
            <a:avLst/>
          </a:prstGeom>
        </p:spPr>
        <p:txBody>
          <a:bodyPr lIns="130027" tIns="130027" rIns="130027" bIns="130027" anchor="t" anchorCtr="0">
            <a:noAutofit/>
          </a:bodyPr>
          <a:lstStyle/>
          <a:p>
            <a:pPr>
              <a:spcBef>
                <a:spcPts val="3413"/>
              </a:spcBef>
              <a:spcAft>
                <a:spcPts val="853"/>
              </a:spcAft>
              <a:buSzPct val="36666"/>
            </a:pPr>
            <a:r>
              <a:rPr lang="en" sz="4267" dirty="0"/>
              <a:t>Understanding Addiction as a Disease (Wait21)</a:t>
            </a:r>
          </a:p>
          <a:p>
            <a:endParaRPr sz="4267" dirty="0"/>
          </a:p>
        </p:txBody>
      </p:sp>
      <p:sp>
        <p:nvSpPr>
          <p:cNvPr id="5" name="TextBox 4">
            <a:extLst>
              <a:ext uri="{FF2B5EF4-FFF2-40B4-BE49-F238E27FC236}">
                <a16:creationId xmlns:a16="http://schemas.microsoft.com/office/drawing/2014/main" id="{17212885-A4D4-D54D-8829-70D0BEC6BC7D}"/>
              </a:ext>
            </a:extLst>
          </p:cNvPr>
          <p:cNvSpPr txBox="1"/>
          <p:nvPr/>
        </p:nvSpPr>
        <p:spPr>
          <a:xfrm>
            <a:off x="12302837" y="1717964"/>
            <a:ext cx="184731" cy="276999"/>
          </a:xfrm>
          <a:prstGeom prst="rect">
            <a:avLst/>
          </a:prstGeom>
          <a:noFill/>
        </p:spPr>
        <p:txBody>
          <a:bodyPr wrap="none" rtlCol="0">
            <a:spAutoFit/>
          </a:bodyPr>
          <a:lstStyle/>
          <a:p>
            <a:pPr algn="l" defTabSz="457176" hangingPunct="1">
              <a:defRPr/>
            </a:pPr>
            <a:endParaRPr lang="en-US" sz="1200" dirty="0">
              <a:solidFill>
                <a:sysClr val="windowText" lastClr="000000"/>
              </a:solidFill>
              <a:latin typeface="Arial"/>
              <a:ea typeface="+mn-ea"/>
              <a:cs typeface="+mn-cs"/>
              <a:sym typeface="Helvetica"/>
            </a:endParaRPr>
          </a:p>
        </p:txBody>
      </p:sp>
      <p:sp>
        <p:nvSpPr>
          <p:cNvPr id="9" name="Shape 63">
            <a:extLst>
              <a:ext uri="{FF2B5EF4-FFF2-40B4-BE49-F238E27FC236}">
                <a16:creationId xmlns:a16="http://schemas.microsoft.com/office/drawing/2014/main" id="{404BFF62-7EA1-934C-95DC-9DA59DA6B122}"/>
              </a:ext>
            </a:extLst>
          </p:cNvPr>
          <p:cNvSpPr/>
          <p:nvPr/>
        </p:nvSpPr>
        <p:spPr>
          <a:xfrm>
            <a:off x="0" y="1418677"/>
            <a:ext cx="13004800"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52" hangingPunct="1">
              <a:defRPr/>
            </a:pPr>
            <a:endParaRPr sz="1200">
              <a:solidFill>
                <a:sysClr val="windowText" lastClr="000000"/>
              </a:solidFill>
              <a:latin typeface="Calibri"/>
              <a:ea typeface="+mn-ea"/>
              <a:cs typeface="+mn-cs"/>
              <a:sym typeface="Helvetica"/>
            </a:endParaRPr>
          </a:p>
        </p:txBody>
      </p:sp>
      <p:sp>
        <p:nvSpPr>
          <p:cNvPr id="6" name="TextBox 5">
            <a:extLst>
              <a:ext uri="{FF2B5EF4-FFF2-40B4-BE49-F238E27FC236}">
                <a16:creationId xmlns:a16="http://schemas.microsoft.com/office/drawing/2014/main" id="{1D5E0CE6-BFA7-1B40-9032-24307A2F1FC2}"/>
              </a:ext>
            </a:extLst>
          </p:cNvPr>
          <p:cNvSpPr txBox="1"/>
          <p:nvPr/>
        </p:nvSpPr>
        <p:spPr>
          <a:xfrm>
            <a:off x="3378200" y="1457402"/>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2" name="Online Media 1" descr="Understanding Addiction as a Disease (Wait21)">
            <a:hlinkClick r:id="" action="ppaction://media"/>
            <a:extLst>
              <a:ext uri="{FF2B5EF4-FFF2-40B4-BE49-F238E27FC236}">
                <a16:creationId xmlns:a16="http://schemas.microsoft.com/office/drawing/2014/main" id="{4C90B01E-D644-BF40-A6E2-A8393A0CB706}"/>
              </a:ext>
            </a:extLst>
          </p:cNvPr>
          <p:cNvPicPr>
            <a:picLocks noRot="1" noChangeAspect="1"/>
          </p:cNvPicPr>
          <p:nvPr>
            <a:videoFile r:link="rId1"/>
          </p:nvPr>
        </p:nvPicPr>
        <p:blipFill>
          <a:blip r:embed="rId4"/>
          <a:stretch>
            <a:fillRect/>
          </a:stretch>
        </p:blipFill>
        <p:spPr>
          <a:xfrm>
            <a:off x="0" y="2235137"/>
            <a:ext cx="13004800" cy="7347712"/>
          </a:xfrm>
          <a:prstGeom prst="rect">
            <a:avLst/>
          </a:prstGeom>
        </p:spPr>
      </p:pic>
    </p:spTree>
    <p:extLst>
      <p:ext uri="{BB962C8B-B14F-4D97-AF65-F5344CB8AC3E}">
        <p14:creationId xmlns:p14="http://schemas.microsoft.com/office/powerpoint/2010/main" val="4072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10098" y="6584650"/>
            <a:ext cx="8674987" cy="1296213"/>
          </a:xfrm>
          <a:prstGeom prst="rect">
            <a:avLst/>
          </a:prstGeom>
          <a:noFill/>
          <a:ln>
            <a:noFill/>
          </a:ln>
        </p:spPr>
        <p:txBody>
          <a:bodyPr lIns="130027" tIns="64996" rIns="130027" bIns="64996" anchor="ctr" anchorCtr="0">
            <a:noAutofit/>
          </a:bodyPr>
          <a:lstStyle/>
          <a:p>
            <a:pPr algn="ctr"/>
            <a:r>
              <a:rPr lang="en" sz="6258" b="1" dirty="0">
                <a:ea typeface="Cambria" charset="0"/>
                <a:cs typeface="Cambria" charset="0"/>
              </a:rPr>
              <a:t>Addiction Physiology</a:t>
            </a:r>
            <a:endParaRPr lang="en" sz="5973" b="1" dirty="0">
              <a:latin typeface="+mn-lt"/>
              <a:ea typeface="Calibri"/>
              <a:cs typeface="Calibri"/>
              <a:sym typeface="Calibri"/>
            </a:endParaRPr>
          </a:p>
        </p:txBody>
      </p:sp>
      <p:sp>
        <p:nvSpPr>
          <p:cNvPr id="124" name="Shape 124"/>
          <p:cNvSpPr/>
          <p:nvPr/>
        </p:nvSpPr>
        <p:spPr>
          <a:xfrm>
            <a:off x="9085902" y="0"/>
            <a:ext cx="3918080" cy="9753600"/>
          </a:xfrm>
          <a:prstGeom prst="rect">
            <a:avLst/>
          </a:prstGeom>
          <a:solidFill>
            <a:srgbClr val="660000"/>
          </a:solidFill>
          <a:ln w="9525" cap="flat" cmpd="sng">
            <a:solidFill>
              <a:srgbClr val="595959"/>
            </a:solidFill>
            <a:prstDash val="solid"/>
            <a:round/>
            <a:headEnd type="none" w="med" len="med"/>
            <a:tailEnd type="none" w="med" len="med"/>
          </a:ln>
        </p:spPr>
        <p:txBody>
          <a:bodyPr lIns="130027" tIns="130027" rIns="130027" bIns="130027" anchor="ctr" anchorCtr="0">
            <a:noAutofit/>
          </a:bodyPr>
          <a:lstStyle/>
          <a:p>
            <a:pPr algn="l" defTabSz="1300460" hangingPunct="1">
              <a:defRPr/>
            </a:pPr>
            <a:endParaRPr sz="2560">
              <a:latin typeface="Calibri"/>
              <a:ea typeface="Calibri"/>
              <a:cs typeface="Calibri"/>
              <a:sym typeface="Calibri"/>
            </a:endParaRPr>
          </a:p>
        </p:txBody>
      </p:sp>
      <p:sp>
        <p:nvSpPr>
          <p:cNvPr id="5" name="TextBox 4"/>
          <p:cNvSpPr txBox="1"/>
          <p:nvPr/>
        </p:nvSpPr>
        <p:spPr>
          <a:xfrm>
            <a:off x="9405798" y="8994373"/>
            <a:ext cx="3599003" cy="398699"/>
          </a:xfrm>
          <a:prstGeom prst="rect">
            <a:avLst/>
          </a:prstGeom>
          <a:noFill/>
        </p:spPr>
        <p:txBody>
          <a:bodyPr wrap="square" rtlCol="0">
            <a:spAutoFit/>
          </a:bodyPr>
          <a:lstStyle/>
          <a:p>
            <a:pPr algn="l" defTabSz="1300460" hangingPunct="1">
              <a:defRPr/>
            </a:pPr>
            <a:r>
              <a:rPr lang="en-US" sz="1991" dirty="0">
                <a:solidFill>
                  <a:srgbClr val="FFFFFF"/>
                </a:solidFill>
                <a:latin typeface="Arial"/>
                <a:ea typeface="+mn-ea"/>
                <a:cs typeface="Arial"/>
                <a:sym typeface="Arial"/>
              </a:rPr>
              <a:t>Image Credit: Pixabay.com</a:t>
            </a:r>
          </a:p>
        </p:txBody>
      </p:sp>
      <p:pic>
        <p:nvPicPr>
          <p:cNvPr id="6" name="Shape 83">
            <a:extLst>
              <a:ext uri="{FF2B5EF4-FFF2-40B4-BE49-F238E27FC236}">
                <a16:creationId xmlns:a16="http://schemas.microsoft.com/office/drawing/2014/main" id="{1C420F8A-1B97-4D4E-9643-474D2559F2E2}"/>
              </a:ext>
            </a:extLst>
          </p:cNvPr>
          <p:cNvPicPr preferRelativeResize="0"/>
          <p:nvPr/>
        </p:nvPicPr>
        <p:blipFill>
          <a:blip r:embed="rId3">
            <a:alphaModFix/>
          </a:blip>
          <a:stretch>
            <a:fillRect/>
          </a:stretch>
        </p:blipFill>
        <p:spPr>
          <a:xfrm>
            <a:off x="2267820" y="1556752"/>
            <a:ext cx="4447215" cy="4475462"/>
          </a:xfrm>
          <a:prstGeom prst="rect">
            <a:avLst/>
          </a:prstGeom>
          <a:noFill/>
          <a:ln>
            <a:noFill/>
          </a:ln>
        </p:spPr>
      </p:pic>
    </p:spTree>
    <p:extLst>
      <p:ext uri="{BB962C8B-B14F-4D97-AF65-F5344CB8AC3E}">
        <p14:creationId xmlns:p14="http://schemas.microsoft.com/office/powerpoint/2010/main" val="373504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6" name="Rectangle 5">
            <a:extLst>
              <a:ext uri="{FF2B5EF4-FFF2-40B4-BE49-F238E27FC236}">
                <a16:creationId xmlns:a16="http://schemas.microsoft.com/office/drawing/2014/main" id="{DA3EB9AA-8B5E-CD43-B1DD-D8A57D0C34FD}"/>
              </a:ext>
            </a:extLst>
          </p:cNvPr>
          <p:cNvSpPr/>
          <p:nvPr/>
        </p:nvSpPr>
        <p:spPr>
          <a:xfrm>
            <a:off x="0" y="1983234"/>
            <a:ext cx="13004800" cy="7770367"/>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50096" hangingPunct="1"/>
            <a:endParaRPr lang="en-US" sz="2560" kern="1200">
              <a:solidFill>
                <a:srgbClr val="FFFFFF"/>
              </a:solidFill>
              <a:latin typeface="Arial"/>
            </a:endParaRPr>
          </a:p>
        </p:txBody>
      </p:sp>
      <p:pic>
        <p:nvPicPr>
          <p:cNvPr id="144" name="Shape 144"/>
          <p:cNvPicPr preferRelativeResize="0"/>
          <p:nvPr/>
        </p:nvPicPr>
        <p:blipFill>
          <a:blip r:embed="rId3">
            <a:alphaModFix/>
          </a:blip>
          <a:stretch>
            <a:fillRect/>
          </a:stretch>
        </p:blipFill>
        <p:spPr>
          <a:xfrm>
            <a:off x="1519479" y="2158174"/>
            <a:ext cx="9240984" cy="7020904"/>
          </a:xfrm>
          <a:prstGeom prst="rect">
            <a:avLst/>
          </a:prstGeom>
          <a:noFill/>
          <a:ln>
            <a:noFill/>
          </a:ln>
        </p:spPr>
      </p:pic>
      <p:sp>
        <p:nvSpPr>
          <p:cNvPr id="146" name="Shape 146"/>
          <p:cNvSpPr txBox="1">
            <a:spLocks noGrp="1"/>
          </p:cNvSpPr>
          <p:nvPr>
            <p:ph type="title"/>
          </p:nvPr>
        </p:nvSpPr>
        <p:spPr>
          <a:xfrm>
            <a:off x="1" y="143252"/>
            <a:ext cx="13004796" cy="814507"/>
          </a:xfrm>
          <a:prstGeom prst="rect">
            <a:avLst/>
          </a:prstGeom>
        </p:spPr>
        <p:txBody>
          <a:bodyPr lIns="130027" tIns="130027" rIns="130027" bIns="130027" anchor="t" anchorCtr="0">
            <a:noAutofit/>
          </a:bodyPr>
          <a:lstStyle/>
          <a:p>
            <a:pPr algn="ctr"/>
            <a:r>
              <a:rPr lang="en" sz="6258" b="1" dirty="0">
                <a:latin typeface="Calibri"/>
                <a:ea typeface="Calibri"/>
                <a:cs typeface="Calibri"/>
                <a:sym typeface="Calibri"/>
              </a:rPr>
              <a:t>Reward Pathway</a:t>
            </a:r>
          </a:p>
        </p:txBody>
      </p:sp>
      <p:sp>
        <p:nvSpPr>
          <p:cNvPr id="5" name="Shape 63">
            <a:extLst>
              <a:ext uri="{FF2B5EF4-FFF2-40B4-BE49-F238E27FC236}">
                <a16:creationId xmlns:a16="http://schemas.microsoft.com/office/drawing/2014/main" id="{5B677CD4-3480-2742-B23E-7D43ADB8C970}"/>
              </a:ext>
            </a:extLst>
          </p:cNvPr>
          <p:cNvSpPr/>
          <p:nvPr/>
        </p:nvSpPr>
        <p:spPr>
          <a:xfrm>
            <a:off x="1" y="1384659"/>
            <a:ext cx="13004796"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7" name="TextBox 6">
            <a:extLst>
              <a:ext uri="{FF2B5EF4-FFF2-40B4-BE49-F238E27FC236}">
                <a16:creationId xmlns:a16="http://schemas.microsoft.com/office/drawing/2014/main" id="{25345639-3F12-C24D-AF1B-CBAB487CD08F}"/>
              </a:ext>
            </a:extLst>
          </p:cNvPr>
          <p:cNvSpPr txBox="1"/>
          <p:nvPr/>
        </p:nvSpPr>
        <p:spPr>
          <a:xfrm>
            <a:off x="3378200" y="1412557"/>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Shape 221"/>
          <p:cNvSpPr txBox="1">
            <a:spLocks noGrp="1"/>
          </p:cNvSpPr>
          <p:nvPr>
            <p:ph type="title"/>
          </p:nvPr>
        </p:nvSpPr>
        <p:spPr>
          <a:xfrm>
            <a:off x="443307" y="244957"/>
            <a:ext cx="12118187" cy="861013"/>
          </a:xfrm>
          <a:prstGeom prst="rect">
            <a:avLst/>
          </a:prstGeom>
        </p:spPr>
        <p:txBody>
          <a:bodyPr lIns="130027" tIns="130027" rIns="130027" bIns="130027" anchor="t" anchorCtr="0">
            <a:noAutofit/>
          </a:bodyPr>
          <a:lstStyle/>
          <a:p>
            <a:pPr algn="ctr">
              <a:spcBef>
                <a:spcPts val="3413"/>
              </a:spcBef>
              <a:spcAft>
                <a:spcPts val="853"/>
              </a:spcAft>
            </a:pPr>
            <a:r>
              <a:rPr lang="en" sz="5120" b="1" dirty="0">
                <a:latin typeface="Calibri"/>
                <a:ea typeface="Calibri"/>
                <a:cs typeface="Calibri"/>
                <a:sym typeface="Calibri"/>
              </a:rPr>
              <a:t>How Addiction Changes Your Brain (CNN)</a:t>
            </a:r>
          </a:p>
          <a:p>
            <a:pPr algn="ctr"/>
            <a:endParaRPr sz="4267" b="1" dirty="0">
              <a:latin typeface="Calibri"/>
              <a:ea typeface="Calibri"/>
              <a:cs typeface="Calibri"/>
              <a:sym typeface="Calibri"/>
            </a:endParaRPr>
          </a:p>
        </p:txBody>
      </p:sp>
      <p:sp>
        <p:nvSpPr>
          <p:cNvPr id="6" name="Shape 63">
            <a:extLst>
              <a:ext uri="{FF2B5EF4-FFF2-40B4-BE49-F238E27FC236}">
                <a16:creationId xmlns:a16="http://schemas.microsoft.com/office/drawing/2014/main" id="{E72E5894-AA6D-2F49-973E-6C5275CFF9CA}"/>
              </a:ext>
            </a:extLst>
          </p:cNvPr>
          <p:cNvSpPr/>
          <p:nvPr/>
        </p:nvSpPr>
        <p:spPr>
          <a:xfrm>
            <a:off x="1" y="1384659"/>
            <a:ext cx="13004796" cy="598575"/>
          </a:xfrm>
          <a:prstGeom prst="rect">
            <a:avLst/>
          </a:prstGeom>
          <a:solidFill>
            <a:srgbClr val="66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l" defTabSz="457176" hangingPunct="1">
              <a:defRPr/>
            </a:pPr>
            <a:endParaRPr sz="1200">
              <a:solidFill>
                <a:sysClr val="windowText" lastClr="000000"/>
              </a:solidFill>
              <a:latin typeface="Calibri"/>
              <a:ea typeface="+mn-ea"/>
              <a:cs typeface="+mn-cs"/>
              <a:sym typeface="Helvetica"/>
            </a:endParaRPr>
          </a:p>
        </p:txBody>
      </p:sp>
      <p:sp>
        <p:nvSpPr>
          <p:cNvPr id="5" name="TextBox 4">
            <a:extLst>
              <a:ext uri="{FF2B5EF4-FFF2-40B4-BE49-F238E27FC236}">
                <a16:creationId xmlns:a16="http://schemas.microsoft.com/office/drawing/2014/main" id="{4AB0648A-542F-B14C-A9D1-BEBA625A06A3}"/>
              </a:ext>
            </a:extLst>
          </p:cNvPr>
          <p:cNvSpPr txBox="1"/>
          <p:nvPr/>
        </p:nvSpPr>
        <p:spPr>
          <a:xfrm>
            <a:off x="3378200" y="1412557"/>
            <a:ext cx="6248400" cy="492443"/>
          </a:xfrm>
          <a:prstGeom prst="rect">
            <a:avLst/>
          </a:prstGeom>
          <a:noFill/>
        </p:spPr>
        <p:txBody>
          <a:bodyPr wrap="square" rtlCol="0">
            <a:spAutoFit/>
          </a:bodyPr>
          <a:lstStyle/>
          <a:p>
            <a:pPr defTabSz="457176" hangingPunct="1">
              <a:defRPr/>
            </a:pPr>
            <a:r>
              <a:rPr lang="en-US" sz="2600" dirty="0">
                <a:solidFill>
                  <a:prstClr val="white">
                    <a:lumMod val="85000"/>
                  </a:prstClr>
                </a:solidFill>
                <a:latin typeface="Calibri"/>
                <a:ea typeface="+mn-ea"/>
                <a:cs typeface="+mn-cs"/>
                <a:sym typeface="Helvetica"/>
              </a:rPr>
              <a:t>tobaccopreventiontoolkit.stanford.edu</a:t>
            </a:r>
          </a:p>
        </p:txBody>
      </p:sp>
      <p:pic>
        <p:nvPicPr>
          <p:cNvPr id="2" name="Online Media 1" descr="How addiction changes your brain">
            <a:hlinkClick r:id="" action="ppaction://media"/>
            <a:extLst>
              <a:ext uri="{FF2B5EF4-FFF2-40B4-BE49-F238E27FC236}">
                <a16:creationId xmlns:a16="http://schemas.microsoft.com/office/drawing/2014/main" id="{2EDEE0BD-F736-494A-9327-ED6D06019255}"/>
              </a:ext>
            </a:extLst>
          </p:cNvPr>
          <p:cNvPicPr>
            <a:picLocks noRot="1" noChangeAspect="1"/>
          </p:cNvPicPr>
          <p:nvPr>
            <a:videoFile r:link="rId1"/>
          </p:nvPr>
        </p:nvPicPr>
        <p:blipFill>
          <a:blip r:embed="rId4"/>
          <a:stretch>
            <a:fillRect/>
          </a:stretch>
        </p:blipFill>
        <p:spPr>
          <a:xfrm>
            <a:off x="21320" y="2203005"/>
            <a:ext cx="12967684" cy="7326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709956" y="6956443"/>
            <a:ext cx="7959467" cy="814507"/>
          </a:xfrm>
          <a:prstGeom prst="rect">
            <a:avLst/>
          </a:prstGeom>
        </p:spPr>
        <p:txBody>
          <a:bodyPr lIns="130027" tIns="130027" rIns="130027" bIns="130027" anchor="t" anchorCtr="0">
            <a:noAutofit/>
          </a:bodyPr>
          <a:lstStyle/>
          <a:p>
            <a:pPr algn="ctr"/>
            <a:r>
              <a:rPr lang="en" sz="6827" b="1" dirty="0">
                <a:solidFill>
                  <a:schemeClr val="tx1"/>
                </a:solidFill>
                <a:latin typeface="Calibri"/>
                <a:ea typeface="Calibri"/>
                <a:cs typeface="Calibri"/>
                <a:sym typeface="Calibri"/>
              </a:rPr>
              <a:t>Nicotine Addiction</a:t>
            </a:r>
          </a:p>
        </p:txBody>
      </p:sp>
      <p:sp>
        <p:nvSpPr>
          <p:cNvPr id="215" name="Shape 215"/>
          <p:cNvSpPr/>
          <p:nvPr/>
        </p:nvSpPr>
        <p:spPr>
          <a:xfrm>
            <a:off x="9085902" y="0"/>
            <a:ext cx="3918080" cy="9753600"/>
          </a:xfrm>
          <a:prstGeom prst="rect">
            <a:avLst/>
          </a:prstGeom>
          <a:solidFill>
            <a:srgbClr val="660000"/>
          </a:solidFill>
          <a:ln w="9525" cap="flat" cmpd="sng">
            <a:solidFill>
              <a:schemeClr val="dk2"/>
            </a:solidFill>
            <a:prstDash val="solid"/>
            <a:round/>
            <a:headEnd type="none" w="med" len="med"/>
            <a:tailEnd type="none" w="med" len="med"/>
          </a:ln>
        </p:spPr>
        <p:txBody>
          <a:bodyPr lIns="130027" tIns="130027" rIns="130027" bIns="130027" anchor="ctr" anchorCtr="0">
            <a:noAutofit/>
          </a:bodyPr>
          <a:lstStyle/>
          <a:p>
            <a:pPr algn="l" defTabSz="1300460" hangingPunct="1">
              <a:defRPr/>
            </a:pPr>
            <a:endParaRPr sz="2560">
              <a:latin typeface="Calibri"/>
              <a:ea typeface="Calibri"/>
              <a:cs typeface="Calibri"/>
              <a:sym typeface="Calibri"/>
            </a:endParaRPr>
          </a:p>
        </p:txBody>
      </p:sp>
      <p:sp>
        <p:nvSpPr>
          <p:cNvPr id="5" name="TextBox 4">
            <a:extLst>
              <a:ext uri="{FF2B5EF4-FFF2-40B4-BE49-F238E27FC236}">
                <a16:creationId xmlns:a16="http://schemas.microsoft.com/office/drawing/2014/main" id="{D1CD85F0-8AD8-994B-B4AC-8C9394CB2E77}"/>
              </a:ext>
            </a:extLst>
          </p:cNvPr>
          <p:cNvSpPr txBox="1"/>
          <p:nvPr/>
        </p:nvSpPr>
        <p:spPr>
          <a:xfrm>
            <a:off x="9405798" y="8994373"/>
            <a:ext cx="3599003" cy="398699"/>
          </a:xfrm>
          <a:prstGeom prst="rect">
            <a:avLst/>
          </a:prstGeom>
          <a:noFill/>
        </p:spPr>
        <p:txBody>
          <a:bodyPr wrap="square" rtlCol="0">
            <a:spAutoFit/>
          </a:bodyPr>
          <a:lstStyle/>
          <a:p>
            <a:pPr algn="l" defTabSz="1300460" hangingPunct="1">
              <a:defRPr/>
            </a:pPr>
            <a:r>
              <a:rPr lang="en-US" sz="1991" dirty="0">
                <a:solidFill>
                  <a:srgbClr val="FFFFFF"/>
                </a:solidFill>
                <a:latin typeface="Arial"/>
                <a:ea typeface="+mn-ea"/>
                <a:cs typeface="Arial"/>
                <a:sym typeface="Arial"/>
              </a:rPr>
              <a:t>Image Credit: Pixabay.com</a:t>
            </a:r>
          </a:p>
        </p:txBody>
      </p:sp>
      <p:pic>
        <p:nvPicPr>
          <p:cNvPr id="6" name="Shape 248">
            <a:extLst>
              <a:ext uri="{FF2B5EF4-FFF2-40B4-BE49-F238E27FC236}">
                <a16:creationId xmlns:a16="http://schemas.microsoft.com/office/drawing/2014/main" id="{2308CB39-332C-AB46-865A-B426E8FD6CE8}"/>
              </a:ext>
            </a:extLst>
          </p:cNvPr>
          <p:cNvPicPr preferRelativeResize="0"/>
          <p:nvPr/>
        </p:nvPicPr>
        <p:blipFill rotWithShape="1">
          <a:blip r:embed="rId3">
            <a:alphaModFix/>
          </a:blip>
          <a:srcRect b="14288"/>
          <a:stretch/>
        </p:blipFill>
        <p:spPr>
          <a:xfrm>
            <a:off x="1804186" y="1461612"/>
            <a:ext cx="5771008" cy="5275301"/>
          </a:xfrm>
          <a:prstGeom prst="rect">
            <a:avLst/>
          </a:prstGeom>
          <a:noFill/>
          <a:ln>
            <a:noFill/>
          </a:ln>
        </p:spPr>
      </p:pic>
    </p:spTree>
    <p:extLst>
      <p:ext uri="{BB962C8B-B14F-4D97-AF65-F5344CB8AC3E}">
        <p14:creationId xmlns:p14="http://schemas.microsoft.com/office/powerpoint/2010/main" val="3531472901"/>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17494</TotalTime>
  <Words>4207</Words>
  <Application>Microsoft Macintosh PowerPoint</Application>
  <PresentationFormat>Custom</PresentationFormat>
  <Paragraphs>329</Paragraphs>
  <Slides>27</Slides>
  <Notes>27</Notes>
  <HiddenSlides>0</HiddenSlides>
  <MMClips>2</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27</vt:i4>
      </vt:variant>
    </vt:vector>
  </HeadingPairs>
  <TitlesOfParts>
    <vt:vector size="44" baseType="lpstr">
      <vt:lpstr>Arial</vt:lpstr>
      <vt:lpstr>Calibri</vt:lpstr>
      <vt:lpstr>Calibri Light</vt:lpstr>
      <vt:lpstr>Engravers MT</vt:lpstr>
      <vt:lpstr>Helvetica Light</vt:lpstr>
      <vt:lpstr>Helvetica Neue</vt:lpstr>
      <vt:lpstr>simple-light-2</vt:lpstr>
      <vt:lpstr>2_Office Theme</vt:lpstr>
      <vt:lpstr>TPT</vt:lpstr>
      <vt:lpstr>1_TPT</vt:lpstr>
      <vt:lpstr>5_Office Theme</vt:lpstr>
      <vt:lpstr>7_Office Theme</vt:lpstr>
      <vt:lpstr>9_Office Theme</vt:lpstr>
      <vt:lpstr>Office Theme</vt:lpstr>
      <vt:lpstr>1_Office Theme</vt:lpstr>
      <vt:lpstr>6_Office Theme</vt:lpstr>
      <vt:lpstr>3_Office Theme</vt:lpstr>
      <vt:lpstr>Nicotine  Addiction 101</vt:lpstr>
      <vt:lpstr>Definition of Addiction</vt:lpstr>
      <vt:lpstr>What is Addiction? </vt:lpstr>
      <vt:lpstr>What is Addiction? </vt:lpstr>
      <vt:lpstr>Understanding Addiction as a Disease (Wait21) </vt:lpstr>
      <vt:lpstr>Addiction Physiology</vt:lpstr>
      <vt:lpstr>Reward Pathway</vt:lpstr>
      <vt:lpstr>How Addiction Changes Your Brain (CNN) </vt:lpstr>
      <vt:lpstr>Nicotine Addiction</vt:lpstr>
      <vt:lpstr>PowerPoint Presentation</vt:lpstr>
      <vt:lpstr>Nicotine Molecule</vt:lpstr>
      <vt:lpstr>PowerPoint Presentation</vt:lpstr>
      <vt:lpstr>PowerPoint Presentation</vt:lpstr>
      <vt:lpstr>PowerPoint Presentation</vt:lpstr>
      <vt:lpstr>The Brain on Nicotine</vt:lpstr>
      <vt:lpstr>PowerPoint Presentation</vt:lpstr>
      <vt:lpstr>PowerPoint Presentation</vt:lpstr>
      <vt:lpstr>Seconds to Change</vt:lpstr>
      <vt:lpstr>PowerPoint Presentation</vt:lpstr>
      <vt:lpstr>Tobacco/Nicotine Industry</vt:lpstr>
      <vt:lpstr>Increasing Addictiveness</vt:lpstr>
      <vt:lpstr>PowerPoint Presentation</vt:lpstr>
      <vt:lpstr>Teen.smokefree.gov</vt:lpstr>
      <vt:lpstr>PowerPoint Presentation</vt:lpstr>
      <vt:lpstr>California Smoker’s Helpline</vt:lpstr>
      <vt:lpstr>My Life, My Quit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Am I?    </dc:title>
  <cp:lastModifiedBy>Richard Daniel Ceballos III</cp:lastModifiedBy>
  <cp:revision>164</cp:revision>
  <cp:lastPrinted>2021-07-15T19:40:41Z</cp:lastPrinted>
  <dcterms:modified xsi:type="dcterms:W3CDTF">2021-07-15T19:40:50Z</dcterms:modified>
</cp:coreProperties>
</file>