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5"/>
  </p:notesMasterIdLst>
  <p:sldIdLst>
    <p:sldId id="256" r:id="rId2"/>
    <p:sldId id="320" r:id="rId3"/>
    <p:sldId id="324" r:id="rId4"/>
  </p:sldIdLst>
  <p:sldSz cx="13004800" cy="9753600"/>
  <p:notesSz cx="6858000" cy="9144000"/>
  <p:defaultTextStyle>
    <a:lvl1pPr defTabSz="457200">
      <a:defRPr sz="1200">
        <a:latin typeface="+mn-lt"/>
        <a:ea typeface="+mn-ea"/>
        <a:cs typeface="+mn-cs"/>
        <a:sym typeface="Helvetica"/>
      </a:defRPr>
    </a:lvl1pPr>
    <a:lvl2pPr indent="228600" defTabSz="457200">
      <a:defRPr sz="1200">
        <a:latin typeface="+mn-lt"/>
        <a:ea typeface="+mn-ea"/>
        <a:cs typeface="+mn-cs"/>
        <a:sym typeface="Helvetica"/>
      </a:defRPr>
    </a:lvl2pPr>
    <a:lvl3pPr indent="457200" defTabSz="457200">
      <a:defRPr sz="1200">
        <a:latin typeface="+mn-lt"/>
        <a:ea typeface="+mn-ea"/>
        <a:cs typeface="+mn-cs"/>
        <a:sym typeface="Helvetica"/>
      </a:defRPr>
    </a:lvl3pPr>
    <a:lvl4pPr indent="685800" defTabSz="457200">
      <a:defRPr sz="1200">
        <a:latin typeface="+mn-lt"/>
        <a:ea typeface="+mn-ea"/>
        <a:cs typeface="+mn-cs"/>
        <a:sym typeface="Helvetica"/>
      </a:defRPr>
    </a:lvl4pPr>
    <a:lvl5pPr indent="914400" defTabSz="457200">
      <a:defRPr sz="1200">
        <a:latin typeface="+mn-lt"/>
        <a:ea typeface="+mn-ea"/>
        <a:cs typeface="+mn-cs"/>
        <a:sym typeface="Helvetica"/>
      </a:defRPr>
    </a:lvl5pPr>
    <a:lvl6pPr indent="1143000" defTabSz="457200">
      <a:defRPr sz="1200">
        <a:latin typeface="+mn-lt"/>
        <a:ea typeface="+mn-ea"/>
        <a:cs typeface="+mn-cs"/>
        <a:sym typeface="Helvetica"/>
      </a:defRPr>
    </a:lvl6pPr>
    <a:lvl7pPr indent="1371600" defTabSz="457200">
      <a:defRPr sz="1200">
        <a:latin typeface="+mn-lt"/>
        <a:ea typeface="+mn-ea"/>
        <a:cs typeface="+mn-cs"/>
        <a:sym typeface="Helvetica"/>
      </a:defRPr>
    </a:lvl7pPr>
    <a:lvl8pPr indent="1600200" defTabSz="457200">
      <a:defRPr sz="1200">
        <a:latin typeface="+mn-lt"/>
        <a:ea typeface="+mn-ea"/>
        <a:cs typeface="+mn-cs"/>
        <a:sym typeface="Helvetica"/>
      </a:defRPr>
    </a:lvl8pPr>
    <a:lvl9pPr indent="1828800" defTabSz="457200">
      <a:defRPr sz="1200"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FC"/>
    <a:srgbClr val="4AA09C"/>
    <a:srgbClr val="B1DE8C"/>
    <a:srgbClr val="9542D5"/>
    <a:srgbClr val="00B7FD"/>
    <a:srgbClr val="8584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>
          <a:latin typeface="Chalkduster"/>
          <a:ea typeface="Chalkduster"/>
          <a:cs typeface="Chalkduster"/>
        </a:font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D8D8"/>
          </a:solidFill>
        </a:fill>
      </a:tcStyle>
    </a:wholeTbl>
    <a:band2H>
      <a:tcTxStyle/>
      <a:tcStyle>
        <a:tcBdr/>
        <a:fill>
          <a:solidFill>
            <a:srgbClr val="F6ED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F241A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F241A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F241A"/>
          </a:solidFill>
        </a:fill>
      </a:tcStyle>
    </a:firstRow>
  </a:tblStyle>
  <a:tblStyle styleId="{4A9BC294-FFE2-49D5-8D69-9E1BD2C41BD5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3EFF8"/>
          </a:solidFill>
        </a:fill>
      </a:tcStyle>
    </a:wholeTbl>
    <a:band2H>
      <a:tcTxStyle/>
      <a:tcStyle>
        <a:tcBdr/>
        <a:fill>
          <a:solidFill>
            <a:srgbClr val="F2F7F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CACDD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CACDD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CACDD"/>
          </a:solidFill>
        </a:fill>
      </a:tcStyle>
    </a:firstRow>
  </a:tblStyle>
  <a:tblStyle styleId="{BBFC77FB-9ED0-4EC9-95AA-A1379042E64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1EAF4"/>
          </a:solidFill>
        </a:fill>
      </a:tcStyle>
    </a:wholeTbl>
    <a:band2H>
      <a:tcTxStyle/>
      <a:tcStyle>
        <a:tcBdr/>
        <a:fill>
          <a:solidFill>
            <a:srgbClr val="F1F5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04" autoAdjust="0"/>
    <p:restoredTop sz="67358" autoAdjust="0"/>
  </p:normalViewPr>
  <p:slideViewPr>
    <p:cSldViewPr>
      <p:cViewPr>
        <p:scale>
          <a:sx n="37" d="100"/>
          <a:sy n="37" d="100"/>
        </p:scale>
        <p:origin x="2176" y="32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5" d="100"/>
        <a:sy n="9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359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83261458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defRPr>
        <a:latin typeface="Lucida Grande"/>
        <a:ea typeface="Lucida Grande"/>
        <a:cs typeface="Lucida Grande"/>
        <a:sym typeface="Lucida Grande"/>
      </a:defRPr>
    </a:lvl1pPr>
    <a:lvl2pPr indent="228600" defTabSz="457200">
      <a:defRPr>
        <a:latin typeface="Lucida Grande"/>
        <a:ea typeface="Lucida Grande"/>
        <a:cs typeface="Lucida Grande"/>
        <a:sym typeface="Lucida Grande"/>
      </a:defRPr>
    </a:lvl2pPr>
    <a:lvl3pPr indent="457200" defTabSz="457200">
      <a:defRPr>
        <a:latin typeface="Lucida Grande"/>
        <a:ea typeface="Lucida Grande"/>
        <a:cs typeface="Lucida Grande"/>
        <a:sym typeface="Lucida Grande"/>
      </a:defRPr>
    </a:lvl3pPr>
    <a:lvl4pPr indent="685800" defTabSz="457200">
      <a:defRPr>
        <a:latin typeface="Lucida Grande"/>
        <a:ea typeface="Lucida Grande"/>
        <a:cs typeface="Lucida Grande"/>
        <a:sym typeface="Lucida Grande"/>
      </a:defRPr>
    </a:lvl4pPr>
    <a:lvl5pPr indent="914400" defTabSz="457200">
      <a:defRPr>
        <a:latin typeface="Lucida Grande"/>
        <a:ea typeface="Lucida Grande"/>
        <a:cs typeface="Lucida Grande"/>
        <a:sym typeface="Lucida Grande"/>
      </a:defRPr>
    </a:lvl5pPr>
    <a:lvl6pPr indent="1143000" defTabSz="457200">
      <a:defRPr>
        <a:latin typeface="Lucida Grande"/>
        <a:ea typeface="Lucida Grande"/>
        <a:cs typeface="Lucida Grande"/>
        <a:sym typeface="Lucida Grande"/>
      </a:defRPr>
    </a:lvl6pPr>
    <a:lvl7pPr indent="1371600" defTabSz="457200">
      <a:defRPr>
        <a:latin typeface="Lucida Grande"/>
        <a:ea typeface="Lucida Grande"/>
        <a:cs typeface="Lucida Grande"/>
        <a:sym typeface="Lucida Grande"/>
      </a:defRPr>
    </a:lvl7pPr>
    <a:lvl8pPr indent="1600200" defTabSz="457200">
      <a:defRPr>
        <a:latin typeface="Lucida Grande"/>
        <a:ea typeface="Lucida Grande"/>
        <a:cs typeface="Lucida Grande"/>
        <a:sym typeface="Lucida Grande"/>
      </a:defRPr>
    </a:lvl8pPr>
    <a:lvl9pPr indent="1828800" defTabSz="457200">
      <a:defRPr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aseline="0" dirty="0"/>
          </a:p>
        </p:txBody>
      </p:sp>
    </p:spTree>
    <p:extLst>
      <p:ext uri="{BB962C8B-B14F-4D97-AF65-F5344CB8AC3E}">
        <p14:creationId xmlns:p14="http://schemas.microsoft.com/office/powerpoint/2010/main" val="2640131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  <a:effectLst/>
              <a:latin typeface="Lucida Grande"/>
              <a:ea typeface="Lucida Grande"/>
              <a:cs typeface="Lucida Grande"/>
              <a:sym typeface="Lucida Grand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23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  <a:latin typeface="Lucida Grande"/>
              <a:ea typeface="Lucida Grande"/>
              <a:cs typeface="Lucida Grande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258087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1"/>
            </a:lvl1pPr>
            <a:lvl2pPr marL="487720" indent="0" algn="ctr">
              <a:buNone/>
              <a:defRPr sz="2133"/>
            </a:lvl2pPr>
            <a:lvl3pPr marL="975439" indent="0" algn="ctr">
              <a:buNone/>
              <a:defRPr sz="1920"/>
            </a:lvl3pPr>
            <a:lvl4pPr marL="1463159" indent="0" algn="ctr">
              <a:buNone/>
              <a:defRPr sz="1707"/>
            </a:lvl4pPr>
            <a:lvl5pPr marL="1950878" indent="0" algn="ctr">
              <a:buNone/>
              <a:defRPr sz="1707"/>
            </a:lvl5pPr>
            <a:lvl6pPr marL="2438598" indent="0" algn="ctr">
              <a:buNone/>
              <a:defRPr sz="1707"/>
            </a:lvl6pPr>
            <a:lvl7pPr marL="2926317" indent="0" algn="ctr">
              <a:buNone/>
              <a:defRPr sz="1707"/>
            </a:lvl7pPr>
            <a:lvl8pPr marL="3414038" indent="0" algn="ctr">
              <a:buNone/>
              <a:defRPr sz="1707"/>
            </a:lvl8pPr>
            <a:lvl9pPr marL="3901757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5F69-69AB-5C4C-851B-7169B1BA0D1E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7408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5F69-69AB-5C4C-851B-7169B1BA0D1E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175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0" y="519293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519293"/>
            <a:ext cx="8249920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5F69-69AB-5C4C-851B-7169B1BA0D1E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017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97B4-1D5C-47D4-87B7-1CF97931AB33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4F31-F968-4B0A-9454-4C5279495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05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41"/>
            <a:ext cx="11216640" cy="2133599"/>
          </a:xfrm>
        </p:spPr>
        <p:txBody>
          <a:bodyPr/>
          <a:lstStyle>
            <a:lvl1pPr marL="0" indent="0">
              <a:buNone/>
              <a:defRPr sz="2561">
                <a:solidFill>
                  <a:schemeClr val="tx1">
                    <a:tint val="75000"/>
                  </a:schemeClr>
                </a:solidFill>
              </a:defRPr>
            </a:lvl1pPr>
            <a:lvl2pPr marL="48772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439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159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878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598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31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4038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75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5F69-69AB-5C4C-851B-7169B1BA0D1E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983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5" y="519294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7" y="2390987"/>
            <a:ext cx="5501639" cy="1171786"/>
          </a:xfrm>
        </p:spPr>
        <p:txBody>
          <a:bodyPr anchor="b"/>
          <a:lstStyle>
            <a:lvl1pPr marL="0" indent="0">
              <a:buNone/>
              <a:defRPr sz="2561" b="1"/>
            </a:lvl1pPr>
            <a:lvl2pPr marL="487720" indent="0">
              <a:buNone/>
              <a:defRPr sz="2133" b="1"/>
            </a:lvl2pPr>
            <a:lvl3pPr marL="975439" indent="0">
              <a:buNone/>
              <a:defRPr sz="1920" b="1"/>
            </a:lvl3pPr>
            <a:lvl4pPr marL="1463159" indent="0">
              <a:buNone/>
              <a:defRPr sz="1707" b="1"/>
            </a:lvl4pPr>
            <a:lvl5pPr marL="1950878" indent="0">
              <a:buNone/>
              <a:defRPr sz="1707" b="1"/>
            </a:lvl5pPr>
            <a:lvl6pPr marL="2438598" indent="0">
              <a:buNone/>
              <a:defRPr sz="1707" b="1"/>
            </a:lvl6pPr>
            <a:lvl7pPr marL="2926317" indent="0">
              <a:buNone/>
              <a:defRPr sz="1707" b="1"/>
            </a:lvl7pPr>
            <a:lvl8pPr marL="3414038" indent="0">
              <a:buNone/>
              <a:defRPr sz="1707" b="1"/>
            </a:lvl8pPr>
            <a:lvl9pPr marL="3901757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7" y="3562777"/>
            <a:ext cx="5501639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1" b="1"/>
            </a:lvl1pPr>
            <a:lvl2pPr marL="487720" indent="0">
              <a:buNone/>
              <a:defRPr sz="2133" b="1"/>
            </a:lvl2pPr>
            <a:lvl3pPr marL="975439" indent="0">
              <a:buNone/>
              <a:defRPr sz="1920" b="1"/>
            </a:lvl3pPr>
            <a:lvl4pPr marL="1463159" indent="0">
              <a:buNone/>
              <a:defRPr sz="1707" b="1"/>
            </a:lvl4pPr>
            <a:lvl5pPr marL="1950878" indent="0">
              <a:buNone/>
              <a:defRPr sz="1707" b="1"/>
            </a:lvl5pPr>
            <a:lvl6pPr marL="2438598" indent="0">
              <a:buNone/>
              <a:defRPr sz="1707" b="1"/>
            </a:lvl6pPr>
            <a:lvl7pPr marL="2926317" indent="0">
              <a:buNone/>
              <a:defRPr sz="1707" b="1"/>
            </a:lvl7pPr>
            <a:lvl8pPr marL="3414038" indent="0">
              <a:buNone/>
              <a:defRPr sz="1707" b="1"/>
            </a:lvl8pPr>
            <a:lvl9pPr marL="3901757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3562777"/>
            <a:ext cx="5528734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5F69-69AB-5C4C-851B-7169B1BA0D1E}" type="datetimeFigureOut">
              <a:rPr lang="en-US" smtClean="0"/>
              <a:t>4/13/18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251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5F69-69AB-5C4C-851B-7169B1BA0D1E}" type="datetimeFigureOut">
              <a:rPr lang="en-US" smtClean="0"/>
              <a:t>4/13/18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15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5F69-69AB-5C4C-851B-7169B1BA0D1E}" type="datetimeFigureOut">
              <a:rPr lang="en-US" smtClean="0"/>
              <a:t>4/13/18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09DD-A423-8348-AF74-9E12A425F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7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1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4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720" indent="0">
              <a:buNone/>
              <a:defRPr sz="1493"/>
            </a:lvl2pPr>
            <a:lvl3pPr marL="975439" indent="0">
              <a:buNone/>
              <a:defRPr sz="1280"/>
            </a:lvl3pPr>
            <a:lvl4pPr marL="1463159" indent="0">
              <a:buNone/>
              <a:defRPr sz="1067"/>
            </a:lvl4pPr>
            <a:lvl5pPr marL="1950878" indent="0">
              <a:buNone/>
              <a:defRPr sz="1067"/>
            </a:lvl5pPr>
            <a:lvl6pPr marL="2438598" indent="0">
              <a:buNone/>
              <a:defRPr sz="1067"/>
            </a:lvl6pPr>
            <a:lvl7pPr marL="2926317" indent="0">
              <a:buNone/>
              <a:defRPr sz="1067"/>
            </a:lvl7pPr>
            <a:lvl8pPr marL="3414038" indent="0">
              <a:buNone/>
              <a:defRPr sz="1067"/>
            </a:lvl8pPr>
            <a:lvl9pPr marL="3901757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5F69-69AB-5C4C-851B-7169B1BA0D1E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05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720" indent="0">
              <a:buNone/>
              <a:defRPr sz="2987"/>
            </a:lvl2pPr>
            <a:lvl3pPr marL="975439" indent="0">
              <a:buNone/>
              <a:defRPr sz="2561"/>
            </a:lvl3pPr>
            <a:lvl4pPr marL="1463159" indent="0">
              <a:buNone/>
              <a:defRPr sz="2133"/>
            </a:lvl4pPr>
            <a:lvl5pPr marL="1950878" indent="0">
              <a:buNone/>
              <a:defRPr sz="2133"/>
            </a:lvl5pPr>
            <a:lvl6pPr marL="2438598" indent="0">
              <a:buNone/>
              <a:defRPr sz="2133"/>
            </a:lvl6pPr>
            <a:lvl7pPr marL="2926317" indent="0">
              <a:buNone/>
              <a:defRPr sz="2133"/>
            </a:lvl7pPr>
            <a:lvl8pPr marL="3414038" indent="0">
              <a:buNone/>
              <a:defRPr sz="2133"/>
            </a:lvl8pPr>
            <a:lvl9pPr marL="3901757" indent="0">
              <a:buNone/>
              <a:defRPr sz="21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4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720" indent="0">
              <a:buNone/>
              <a:defRPr sz="1493"/>
            </a:lvl2pPr>
            <a:lvl3pPr marL="975439" indent="0">
              <a:buNone/>
              <a:defRPr sz="1280"/>
            </a:lvl3pPr>
            <a:lvl4pPr marL="1463159" indent="0">
              <a:buNone/>
              <a:defRPr sz="1067"/>
            </a:lvl4pPr>
            <a:lvl5pPr marL="1950878" indent="0">
              <a:buNone/>
              <a:defRPr sz="1067"/>
            </a:lvl5pPr>
            <a:lvl6pPr marL="2438598" indent="0">
              <a:buNone/>
              <a:defRPr sz="1067"/>
            </a:lvl6pPr>
            <a:lvl7pPr marL="2926317" indent="0">
              <a:buNone/>
              <a:defRPr sz="1067"/>
            </a:lvl7pPr>
            <a:lvl8pPr marL="3414038" indent="0">
              <a:buNone/>
              <a:defRPr sz="1067"/>
            </a:lvl8pPr>
            <a:lvl9pPr marL="3901757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5F69-69AB-5C4C-851B-7169B1BA0D1E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860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294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47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65F69-69AB-5C4C-851B-7169B1BA0D1E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47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1" y="9040147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12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75439" rtl="0" eaLnBrk="1" latinLnBrk="0" hangingPunct="1">
        <a:lnSpc>
          <a:spcPct val="90000"/>
        </a:lnSpc>
        <a:spcBef>
          <a:spcPct val="0"/>
        </a:spcBef>
        <a:buNone/>
        <a:defRPr sz="46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60" indent="-243860" algn="l" defTabSz="975439" rtl="0" eaLnBrk="1" latinLnBrk="0" hangingPunct="1">
        <a:lnSpc>
          <a:spcPct val="90000"/>
        </a:lnSpc>
        <a:spcBef>
          <a:spcPts val="1067"/>
        </a:spcBef>
        <a:buFont typeface="Arial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79" indent="-243860" algn="l" defTabSz="975439" rtl="0" eaLnBrk="1" latinLnBrk="0" hangingPunct="1">
        <a:lnSpc>
          <a:spcPct val="90000"/>
        </a:lnSpc>
        <a:spcBef>
          <a:spcPts val="533"/>
        </a:spcBef>
        <a:buFont typeface="Arial"/>
        <a:buChar char="•"/>
        <a:defRPr sz="2561" kern="1200">
          <a:solidFill>
            <a:schemeClr val="tx1"/>
          </a:solidFill>
          <a:latin typeface="+mn-lt"/>
          <a:ea typeface="+mn-ea"/>
          <a:cs typeface="+mn-cs"/>
        </a:defRPr>
      </a:lvl2pPr>
      <a:lvl3pPr marL="1219299" indent="-243860" algn="l" defTabSz="975439" rtl="0" eaLnBrk="1" latinLnBrk="0" hangingPunct="1">
        <a:lnSpc>
          <a:spcPct val="90000"/>
        </a:lnSpc>
        <a:spcBef>
          <a:spcPts val="533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7018" indent="-243860" algn="l" defTabSz="975439" rtl="0" eaLnBrk="1" latinLnBrk="0" hangingPunct="1">
        <a:lnSpc>
          <a:spcPct val="90000"/>
        </a:lnSpc>
        <a:spcBef>
          <a:spcPts val="533"/>
        </a:spcBef>
        <a:buFont typeface="Arial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739" indent="-243860" algn="l" defTabSz="975439" rtl="0" eaLnBrk="1" latinLnBrk="0" hangingPunct="1">
        <a:lnSpc>
          <a:spcPct val="90000"/>
        </a:lnSpc>
        <a:spcBef>
          <a:spcPts val="533"/>
        </a:spcBef>
        <a:buFont typeface="Arial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458" indent="-243860" algn="l" defTabSz="975439" rtl="0" eaLnBrk="1" latinLnBrk="0" hangingPunct="1">
        <a:lnSpc>
          <a:spcPct val="90000"/>
        </a:lnSpc>
        <a:spcBef>
          <a:spcPts val="533"/>
        </a:spcBef>
        <a:buFont typeface="Arial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177" indent="-243860" algn="l" defTabSz="975439" rtl="0" eaLnBrk="1" latinLnBrk="0" hangingPunct="1">
        <a:lnSpc>
          <a:spcPct val="90000"/>
        </a:lnSpc>
        <a:spcBef>
          <a:spcPts val="533"/>
        </a:spcBef>
        <a:buFont typeface="Arial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897" indent="-243860" algn="l" defTabSz="975439" rtl="0" eaLnBrk="1" latinLnBrk="0" hangingPunct="1">
        <a:lnSpc>
          <a:spcPct val="90000"/>
        </a:lnSpc>
        <a:spcBef>
          <a:spcPts val="533"/>
        </a:spcBef>
        <a:buFont typeface="Arial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618" indent="-243860" algn="l" defTabSz="975439" rtl="0" eaLnBrk="1" latinLnBrk="0" hangingPunct="1">
        <a:lnSpc>
          <a:spcPct val="90000"/>
        </a:lnSpc>
        <a:spcBef>
          <a:spcPts val="533"/>
        </a:spcBef>
        <a:buFont typeface="Arial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439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720" algn="l" defTabSz="975439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439" algn="l" defTabSz="975439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159" algn="l" defTabSz="975439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878" algn="l" defTabSz="975439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598" algn="l" defTabSz="975439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317" algn="l" defTabSz="975439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4038" algn="l" defTabSz="975439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757" algn="l" defTabSz="975439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5"/>
          <p:cNvSpPr txBox="1">
            <a:spLocks/>
          </p:cNvSpPr>
          <p:nvPr/>
        </p:nvSpPr>
        <p:spPr>
          <a:xfrm>
            <a:off x="-9769" y="7924800"/>
            <a:ext cx="13014569" cy="1828799"/>
          </a:xfrm>
          <a:prstGeom prst="rect">
            <a:avLst/>
          </a:prstGeom>
          <a:solidFill>
            <a:srgbClr val="660000"/>
          </a:solidFill>
        </p:spPr>
        <p:txBody>
          <a:bodyPr lIns="91425" tIns="91425" rIns="91425" bIns="91425" anchor="t" anchorCtr="0">
            <a:no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70" y="8311662"/>
            <a:ext cx="4521200" cy="1130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69600" y="9257296"/>
            <a:ext cx="2495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© Stanford University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276B48-A924-7D4E-9C3C-D1C5E1786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5535" y="172880"/>
            <a:ext cx="3561780" cy="18161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66F28DE-E0C8-CA41-B52D-868831E03EF9}"/>
              </a:ext>
            </a:extLst>
          </p:cNvPr>
          <p:cNvSpPr txBox="1">
            <a:spLocks/>
          </p:cNvSpPr>
          <p:nvPr/>
        </p:nvSpPr>
        <p:spPr>
          <a:xfrm>
            <a:off x="1163515" y="2940552"/>
            <a:ext cx="10668000" cy="403267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754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9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latin typeface="+mn-lt"/>
              </a:rPr>
              <a:t> </a:t>
            </a:r>
            <a:br>
              <a:rPr lang="en-US" sz="6000" dirty="0">
                <a:latin typeface="+mn-lt"/>
              </a:rPr>
            </a:br>
            <a:r>
              <a:rPr lang="en-US" sz="6000" dirty="0">
                <a:latin typeface="+mn-lt"/>
              </a:rPr>
              <a:t>Big Tobacco and Our Communities</a:t>
            </a:r>
          </a:p>
          <a:p>
            <a:pPr algn="ctr"/>
            <a:r>
              <a:rPr lang="en-US" dirty="0">
                <a:latin typeface="+mn-lt"/>
              </a:rPr>
              <a:t>Activity</a:t>
            </a:r>
          </a:p>
          <a:p>
            <a:pPr algn="ctr"/>
            <a:endParaRPr lang="en-US" dirty="0">
              <a:latin typeface="+mn-lt"/>
            </a:endParaRPr>
          </a:p>
          <a:p>
            <a:pPr algn="ctr"/>
            <a:r>
              <a:rPr lang="en-US" dirty="0">
                <a:latin typeface="+mn-lt"/>
              </a:rPr>
              <a:t>Unit 2: What’s Menthol Got to Do With It?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3"/>
          <p:cNvSpPr/>
          <p:nvPr/>
        </p:nvSpPr>
        <p:spPr>
          <a:xfrm>
            <a:off x="0" y="385806"/>
            <a:ext cx="13004800" cy="598575"/>
          </a:xfrm>
          <a:prstGeom prst="rect">
            <a:avLst/>
          </a:prstGeom>
          <a:solidFill>
            <a:srgbClr val="66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BD003D-0969-4246-8E58-FA942FA45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00" y="1295400"/>
            <a:ext cx="11506200" cy="807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43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3"/>
          <p:cNvSpPr/>
          <p:nvPr/>
        </p:nvSpPr>
        <p:spPr>
          <a:xfrm>
            <a:off x="0" y="385806"/>
            <a:ext cx="13004800" cy="598575"/>
          </a:xfrm>
          <a:prstGeom prst="rect">
            <a:avLst/>
          </a:prstGeom>
          <a:solidFill>
            <a:srgbClr val="66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4C5D3-D811-D54F-8E50-1B4203FDD60B}"/>
              </a:ext>
            </a:extLst>
          </p:cNvPr>
          <p:cNvSpPr/>
          <p:nvPr/>
        </p:nvSpPr>
        <p:spPr>
          <a:xfrm>
            <a:off x="1130300" y="2667000"/>
            <a:ext cx="10744200" cy="5447645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5800" b="1" i="1" dirty="0">
              <a:solidFill>
                <a:schemeClr val="bg1"/>
              </a:solidFill>
            </a:endParaRPr>
          </a:p>
          <a:p>
            <a:pPr algn="ctr"/>
            <a:r>
              <a:rPr lang="en-US" sz="5800" b="1" dirty="0">
                <a:solidFill>
                  <a:schemeClr val="bg1"/>
                </a:solidFill>
              </a:rPr>
              <a:t>Youth between 11-23 who have experienced racism are </a:t>
            </a:r>
          </a:p>
          <a:p>
            <a:pPr algn="ctr"/>
            <a:r>
              <a:rPr lang="en-US" sz="5800" b="1" dirty="0">
                <a:solidFill>
                  <a:srgbClr val="FFFF00"/>
                </a:solidFill>
              </a:rPr>
              <a:t>80%</a:t>
            </a:r>
            <a:r>
              <a:rPr lang="en-US" sz="5800" b="1" dirty="0">
                <a:solidFill>
                  <a:schemeClr val="bg1"/>
                </a:solidFill>
              </a:rPr>
              <a:t> more likely to smoke than youth who have not.</a:t>
            </a:r>
          </a:p>
          <a:p>
            <a:endParaRPr lang="en-US" sz="5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546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board"/>
        <a:ea typeface="Chalkboard"/>
        <a:cs typeface="Chalkboard"/>
      </a:majorFont>
      <a:minorFont>
        <a:latin typeface="Helvetica"/>
        <a:ea typeface="Helvetica"/>
        <a:cs typeface="Helvetica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j-lt"/>
            <a:ea typeface="+mj-ea"/>
            <a:cs typeface="+mj-cs"/>
            <a:sym typeface="Chalkboar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23352</TotalTime>
  <Words>13</Words>
  <Application>Microsoft Macintosh PowerPoint</Application>
  <PresentationFormat>Custom</PresentationFormat>
  <Paragraphs>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Lucida Grande</vt:lpstr>
      <vt:lpstr>Office Theme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peersira</dc:creator>
  <cp:keywords/>
  <dc:description/>
  <cp:lastModifiedBy>Richard Daniel Ceballos III</cp:lastModifiedBy>
  <cp:revision>391</cp:revision>
  <dcterms:modified xsi:type="dcterms:W3CDTF">2018-04-13T17:58:53Z</dcterms:modified>
  <cp:category/>
</cp:coreProperties>
</file>